
<file path=[Content_Types].xml><?xml version="1.0" encoding="utf-8"?>
<Types xmlns="http://schemas.openxmlformats.org/package/2006/content-types">
  <Default Extension="jpeg" ContentType="image/jpeg"/>
  <Default Extension="JPG" ContentType="image/.jp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2.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ppt/tags/tag13.xml" ContentType="application/vnd.openxmlformats-officedocument.presentationml.tags+xml"/>
  <Override PartName="/ppt/tags/tag130.xml" ContentType="application/vnd.openxmlformats-officedocument.presentationml.tags+xml"/>
  <Override PartName="/ppt/tags/tag131.xml" ContentType="application/vnd.openxmlformats-officedocument.presentationml.tags+xml"/>
  <Override PartName="/ppt/tags/tag132.xml" ContentType="application/vnd.openxmlformats-officedocument.presentationml.tags+xml"/>
  <Override PartName="/ppt/tags/tag133.xml" ContentType="application/vnd.openxmlformats-officedocument.presentationml.tags+xml"/>
  <Override PartName="/ppt/tags/tag134.xml" ContentType="application/vnd.openxmlformats-officedocument.presentationml.tags+xml"/>
  <Override PartName="/ppt/tags/tag135.xml" ContentType="application/vnd.openxmlformats-officedocument.presentationml.tags+xml"/>
  <Override PartName="/ppt/tags/tag136.xml" ContentType="application/vnd.openxmlformats-officedocument.presentationml.tags+xml"/>
  <Override PartName="/ppt/tags/tag137.xml" ContentType="application/vnd.openxmlformats-officedocument.presentationml.tags+xml"/>
  <Override PartName="/ppt/tags/tag138.xml" ContentType="application/vnd.openxmlformats-officedocument.presentationml.tags+xml"/>
  <Override PartName="/ppt/tags/tag139.xml" ContentType="application/vnd.openxmlformats-officedocument.presentationml.tags+xml"/>
  <Override PartName="/ppt/tags/tag14.xml" ContentType="application/vnd.openxmlformats-officedocument.presentationml.tags+xml"/>
  <Override PartName="/ppt/tags/tag140.xml" ContentType="application/vnd.openxmlformats-officedocument.presentationml.tags+xml"/>
  <Override PartName="/ppt/tags/tag141.xml" ContentType="application/vnd.openxmlformats-officedocument.presentationml.tags+xml"/>
  <Override PartName="/ppt/tags/tag142.xml" ContentType="application/vnd.openxmlformats-officedocument.presentationml.tags+xml"/>
  <Override PartName="/ppt/tags/tag143.xml" ContentType="application/vnd.openxmlformats-officedocument.presentationml.tags+xml"/>
  <Override PartName="/ppt/tags/tag144.xml" ContentType="application/vnd.openxmlformats-officedocument.presentationml.tags+xml"/>
  <Override PartName="/ppt/tags/tag145.xml" ContentType="application/vnd.openxmlformats-officedocument.presentationml.tags+xml"/>
  <Override PartName="/ppt/tags/tag146.xml" ContentType="application/vnd.openxmlformats-officedocument.presentationml.tags+xml"/>
  <Override PartName="/ppt/tags/tag147.xml" ContentType="application/vnd.openxmlformats-officedocument.presentationml.tags+xml"/>
  <Override PartName="/ppt/tags/tag148.xml" ContentType="application/vnd.openxmlformats-officedocument.presentationml.tags+xml"/>
  <Override PartName="/ppt/tags/tag149.xml" ContentType="application/vnd.openxmlformats-officedocument.presentationml.tags+xml"/>
  <Override PartName="/ppt/tags/tag15.xml" ContentType="application/vnd.openxmlformats-officedocument.presentationml.tags+xml"/>
  <Override PartName="/ppt/tags/tag150.xml" ContentType="application/vnd.openxmlformats-officedocument.presentationml.tags+xml"/>
  <Override PartName="/ppt/tags/tag151.xml" ContentType="application/vnd.openxmlformats-officedocument.presentationml.tags+xml"/>
  <Override PartName="/ppt/tags/tag152.xml" ContentType="application/vnd.openxmlformats-officedocument.presentationml.tags+xml"/>
  <Override PartName="/ppt/tags/tag153.xml" ContentType="application/vnd.openxmlformats-officedocument.presentationml.tags+xml"/>
  <Override PartName="/ppt/tags/tag154.xml" ContentType="application/vnd.openxmlformats-officedocument.presentationml.tags+xml"/>
  <Override PartName="/ppt/tags/tag155.xml" ContentType="application/vnd.openxmlformats-officedocument.presentationml.tags+xml"/>
  <Override PartName="/ppt/tags/tag156.xml" ContentType="application/vnd.openxmlformats-officedocument.presentationml.tags+xml"/>
  <Override PartName="/ppt/tags/tag157.xml" ContentType="application/vnd.openxmlformats-officedocument.presentationml.tags+xml"/>
  <Override PartName="/ppt/tags/tag158.xml" ContentType="application/vnd.openxmlformats-officedocument.presentationml.tags+xml"/>
  <Override PartName="/ppt/tags/tag159.xml" ContentType="application/vnd.openxmlformats-officedocument.presentationml.tags+xml"/>
  <Override PartName="/ppt/tags/tag16.xml" ContentType="application/vnd.openxmlformats-officedocument.presentationml.tags+xml"/>
  <Override PartName="/ppt/tags/tag160.xml" ContentType="application/vnd.openxmlformats-officedocument.presentationml.tags+xml"/>
  <Override PartName="/ppt/tags/tag161.xml" ContentType="application/vnd.openxmlformats-officedocument.presentationml.tags+xml"/>
  <Override PartName="/ppt/tags/tag162.xml" ContentType="application/vnd.openxmlformats-officedocument.presentationml.tags+xml"/>
  <Override PartName="/ppt/tags/tag163.xml" ContentType="application/vnd.openxmlformats-officedocument.presentationml.tags+xml"/>
  <Override PartName="/ppt/tags/tag164.xml" ContentType="application/vnd.openxmlformats-officedocument.presentationml.tags+xml"/>
  <Override PartName="/ppt/tags/tag165.xml" ContentType="application/vnd.openxmlformats-officedocument.presentationml.tags+xml"/>
  <Override PartName="/ppt/tags/tag166.xml" ContentType="application/vnd.openxmlformats-officedocument.presentationml.tags+xml"/>
  <Override PartName="/ppt/tags/tag167.xml" ContentType="application/vnd.openxmlformats-officedocument.presentationml.tags+xml"/>
  <Override PartName="/ppt/tags/tag168.xml" ContentType="application/vnd.openxmlformats-officedocument.presentationml.tags+xml"/>
  <Override PartName="/ppt/tags/tag169.xml" ContentType="application/vnd.openxmlformats-officedocument.presentationml.tags+xml"/>
  <Override PartName="/ppt/tags/tag17.xml" ContentType="application/vnd.openxmlformats-officedocument.presentationml.tags+xml"/>
  <Override PartName="/ppt/tags/tag170.xml" ContentType="application/vnd.openxmlformats-officedocument.presentationml.tags+xml"/>
  <Override PartName="/ppt/tags/tag171.xml" ContentType="application/vnd.openxmlformats-officedocument.presentationml.tags+xml"/>
  <Override PartName="/ppt/tags/tag172.xml" ContentType="application/vnd.openxmlformats-officedocument.presentationml.tags+xml"/>
  <Override PartName="/ppt/tags/tag173.xml" ContentType="application/vnd.openxmlformats-officedocument.presentationml.tags+xml"/>
  <Override PartName="/ppt/tags/tag174.xml" ContentType="application/vnd.openxmlformats-officedocument.presentationml.tags+xml"/>
  <Override PartName="/ppt/tags/tag175.xml" ContentType="application/vnd.openxmlformats-officedocument.presentationml.tags+xml"/>
  <Override PartName="/ppt/tags/tag176.xml" ContentType="application/vnd.openxmlformats-officedocument.presentationml.tags+xml"/>
  <Override PartName="/ppt/tags/tag177.xml" ContentType="application/vnd.openxmlformats-officedocument.presentationml.tags+xml"/>
  <Override PartName="/ppt/tags/tag178.xml" ContentType="application/vnd.openxmlformats-officedocument.presentationml.tags+xml"/>
  <Override PartName="/ppt/tags/tag179.xml" ContentType="application/vnd.openxmlformats-officedocument.presentationml.tags+xml"/>
  <Override PartName="/ppt/tags/tag18.xml" ContentType="application/vnd.openxmlformats-officedocument.presentationml.tags+xml"/>
  <Override PartName="/ppt/tags/tag180.xml" ContentType="application/vnd.openxmlformats-officedocument.presentationml.tags+xml"/>
  <Override PartName="/ppt/tags/tag181.xml" ContentType="application/vnd.openxmlformats-officedocument.presentationml.tags+xml"/>
  <Override PartName="/ppt/tags/tag182.xml" ContentType="application/vnd.openxmlformats-officedocument.presentationml.tags+xml"/>
  <Override PartName="/ppt/tags/tag183.xml" ContentType="application/vnd.openxmlformats-officedocument.presentationml.tags+xml"/>
  <Override PartName="/ppt/tags/tag184.xml" ContentType="application/vnd.openxmlformats-officedocument.presentationml.tags+xml"/>
  <Override PartName="/ppt/tags/tag185.xml" ContentType="application/vnd.openxmlformats-officedocument.presentationml.tags+xml"/>
  <Override PartName="/ppt/tags/tag186.xml" ContentType="application/vnd.openxmlformats-officedocument.presentationml.tags+xml"/>
  <Override PartName="/ppt/tags/tag187.xml" ContentType="application/vnd.openxmlformats-officedocument.presentationml.tags+xml"/>
  <Override PartName="/ppt/tags/tag188.xml" ContentType="application/vnd.openxmlformats-officedocument.presentationml.tags+xml"/>
  <Override PartName="/ppt/tags/tag189.xml" ContentType="application/vnd.openxmlformats-officedocument.presentationml.tags+xml"/>
  <Override PartName="/ppt/tags/tag19.xml" ContentType="application/vnd.openxmlformats-officedocument.presentationml.tags+xml"/>
  <Override PartName="/ppt/tags/tag190.xml" ContentType="application/vnd.openxmlformats-officedocument.presentationml.tags+xml"/>
  <Override PartName="/ppt/tags/tag191.xml" ContentType="application/vnd.openxmlformats-officedocument.presentationml.tags+xml"/>
  <Override PartName="/ppt/tags/tag192.xml" ContentType="application/vnd.openxmlformats-officedocument.presentationml.tags+xml"/>
  <Override PartName="/ppt/tags/tag193.xml" ContentType="application/vnd.openxmlformats-officedocument.presentationml.tags+xml"/>
  <Override PartName="/ppt/tags/tag194.xml" ContentType="application/vnd.openxmlformats-officedocument.presentationml.tags+xml"/>
  <Override PartName="/ppt/tags/tag195.xml" ContentType="application/vnd.openxmlformats-officedocument.presentationml.tags+xml"/>
  <Override PartName="/ppt/tags/tag196.xml" ContentType="application/vnd.openxmlformats-officedocument.presentationml.tags+xml"/>
  <Override PartName="/ppt/tags/tag197.xml" ContentType="application/vnd.openxmlformats-officedocument.presentationml.tags+xml"/>
  <Override PartName="/ppt/tags/tag198.xml" ContentType="application/vnd.openxmlformats-officedocument.presentationml.tags+xml"/>
  <Override PartName="/ppt/tags/tag19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00.xml" ContentType="application/vnd.openxmlformats-officedocument.presentationml.tags+xml"/>
  <Override PartName="/ppt/tags/tag201.xml" ContentType="application/vnd.openxmlformats-officedocument.presentationml.tags+xml"/>
  <Override PartName="/ppt/tags/tag202.xml" ContentType="application/vnd.openxmlformats-officedocument.presentationml.tags+xml"/>
  <Override PartName="/ppt/tags/tag203.xml" ContentType="application/vnd.openxmlformats-officedocument.presentationml.tags+xml"/>
  <Override PartName="/ppt/tags/tag204.xml" ContentType="application/vnd.openxmlformats-officedocument.presentationml.tags+xml"/>
  <Override PartName="/ppt/tags/tag205.xml" ContentType="application/vnd.openxmlformats-officedocument.presentationml.tags+xml"/>
  <Override PartName="/ppt/tags/tag206.xml" ContentType="application/vnd.openxmlformats-officedocument.presentationml.tags+xml"/>
  <Override PartName="/ppt/tags/tag207.xml" ContentType="application/vnd.openxmlformats-officedocument.presentationml.tags+xml"/>
  <Override PartName="/ppt/tags/tag208.xml" ContentType="application/vnd.openxmlformats-officedocument.presentationml.tags+xml"/>
  <Override PartName="/ppt/tags/tag209.xml" ContentType="application/vnd.openxmlformats-officedocument.presentationml.tags+xml"/>
  <Override PartName="/ppt/tags/tag21.xml" ContentType="application/vnd.openxmlformats-officedocument.presentationml.tags+xml"/>
  <Override PartName="/ppt/tags/tag210.xml" ContentType="application/vnd.openxmlformats-officedocument.presentationml.tags+xml"/>
  <Override PartName="/ppt/tags/tag211.xml" ContentType="application/vnd.openxmlformats-officedocument.presentationml.tags+xml"/>
  <Override PartName="/ppt/tags/tag212.xml" ContentType="application/vnd.openxmlformats-officedocument.presentationml.tags+xml"/>
  <Override PartName="/ppt/tags/tag213.xml" ContentType="application/vnd.openxmlformats-officedocument.presentationml.tags+xml"/>
  <Override PartName="/ppt/tags/tag214.xml" ContentType="application/vnd.openxmlformats-officedocument.presentationml.tags+xml"/>
  <Override PartName="/ppt/tags/tag215.xml" ContentType="application/vnd.openxmlformats-officedocument.presentationml.tags+xml"/>
  <Override PartName="/ppt/tags/tag216.xml" ContentType="application/vnd.openxmlformats-officedocument.presentationml.tags+xml"/>
  <Override PartName="/ppt/tags/tag217.xml" ContentType="application/vnd.openxmlformats-officedocument.presentationml.tags+xml"/>
  <Override PartName="/ppt/tags/tag218.xml" ContentType="application/vnd.openxmlformats-officedocument.presentationml.tags+xml"/>
  <Override PartName="/ppt/tags/tag219.xml" ContentType="application/vnd.openxmlformats-officedocument.presentationml.tags+xml"/>
  <Override PartName="/ppt/tags/tag22.xml" ContentType="application/vnd.openxmlformats-officedocument.presentationml.tags+xml"/>
  <Override PartName="/ppt/tags/tag220.xml" ContentType="application/vnd.openxmlformats-officedocument.presentationml.tags+xml"/>
  <Override PartName="/ppt/tags/tag221.xml" ContentType="application/vnd.openxmlformats-officedocument.presentationml.tags+xml"/>
  <Override PartName="/ppt/tags/tag222.xml" ContentType="application/vnd.openxmlformats-officedocument.presentationml.tags+xml"/>
  <Override PartName="/ppt/tags/tag223.xml" ContentType="application/vnd.openxmlformats-officedocument.presentationml.tags+xml"/>
  <Override PartName="/ppt/tags/tag224.xml" ContentType="application/vnd.openxmlformats-officedocument.presentationml.tags+xml"/>
  <Override PartName="/ppt/tags/tag225.xml" ContentType="application/vnd.openxmlformats-officedocument.presentationml.tags+xml"/>
  <Override PartName="/ppt/tags/tag226.xml" ContentType="application/vnd.openxmlformats-officedocument.presentationml.tags+xml"/>
  <Override PartName="/ppt/tags/tag227.xml" ContentType="application/vnd.openxmlformats-officedocument.presentationml.tags+xml"/>
  <Override PartName="/ppt/tags/tag228.xml" ContentType="application/vnd.openxmlformats-officedocument.presentationml.tags+xml"/>
  <Override PartName="/ppt/tags/tag229.xml" ContentType="application/vnd.openxmlformats-officedocument.presentationml.tags+xml"/>
  <Override PartName="/ppt/tags/tag23.xml" ContentType="application/vnd.openxmlformats-officedocument.presentationml.tags+xml"/>
  <Override PartName="/ppt/tags/tag230.xml" ContentType="application/vnd.openxmlformats-officedocument.presentationml.tags+xml"/>
  <Override PartName="/ppt/tags/tag231.xml" ContentType="application/vnd.openxmlformats-officedocument.presentationml.tags+xml"/>
  <Override PartName="/ppt/tags/tag232.xml" ContentType="application/vnd.openxmlformats-officedocument.presentationml.tags+xml"/>
  <Override PartName="/ppt/tags/tag233.xml" ContentType="application/vnd.openxmlformats-officedocument.presentationml.tags+xml"/>
  <Override PartName="/ppt/tags/tag234.xml" ContentType="application/vnd.openxmlformats-officedocument.presentationml.tags+xml"/>
  <Override PartName="/ppt/tags/tag235.xml" ContentType="application/vnd.openxmlformats-officedocument.presentationml.tags+xml"/>
  <Override PartName="/ppt/tags/tag236.xml" ContentType="application/vnd.openxmlformats-officedocument.presentationml.tags+xml"/>
  <Override PartName="/ppt/tags/tag237.xml" ContentType="application/vnd.openxmlformats-officedocument.presentationml.tags+xml"/>
  <Override PartName="/ppt/tags/tag238.xml" ContentType="application/vnd.openxmlformats-officedocument.presentationml.tags+xml"/>
  <Override PartName="/ppt/tags/tag239.xml" ContentType="application/vnd.openxmlformats-officedocument.presentationml.tags+xml"/>
  <Override PartName="/ppt/tags/tag24.xml" ContentType="application/vnd.openxmlformats-officedocument.presentationml.tags+xml"/>
  <Override PartName="/ppt/tags/tag240.xml" ContentType="application/vnd.openxmlformats-officedocument.presentationml.tags+xml"/>
  <Override PartName="/ppt/tags/tag241.xml" ContentType="application/vnd.openxmlformats-officedocument.presentationml.tags+xml"/>
  <Override PartName="/ppt/tags/tag242.xml" ContentType="application/vnd.openxmlformats-officedocument.presentationml.tags+xml"/>
  <Override PartName="/ppt/tags/tag243.xml" ContentType="application/vnd.openxmlformats-officedocument.presentationml.tags+xml"/>
  <Override PartName="/ppt/tags/tag244.xml" ContentType="application/vnd.openxmlformats-officedocument.presentationml.tags+xml"/>
  <Override PartName="/ppt/tags/tag245.xml" ContentType="application/vnd.openxmlformats-officedocument.presentationml.tags+xml"/>
  <Override PartName="/ppt/tags/tag246.xml" ContentType="application/vnd.openxmlformats-officedocument.presentationml.tags+xml"/>
  <Override PartName="/ppt/tags/tag247.xml" ContentType="application/vnd.openxmlformats-officedocument.presentationml.tags+xml"/>
  <Override PartName="/ppt/tags/tag248.xml" ContentType="application/vnd.openxmlformats-officedocument.presentationml.tags+xml"/>
  <Override PartName="/ppt/tags/tag249.xml" ContentType="application/vnd.openxmlformats-officedocument.presentationml.tags+xml"/>
  <Override PartName="/ppt/tags/tag25.xml" ContentType="application/vnd.openxmlformats-officedocument.presentationml.tags+xml"/>
  <Override PartName="/ppt/tags/tag250.xml" ContentType="application/vnd.openxmlformats-officedocument.presentationml.tags+xml"/>
  <Override PartName="/ppt/tags/tag251.xml" ContentType="application/vnd.openxmlformats-officedocument.presentationml.tags+xml"/>
  <Override PartName="/ppt/tags/tag252.xml" ContentType="application/vnd.openxmlformats-officedocument.presentationml.tags+xml"/>
  <Override PartName="/ppt/tags/tag253.xml" ContentType="application/vnd.openxmlformats-officedocument.presentationml.tags+xml"/>
  <Override PartName="/ppt/tags/tag254.xml" ContentType="application/vnd.openxmlformats-officedocument.presentationml.tags+xml"/>
  <Override PartName="/ppt/tags/tag255.xml" ContentType="application/vnd.openxmlformats-officedocument.presentationml.tags+xml"/>
  <Override PartName="/ppt/tags/tag256.xml" ContentType="application/vnd.openxmlformats-officedocument.presentationml.tags+xml"/>
  <Override PartName="/ppt/tags/tag257.xml" ContentType="application/vnd.openxmlformats-officedocument.presentationml.tags+xml"/>
  <Override PartName="/ppt/tags/tag258.xml" ContentType="application/vnd.openxmlformats-officedocument.presentationml.tags+xml"/>
  <Override PartName="/ppt/tags/tag259.xml" ContentType="application/vnd.openxmlformats-officedocument.presentationml.tags+xml"/>
  <Override PartName="/ppt/tags/tag26.xml" ContentType="application/vnd.openxmlformats-officedocument.presentationml.tags+xml"/>
  <Override PartName="/ppt/tags/tag260.xml" ContentType="application/vnd.openxmlformats-officedocument.presentationml.tags+xml"/>
  <Override PartName="/ppt/tags/tag261.xml" ContentType="application/vnd.openxmlformats-officedocument.presentationml.tags+xml"/>
  <Override PartName="/ppt/tags/tag262.xml" ContentType="application/vnd.openxmlformats-officedocument.presentationml.tags+xml"/>
  <Override PartName="/ppt/tags/tag263.xml" ContentType="application/vnd.openxmlformats-officedocument.presentationml.tags+xml"/>
  <Override PartName="/ppt/tags/tag264.xml" ContentType="application/vnd.openxmlformats-officedocument.presentationml.tags+xml"/>
  <Override PartName="/ppt/tags/tag265.xml" ContentType="application/vnd.openxmlformats-officedocument.presentationml.tags+xml"/>
  <Override PartName="/ppt/tags/tag266.xml" ContentType="application/vnd.openxmlformats-officedocument.presentationml.tags+xml"/>
  <Override PartName="/ppt/tags/tag267.xml" ContentType="application/vnd.openxmlformats-officedocument.presentationml.tags+xml"/>
  <Override PartName="/ppt/tags/tag268.xml" ContentType="application/vnd.openxmlformats-officedocument.presentationml.tags+xml"/>
  <Override PartName="/ppt/tags/tag269.xml" ContentType="application/vnd.openxmlformats-officedocument.presentationml.tags+xml"/>
  <Override PartName="/ppt/tags/tag27.xml" ContentType="application/vnd.openxmlformats-officedocument.presentationml.tags+xml"/>
  <Override PartName="/ppt/tags/tag270.xml" ContentType="application/vnd.openxmlformats-officedocument.presentationml.tags+xml"/>
  <Override PartName="/ppt/tags/tag271.xml" ContentType="application/vnd.openxmlformats-officedocument.presentationml.tags+xml"/>
  <Override PartName="/ppt/tags/tag272.xml" ContentType="application/vnd.openxmlformats-officedocument.presentationml.tags+xml"/>
  <Override PartName="/ppt/tags/tag273.xml" ContentType="application/vnd.openxmlformats-officedocument.presentationml.tags+xml"/>
  <Override PartName="/ppt/tags/tag274.xml" ContentType="application/vnd.openxmlformats-officedocument.presentationml.tags+xml"/>
  <Override PartName="/ppt/tags/tag275.xml" ContentType="application/vnd.openxmlformats-officedocument.presentationml.tags+xml"/>
  <Override PartName="/ppt/tags/tag276.xml" ContentType="application/vnd.openxmlformats-officedocument.presentationml.tags+xml"/>
  <Override PartName="/ppt/tags/tag277.xml" ContentType="application/vnd.openxmlformats-officedocument.presentationml.tags+xml"/>
  <Override PartName="/ppt/tags/tag278.xml" ContentType="application/vnd.openxmlformats-officedocument.presentationml.tags+xml"/>
  <Override PartName="/ppt/tags/tag279.xml" ContentType="application/vnd.openxmlformats-officedocument.presentationml.tags+xml"/>
  <Override PartName="/ppt/tags/tag28.xml" ContentType="application/vnd.openxmlformats-officedocument.presentationml.tags+xml"/>
  <Override PartName="/ppt/tags/tag280.xml" ContentType="application/vnd.openxmlformats-officedocument.presentationml.tags+xml"/>
  <Override PartName="/ppt/tags/tag281.xml" ContentType="application/vnd.openxmlformats-officedocument.presentationml.tags+xml"/>
  <Override PartName="/ppt/tags/tag282.xml" ContentType="application/vnd.openxmlformats-officedocument.presentationml.tags+xml"/>
  <Override PartName="/ppt/tags/tag283.xml" ContentType="application/vnd.openxmlformats-officedocument.presentationml.tags+xml"/>
  <Override PartName="/ppt/tags/tag284.xml" ContentType="application/vnd.openxmlformats-officedocument.presentationml.tags+xml"/>
  <Override PartName="/ppt/tags/tag285.xml" ContentType="application/vnd.openxmlformats-officedocument.presentationml.tags+xml"/>
  <Override PartName="/ppt/tags/tag286.xml" ContentType="application/vnd.openxmlformats-officedocument.presentationml.tags+xml"/>
  <Override PartName="/ppt/tags/tag287.xml" ContentType="application/vnd.openxmlformats-officedocument.presentationml.tags+xml"/>
  <Override PartName="/ppt/tags/tag288.xml" ContentType="application/vnd.openxmlformats-officedocument.presentationml.tags+xml"/>
  <Override PartName="/ppt/tags/tag289.xml" ContentType="application/vnd.openxmlformats-officedocument.presentationml.tags+xml"/>
  <Override PartName="/ppt/tags/tag29.xml" ContentType="application/vnd.openxmlformats-officedocument.presentationml.tags+xml"/>
  <Override PartName="/ppt/tags/tag290.xml" ContentType="application/vnd.openxmlformats-officedocument.presentationml.tags+xml"/>
  <Override PartName="/ppt/tags/tag291.xml" ContentType="application/vnd.openxmlformats-officedocument.presentationml.tags+xml"/>
  <Override PartName="/ppt/tags/tag292.xml" ContentType="application/vnd.openxmlformats-officedocument.presentationml.tags+xml"/>
  <Override PartName="/ppt/tags/tag293.xml" ContentType="application/vnd.openxmlformats-officedocument.presentationml.tags+xml"/>
  <Override PartName="/ppt/tags/tag294.xml" ContentType="application/vnd.openxmlformats-officedocument.presentationml.tags+xml"/>
  <Override PartName="/ppt/tags/tag295.xml" ContentType="application/vnd.openxmlformats-officedocument.presentationml.tags+xml"/>
  <Override PartName="/ppt/tags/tag296.xml" ContentType="application/vnd.openxmlformats-officedocument.presentationml.tags+xml"/>
  <Override PartName="/ppt/tags/tag297.xml" ContentType="application/vnd.openxmlformats-officedocument.presentationml.tags+xml"/>
  <Override PartName="/ppt/tags/tag298.xml" ContentType="application/vnd.openxmlformats-officedocument.presentationml.tags+xml"/>
  <Override PartName="/ppt/tags/tag299.xml" ContentType="application/vnd.openxmlformats-officedocument.presentationml.tags+xml"/>
  <Override PartName="/ppt/tags/tag3.xml" ContentType="application/vnd.openxmlformats-officedocument.presentationml.tags+xml"/>
  <Override PartName="/ppt/tags/tag30.xml" ContentType="application/vnd.openxmlformats-officedocument.presentationml.tags+xml"/>
  <Override PartName="/ppt/tags/tag300.xml" ContentType="application/vnd.openxmlformats-officedocument.presentationml.tags+xml"/>
  <Override PartName="/ppt/tags/tag301.xml" ContentType="application/vnd.openxmlformats-officedocument.presentationml.tags+xml"/>
  <Override PartName="/ppt/tags/tag302.xml" ContentType="application/vnd.openxmlformats-officedocument.presentationml.tags+xml"/>
  <Override PartName="/ppt/tags/tag303.xml" ContentType="application/vnd.openxmlformats-officedocument.presentationml.tags+xml"/>
  <Override PartName="/ppt/tags/tag304.xml" ContentType="application/vnd.openxmlformats-officedocument.presentationml.tags+xml"/>
  <Override PartName="/ppt/tags/tag305.xml" ContentType="application/vnd.openxmlformats-officedocument.presentationml.tags+xml"/>
  <Override PartName="/ppt/tags/tag306.xml" ContentType="application/vnd.openxmlformats-officedocument.presentationml.tags+xml"/>
  <Override PartName="/ppt/tags/tag307.xml" ContentType="application/vnd.openxmlformats-officedocument.presentationml.tags+xml"/>
  <Override PartName="/ppt/tags/tag308.xml" ContentType="application/vnd.openxmlformats-officedocument.presentationml.tags+xml"/>
  <Override PartName="/ppt/tags/tag309.xml" ContentType="application/vnd.openxmlformats-officedocument.presentationml.tags+xml"/>
  <Override PartName="/ppt/tags/tag31.xml" ContentType="application/vnd.openxmlformats-officedocument.presentationml.tags+xml"/>
  <Override PartName="/ppt/tags/tag310.xml" ContentType="application/vnd.openxmlformats-officedocument.presentationml.tags+xml"/>
  <Override PartName="/ppt/tags/tag311.xml" ContentType="application/vnd.openxmlformats-officedocument.presentationml.tags+xml"/>
  <Override PartName="/ppt/tags/tag312.xml" ContentType="application/vnd.openxmlformats-officedocument.presentationml.tags+xml"/>
  <Override PartName="/ppt/tags/tag313.xml" ContentType="application/vnd.openxmlformats-officedocument.presentationml.tags+xml"/>
  <Override PartName="/ppt/tags/tag314.xml" ContentType="application/vnd.openxmlformats-officedocument.presentationml.tags+xml"/>
  <Override PartName="/ppt/tags/tag315.xml" ContentType="application/vnd.openxmlformats-officedocument.presentationml.tags+xml"/>
  <Override PartName="/ppt/tags/tag316.xml" ContentType="application/vnd.openxmlformats-officedocument.presentationml.tags+xml"/>
  <Override PartName="/ppt/tags/tag317.xml" ContentType="application/vnd.openxmlformats-officedocument.presentationml.tags+xml"/>
  <Override PartName="/ppt/tags/tag318.xml" ContentType="application/vnd.openxmlformats-officedocument.presentationml.tags+xml"/>
  <Override PartName="/ppt/tags/tag319.xml" ContentType="application/vnd.openxmlformats-officedocument.presentationml.tags+xml"/>
  <Override PartName="/ppt/tags/tag32.xml" ContentType="application/vnd.openxmlformats-officedocument.presentationml.tags+xml"/>
  <Override PartName="/ppt/tags/tag320.xml" ContentType="application/vnd.openxmlformats-officedocument.presentationml.tags+xml"/>
  <Override PartName="/ppt/tags/tag321.xml" ContentType="application/vnd.openxmlformats-officedocument.presentationml.tags+xml"/>
  <Override PartName="/ppt/tags/tag322.xml" ContentType="application/vnd.openxmlformats-officedocument.presentationml.tags+xml"/>
  <Override PartName="/ppt/tags/tag323.xml" ContentType="application/vnd.openxmlformats-officedocument.presentationml.tags+xml"/>
  <Override PartName="/ppt/tags/tag324.xml" ContentType="application/vnd.openxmlformats-officedocument.presentationml.tags+xml"/>
  <Override PartName="/ppt/tags/tag325.xml" ContentType="application/vnd.openxmlformats-officedocument.presentationml.tags+xml"/>
  <Override PartName="/ppt/tags/tag326.xml" ContentType="application/vnd.openxmlformats-officedocument.presentationml.tags+xml"/>
  <Override PartName="/ppt/tags/tag327.xml" ContentType="application/vnd.openxmlformats-officedocument.presentationml.tags+xml"/>
  <Override PartName="/ppt/tags/tag328.xml" ContentType="application/vnd.openxmlformats-officedocument.presentationml.tags+xml"/>
  <Override PartName="/ppt/tags/tag329.xml" ContentType="application/vnd.openxmlformats-officedocument.presentationml.tags+xml"/>
  <Override PartName="/ppt/tags/tag33.xml" ContentType="application/vnd.openxmlformats-officedocument.presentationml.tags+xml"/>
  <Override PartName="/ppt/tags/tag330.xml" ContentType="application/vnd.openxmlformats-officedocument.presentationml.tags+xml"/>
  <Override PartName="/ppt/tags/tag331.xml" ContentType="application/vnd.openxmlformats-officedocument.presentationml.tags+xml"/>
  <Override PartName="/ppt/tags/tag332.xml" ContentType="application/vnd.openxmlformats-officedocument.presentationml.tags+xml"/>
  <Override PartName="/ppt/tags/tag333.xml" ContentType="application/vnd.openxmlformats-officedocument.presentationml.tags+xml"/>
  <Override PartName="/ppt/tags/tag334.xml" ContentType="application/vnd.openxmlformats-officedocument.presentationml.tags+xml"/>
  <Override PartName="/ppt/tags/tag335.xml" ContentType="application/vnd.openxmlformats-officedocument.presentationml.tags+xml"/>
  <Override PartName="/ppt/tags/tag336.xml" ContentType="application/vnd.openxmlformats-officedocument.presentationml.tags+xml"/>
  <Override PartName="/ppt/tags/tag337.xml" ContentType="application/vnd.openxmlformats-officedocument.presentationml.tags+xml"/>
  <Override PartName="/ppt/tags/tag338.xml" ContentType="application/vnd.openxmlformats-officedocument.presentationml.tags+xml"/>
  <Override PartName="/ppt/tags/tag339.xml" ContentType="application/vnd.openxmlformats-officedocument.presentationml.tags+xml"/>
  <Override PartName="/ppt/tags/tag34.xml" ContentType="application/vnd.openxmlformats-officedocument.presentationml.tags+xml"/>
  <Override PartName="/ppt/tags/tag340.xml" ContentType="application/vnd.openxmlformats-officedocument.presentationml.tags+xml"/>
  <Override PartName="/ppt/tags/tag341.xml" ContentType="application/vnd.openxmlformats-officedocument.presentationml.tags+xml"/>
  <Override PartName="/ppt/tags/tag342.xml" ContentType="application/vnd.openxmlformats-officedocument.presentationml.tags+xml"/>
  <Override PartName="/ppt/tags/tag343.xml" ContentType="application/vnd.openxmlformats-officedocument.presentationml.tags+xml"/>
  <Override PartName="/ppt/tags/tag344.xml" ContentType="application/vnd.openxmlformats-officedocument.presentationml.tags+xml"/>
  <Override PartName="/ppt/tags/tag345.xml" ContentType="application/vnd.openxmlformats-officedocument.presentationml.tags+xml"/>
  <Override PartName="/ppt/tags/tag346.xml" ContentType="application/vnd.openxmlformats-officedocument.presentationml.tags+xml"/>
  <Override PartName="/ppt/tags/tag347.xml" ContentType="application/vnd.openxmlformats-officedocument.presentationml.tags+xml"/>
  <Override PartName="/ppt/tags/tag348.xml" ContentType="application/vnd.openxmlformats-officedocument.presentationml.tags+xml"/>
  <Override PartName="/ppt/tags/tag349.xml" ContentType="application/vnd.openxmlformats-officedocument.presentationml.tags+xml"/>
  <Override PartName="/ppt/tags/tag35.xml" ContentType="application/vnd.openxmlformats-officedocument.presentationml.tags+xml"/>
  <Override PartName="/ppt/tags/tag350.xml" ContentType="application/vnd.openxmlformats-officedocument.presentationml.tags+xml"/>
  <Override PartName="/ppt/tags/tag351.xml" ContentType="application/vnd.openxmlformats-officedocument.presentationml.tags+xml"/>
  <Override PartName="/ppt/tags/tag352.xml" ContentType="application/vnd.openxmlformats-officedocument.presentationml.tags+xml"/>
  <Override PartName="/ppt/tags/tag353.xml" ContentType="application/vnd.openxmlformats-officedocument.presentationml.tags+xml"/>
  <Override PartName="/ppt/tags/tag354.xml" ContentType="application/vnd.openxmlformats-officedocument.presentationml.tags+xml"/>
  <Override PartName="/ppt/tags/tag355.xml" ContentType="application/vnd.openxmlformats-officedocument.presentationml.tags+xml"/>
  <Override PartName="/ppt/tags/tag356.xml" ContentType="application/vnd.openxmlformats-officedocument.presentationml.tags+xml"/>
  <Override PartName="/ppt/tags/tag357.xml" ContentType="application/vnd.openxmlformats-officedocument.presentationml.tags+xml"/>
  <Override PartName="/ppt/tags/tag358.xml" ContentType="application/vnd.openxmlformats-officedocument.presentationml.tags+xml"/>
  <Override PartName="/ppt/tags/tag359.xml" ContentType="application/vnd.openxmlformats-officedocument.presentationml.tags+xml"/>
  <Override PartName="/ppt/tags/tag36.xml" ContentType="application/vnd.openxmlformats-officedocument.presentationml.tags+xml"/>
  <Override PartName="/ppt/tags/tag360.xml" ContentType="application/vnd.openxmlformats-officedocument.presentationml.tags+xml"/>
  <Override PartName="/ppt/tags/tag361.xml" ContentType="application/vnd.openxmlformats-officedocument.presentationml.tags+xml"/>
  <Override PartName="/ppt/tags/tag362.xml" ContentType="application/vnd.openxmlformats-officedocument.presentationml.tags+xml"/>
  <Override PartName="/ppt/tags/tag363.xml" ContentType="application/vnd.openxmlformats-officedocument.presentationml.tags+xml"/>
  <Override PartName="/ppt/tags/tag364.xml" ContentType="application/vnd.openxmlformats-officedocument.presentationml.tags+xml"/>
  <Override PartName="/ppt/tags/tag365.xml" ContentType="application/vnd.openxmlformats-officedocument.presentationml.tags+xml"/>
  <Override PartName="/ppt/tags/tag366.xml" ContentType="application/vnd.openxmlformats-officedocument.presentationml.tags+xml"/>
  <Override PartName="/ppt/tags/tag367.xml" ContentType="application/vnd.openxmlformats-officedocument.presentationml.tags+xml"/>
  <Override PartName="/ppt/tags/tag368.xml" ContentType="application/vnd.openxmlformats-officedocument.presentationml.tags+xml"/>
  <Override PartName="/ppt/tags/tag369.xml" ContentType="application/vnd.openxmlformats-officedocument.presentationml.tags+xml"/>
  <Override PartName="/ppt/tags/tag37.xml" ContentType="application/vnd.openxmlformats-officedocument.presentationml.tags+xml"/>
  <Override PartName="/ppt/tags/tag370.xml" ContentType="application/vnd.openxmlformats-officedocument.presentationml.tags+xml"/>
  <Override PartName="/ppt/tags/tag371.xml" ContentType="application/vnd.openxmlformats-officedocument.presentationml.tags+xml"/>
  <Override PartName="/ppt/tags/tag372.xml" ContentType="application/vnd.openxmlformats-officedocument.presentationml.tags+xml"/>
  <Override PartName="/ppt/tags/tag373.xml" ContentType="application/vnd.openxmlformats-officedocument.presentationml.tags+xml"/>
  <Override PartName="/ppt/tags/tag374.xml" ContentType="application/vnd.openxmlformats-officedocument.presentationml.tags+xml"/>
  <Override PartName="/ppt/tags/tag375.xml" ContentType="application/vnd.openxmlformats-officedocument.presentationml.tags+xml"/>
  <Override PartName="/ppt/tags/tag376.xml" ContentType="application/vnd.openxmlformats-officedocument.presentationml.tags+xml"/>
  <Override PartName="/ppt/tags/tag377.xml" ContentType="application/vnd.openxmlformats-officedocument.presentationml.tags+xml"/>
  <Override PartName="/ppt/tags/tag378.xml" ContentType="application/vnd.openxmlformats-officedocument.presentationml.tags+xml"/>
  <Override PartName="/ppt/tags/tag379.xml" ContentType="application/vnd.openxmlformats-officedocument.presentationml.tags+xml"/>
  <Override PartName="/ppt/tags/tag38.xml" ContentType="application/vnd.openxmlformats-officedocument.presentationml.tags+xml"/>
  <Override PartName="/ppt/tags/tag380.xml" ContentType="application/vnd.openxmlformats-officedocument.presentationml.tags+xml"/>
  <Override PartName="/ppt/tags/tag381.xml" ContentType="application/vnd.openxmlformats-officedocument.presentationml.tags+xml"/>
  <Override PartName="/ppt/tags/tag382.xml" ContentType="application/vnd.openxmlformats-officedocument.presentationml.tags+xml"/>
  <Override PartName="/ppt/tags/tag383.xml" ContentType="application/vnd.openxmlformats-officedocument.presentationml.tags+xml"/>
  <Override PartName="/ppt/tags/tag384.xml" ContentType="application/vnd.openxmlformats-officedocument.presentationml.tags+xml"/>
  <Override PartName="/ppt/tags/tag385.xml" ContentType="application/vnd.openxmlformats-officedocument.presentationml.tags+xml"/>
  <Override PartName="/ppt/tags/tag386.xml" ContentType="application/vnd.openxmlformats-officedocument.presentationml.tags+xml"/>
  <Override PartName="/ppt/tags/tag387.xml" ContentType="application/vnd.openxmlformats-officedocument.presentationml.tags+xml"/>
  <Override PartName="/ppt/tags/tag388.xml" ContentType="application/vnd.openxmlformats-officedocument.presentationml.tags+xml"/>
  <Override PartName="/ppt/tags/tag389.xml" ContentType="application/vnd.openxmlformats-officedocument.presentationml.tags+xml"/>
  <Override PartName="/ppt/tags/tag39.xml" ContentType="application/vnd.openxmlformats-officedocument.presentationml.tags+xml"/>
  <Override PartName="/ppt/tags/tag390.xml" ContentType="application/vnd.openxmlformats-officedocument.presentationml.tags+xml"/>
  <Override PartName="/ppt/tags/tag391.xml" ContentType="application/vnd.openxmlformats-officedocument.presentationml.tags+xml"/>
  <Override PartName="/ppt/tags/tag392.xml" ContentType="application/vnd.openxmlformats-officedocument.presentationml.tags+xml"/>
  <Override PartName="/ppt/tags/tag393.xml" ContentType="application/vnd.openxmlformats-officedocument.presentationml.tags+xml"/>
  <Override PartName="/ppt/tags/tag394.xml" ContentType="application/vnd.openxmlformats-officedocument.presentationml.tags+xml"/>
  <Override PartName="/ppt/tags/tag395.xml" ContentType="application/vnd.openxmlformats-officedocument.presentationml.tags+xml"/>
  <Override PartName="/ppt/tags/tag396.xml" ContentType="application/vnd.openxmlformats-officedocument.presentationml.tags+xml"/>
  <Override PartName="/ppt/tags/tag397.xml" ContentType="application/vnd.openxmlformats-officedocument.presentationml.tags+xml"/>
  <Override PartName="/ppt/tags/tag398.xml" ContentType="application/vnd.openxmlformats-officedocument.presentationml.tags+xml"/>
  <Override PartName="/ppt/tags/tag399.xml" ContentType="application/vnd.openxmlformats-officedocument.presentationml.tags+xml"/>
  <Override PartName="/ppt/tags/tag4.xml" ContentType="application/vnd.openxmlformats-officedocument.presentationml.tags+xml"/>
  <Override PartName="/ppt/tags/tag40.xml" ContentType="application/vnd.openxmlformats-officedocument.presentationml.tags+xml"/>
  <Override PartName="/ppt/tags/tag400.xml" ContentType="application/vnd.openxmlformats-officedocument.presentationml.tags+xml"/>
  <Override PartName="/ppt/tags/tag401.xml" ContentType="application/vnd.openxmlformats-officedocument.presentationml.tags+xml"/>
  <Override PartName="/ppt/tags/tag402.xml" ContentType="application/vnd.openxmlformats-officedocument.presentationml.tags+xml"/>
  <Override PartName="/ppt/tags/tag403.xml" ContentType="application/vnd.openxmlformats-officedocument.presentationml.tags+xml"/>
  <Override PartName="/ppt/tags/tag404.xml" ContentType="application/vnd.openxmlformats-officedocument.presentationml.tags+xml"/>
  <Override PartName="/ppt/tags/tag405.xml" ContentType="application/vnd.openxmlformats-officedocument.presentationml.tags+xml"/>
  <Override PartName="/ppt/tags/tag406.xml" ContentType="application/vnd.openxmlformats-officedocument.presentationml.tags+xml"/>
  <Override PartName="/ppt/tags/tag407.xml" ContentType="application/vnd.openxmlformats-officedocument.presentationml.tags+xml"/>
  <Override PartName="/ppt/tags/tag408.xml" ContentType="application/vnd.openxmlformats-officedocument.presentationml.tags+xml"/>
  <Override PartName="/ppt/tags/tag409.xml" ContentType="application/vnd.openxmlformats-officedocument.presentationml.tags+xml"/>
  <Override PartName="/ppt/tags/tag41.xml" ContentType="application/vnd.openxmlformats-officedocument.presentationml.tags+xml"/>
  <Override PartName="/ppt/tags/tag410.xml" ContentType="application/vnd.openxmlformats-officedocument.presentationml.tags+xml"/>
  <Override PartName="/ppt/tags/tag411.xml" ContentType="application/vnd.openxmlformats-officedocument.presentationml.tags+xml"/>
  <Override PartName="/ppt/tags/tag412.xml" ContentType="application/vnd.openxmlformats-officedocument.presentationml.tags+xml"/>
  <Override PartName="/ppt/tags/tag413.xml" ContentType="application/vnd.openxmlformats-officedocument.presentationml.tags+xml"/>
  <Override PartName="/ppt/tags/tag414.xml" ContentType="application/vnd.openxmlformats-officedocument.presentationml.tags+xml"/>
  <Override PartName="/ppt/tags/tag415.xml" ContentType="application/vnd.openxmlformats-officedocument.presentationml.tags+xml"/>
  <Override PartName="/ppt/tags/tag416.xml" ContentType="application/vnd.openxmlformats-officedocument.presentationml.tags+xml"/>
  <Override PartName="/ppt/tags/tag417.xml" ContentType="application/vnd.openxmlformats-officedocument.presentationml.tags+xml"/>
  <Override PartName="/ppt/tags/tag418.xml" ContentType="application/vnd.openxmlformats-officedocument.presentationml.tags+xml"/>
  <Override PartName="/ppt/tags/tag419.xml" ContentType="application/vnd.openxmlformats-officedocument.presentationml.tags+xml"/>
  <Override PartName="/ppt/tags/tag42.xml" ContentType="application/vnd.openxmlformats-officedocument.presentationml.tags+xml"/>
  <Override PartName="/ppt/tags/tag420.xml" ContentType="application/vnd.openxmlformats-officedocument.presentationml.tags+xml"/>
  <Override PartName="/ppt/tags/tag421.xml" ContentType="application/vnd.openxmlformats-officedocument.presentationml.tags+xml"/>
  <Override PartName="/ppt/tags/tag422.xml" ContentType="application/vnd.openxmlformats-officedocument.presentationml.tags+xml"/>
  <Override PartName="/ppt/tags/tag423.xml" ContentType="application/vnd.openxmlformats-officedocument.presentationml.tags+xml"/>
  <Override PartName="/ppt/tags/tag424.xml" ContentType="application/vnd.openxmlformats-officedocument.presentationml.tags+xml"/>
  <Override PartName="/ppt/tags/tag425.xml" ContentType="application/vnd.openxmlformats-officedocument.presentationml.tags+xml"/>
  <Override PartName="/ppt/tags/tag426.xml" ContentType="application/vnd.openxmlformats-officedocument.presentationml.tags+xml"/>
  <Override PartName="/ppt/tags/tag427.xml" ContentType="application/vnd.openxmlformats-officedocument.presentationml.tags+xml"/>
  <Override PartName="/ppt/tags/tag428.xml" ContentType="application/vnd.openxmlformats-officedocument.presentationml.tags+xml"/>
  <Override PartName="/ppt/tags/tag429.xml" ContentType="application/vnd.openxmlformats-officedocument.presentationml.tags+xml"/>
  <Override PartName="/ppt/tags/tag43.xml" ContentType="application/vnd.openxmlformats-officedocument.presentationml.tags+xml"/>
  <Override PartName="/ppt/tags/tag430.xml" ContentType="application/vnd.openxmlformats-officedocument.presentationml.tags+xml"/>
  <Override PartName="/ppt/tags/tag431.xml" ContentType="application/vnd.openxmlformats-officedocument.presentationml.tags+xml"/>
  <Override PartName="/ppt/tags/tag432.xml" ContentType="application/vnd.openxmlformats-officedocument.presentationml.tags+xml"/>
  <Override PartName="/ppt/tags/tag433.xml" ContentType="application/vnd.openxmlformats-officedocument.presentationml.tags+xml"/>
  <Override PartName="/ppt/tags/tag434.xml" ContentType="application/vnd.openxmlformats-officedocument.presentationml.tags+xml"/>
  <Override PartName="/ppt/tags/tag435.xml" ContentType="application/vnd.openxmlformats-officedocument.presentationml.tags+xml"/>
  <Override PartName="/ppt/tags/tag436.xml" ContentType="application/vnd.openxmlformats-officedocument.presentationml.tags+xml"/>
  <Override PartName="/ppt/tags/tag437.xml" ContentType="application/vnd.openxmlformats-officedocument.presentationml.tags+xml"/>
  <Override PartName="/ppt/tags/tag438.xml" ContentType="application/vnd.openxmlformats-officedocument.presentationml.tags+xml"/>
  <Override PartName="/ppt/tags/tag439.xml" ContentType="application/vnd.openxmlformats-officedocument.presentationml.tags+xml"/>
  <Override PartName="/ppt/tags/tag44.xml" ContentType="application/vnd.openxmlformats-officedocument.presentationml.tags+xml"/>
  <Override PartName="/ppt/tags/tag440.xml" ContentType="application/vnd.openxmlformats-officedocument.presentationml.tags+xml"/>
  <Override PartName="/ppt/tags/tag441.xml" ContentType="application/vnd.openxmlformats-officedocument.presentationml.tags+xml"/>
  <Override PartName="/ppt/tags/tag442.xml" ContentType="application/vnd.openxmlformats-officedocument.presentationml.tags+xml"/>
  <Override PartName="/ppt/tags/tag443.xml" ContentType="application/vnd.openxmlformats-officedocument.presentationml.tags+xml"/>
  <Override PartName="/ppt/tags/tag444.xml" ContentType="application/vnd.openxmlformats-officedocument.presentationml.tags+xml"/>
  <Override PartName="/ppt/tags/tag445.xml" ContentType="application/vnd.openxmlformats-officedocument.presentationml.tags+xml"/>
  <Override PartName="/ppt/tags/tag446.xml" ContentType="application/vnd.openxmlformats-officedocument.presentationml.tags+xml"/>
  <Override PartName="/ppt/tags/tag447.xml" ContentType="application/vnd.openxmlformats-officedocument.presentationml.tags+xml"/>
  <Override PartName="/ppt/tags/tag448.xml" ContentType="application/vnd.openxmlformats-officedocument.presentationml.tags+xml"/>
  <Override PartName="/ppt/tags/tag449.xml" ContentType="application/vnd.openxmlformats-officedocument.presentationml.tags+xml"/>
  <Override PartName="/ppt/tags/tag45.xml" ContentType="application/vnd.openxmlformats-officedocument.presentationml.tags+xml"/>
  <Override PartName="/ppt/tags/tag450.xml" ContentType="application/vnd.openxmlformats-officedocument.presentationml.tags+xml"/>
  <Override PartName="/ppt/tags/tag451.xml" ContentType="application/vnd.openxmlformats-officedocument.presentationml.tags+xml"/>
  <Override PartName="/ppt/tags/tag452.xml" ContentType="application/vnd.openxmlformats-officedocument.presentationml.tags+xml"/>
  <Override PartName="/ppt/tags/tag453.xml" ContentType="application/vnd.openxmlformats-officedocument.presentationml.tags+xml"/>
  <Override PartName="/ppt/tags/tag454.xml" ContentType="application/vnd.openxmlformats-officedocument.presentationml.tags+xml"/>
  <Override PartName="/ppt/tags/tag455.xml" ContentType="application/vnd.openxmlformats-officedocument.presentationml.tags+xml"/>
  <Override PartName="/ppt/tags/tag456.xml" ContentType="application/vnd.openxmlformats-officedocument.presentationml.tags+xml"/>
  <Override PartName="/ppt/tags/tag457.xml" ContentType="application/vnd.openxmlformats-officedocument.presentationml.tags+xml"/>
  <Override PartName="/ppt/tags/tag458.xml" ContentType="application/vnd.openxmlformats-officedocument.presentationml.tags+xml"/>
  <Override PartName="/ppt/tags/tag459.xml" ContentType="application/vnd.openxmlformats-officedocument.presentationml.tags+xml"/>
  <Override PartName="/ppt/tags/tag46.xml" ContentType="application/vnd.openxmlformats-officedocument.presentationml.tags+xml"/>
  <Override PartName="/ppt/tags/tag460.xml" ContentType="application/vnd.openxmlformats-officedocument.presentationml.tags+xml"/>
  <Override PartName="/ppt/tags/tag461.xml" ContentType="application/vnd.openxmlformats-officedocument.presentationml.tags+xml"/>
  <Override PartName="/ppt/tags/tag462.xml" ContentType="application/vnd.openxmlformats-officedocument.presentationml.tags+xml"/>
  <Override PartName="/ppt/tags/tag463.xml" ContentType="application/vnd.openxmlformats-officedocument.presentationml.tags+xml"/>
  <Override PartName="/ppt/tags/tag464.xml" ContentType="application/vnd.openxmlformats-officedocument.presentationml.tags+xml"/>
  <Override PartName="/ppt/tags/tag465.xml" ContentType="application/vnd.openxmlformats-officedocument.presentationml.tags+xml"/>
  <Override PartName="/ppt/tags/tag466.xml" ContentType="application/vnd.openxmlformats-officedocument.presentationml.tags+xml"/>
  <Override PartName="/ppt/tags/tag467.xml" ContentType="application/vnd.openxmlformats-officedocument.presentationml.tags+xml"/>
  <Override PartName="/ppt/tags/tag468.xml" ContentType="application/vnd.openxmlformats-officedocument.presentationml.tags+xml"/>
  <Override PartName="/ppt/tags/tag469.xml" ContentType="application/vnd.openxmlformats-officedocument.presentationml.tags+xml"/>
  <Override PartName="/ppt/tags/tag47.xml" ContentType="application/vnd.openxmlformats-officedocument.presentationml.tags+xml"/>
  <Override PartName="/ppt/tags/tag470.xml" ContentType="application/vnd.openxmlformats-officedocument.presentationml.tags+xml"/>
  <Override PartName="/ppt/tags/tag471.xml" ContentType="application/vnd.openxmlformats-officedocument.presentationml.tags+xml"/>
  <Override PartName="/ppt/tags/tag472.xml" ContentType="application/vnd.openxmlformats-officedocument.presentationml.tags+xml"/>
  <Override PartName="/ppt/tags/tag473.xml" ContentType="application/vnd.openxmlformats-officedocument.presentationml.tags+xml"/>
  <Override PartName="/ppt/tags/tag474.xml" ContentType="application/vnd.openxmlformats-officedocument.presentationml.tags+xml"/>
  <Override PartName="/ppt/tags/tag475.xml" ContentType="application/vnd.openxmlformats-officedocument.presentationml.tags+xml"/>
  <Override PartName="/ppt/tags/tag476.xml" ContentType="application/vnd.openxmlformats-officedocument.presentationml.tags+xml"/>
  <Override PartName="/ppt/tags/tag477.xml" ContentType="application/vnd.openxmlformats-officedocument.presentationml.tags+xml"/>
  <Override PartName="/ppt/tags/tag478.xml" ContentType="application/vnd.openxmlformats-officedocument.presentationml.tags+xml"/>
  <Override PartName="/ppt/tags/tag479.xml" ContentType="application/vnd.openxmlformats-officedocument.presentationml.tags+xml"/>
  <Override PartName="/ppt/tags/tag48.xml" ContentType="application/vnd.openxmlformats-officedocument.presentationml.tags+xml"/>
  <Override PartName="/ppt/tags/tag480.xml" ContentType="application/vnd.openxmlformats-officedocument.presentationml.tags+xml"/>
  <Override PartName="/ppt/tags/tag481.xml" ContentType="application/vnd.openxmlformats-officedocument.presentationml.tags+xml"/>
  <Override PartName="/ppt/tags/tag482.xml" ContentType="application/vnd.openxmlformats-officedocument.presentationml.tags+xml"/>
  <Override PartName="/ppt/tags/tag483.xml" ContentType="application/vnd.openxmlformats-officedocument.presentationml.tags+xml"/>
  <Override PartName="/ppt/tags/tag484.xml" ContentType="application/vnd.openxmlformats-officedocument.presentationml.tags+xml"/>
  <Override PartName="/ppt/tags/tag485.xml" ContentType="application/vnd.openxmlformats-officedocument.presentationml.tags+xml"/>
  <Override PartName="/ppt/tags/tag486.xml" ContentType="application/vnd.openxmlformats-officedocument.presentationml.tags+xml"/>
  <Override PartName="/ppt/tags/tag487.xml" ContentType="application/vnd.openxmlformats-officedocument.presentationml.tags+xml"/>
  <Override PartName="/ppt/tags/tag488.xml" ContentType="application/vnd.openxmlformats-officedocument.presentationml.tags+xml"/>
  <Override PartName="/ppt/tags/tag489.xml" ContentType="application/vnd.openxmlformats-officedocument.presentationml.tags+xml"/>
  <Override PartName="/ppt/tags/tag49.xml" ContentType="application/vnd.openxmlformats-officedocument.presentationml.tags+xml"/>
  <Override PartName="/ppt/tags/tag490.xml" ContentType="application/vnd.openxmlformats-officedocument.presentationml.tags+xml"/>
  <Override PartName="/ppt/tags/tag491.xml" ContentType="application/vnd.openxmlformats-officedocument.presentationml.tags+xml"/>
  <Override PartName="/ppt/tags/tag492.xml" ContentType="application/vnd.openxmlformats-officedocument.presentationml.tags+xml"/>
  <Override PartName="/ppt/tags/tag493.xml" ContentType="application/vnd.openxmlformats-officedocument.presentationml.tags+xml"/>
  <Override PartName="/ppt/tags/tag494.xml" ContentType="application/vnd.openxmlformats-officedocument.presentationml.tags+xml"/>
  <Override PartName="/ppt/tags/tag495.xml" ContentType="application/vnd.openxmlformats-officedocument.presentationml.tags+xml"/>
  <Override PartName="/ppt/tags/tag496.xml" ContentType="application/vnd.openxmlformats-officedocument.presentationml.tags+xml"/>
  <Override PartName="/ppt/tags/tag497.xml" ContentType="application/vnd.openxmlformats-officedocument.presentationml.tags+xml"/>
  <Override PartName="/ppt/tags/tag498.xml" ContentType="application/vnd.openxmlformats-officedocument.presentationml.tags+xml"/>
  <Override PartName="/ppt/tags/tag499.xml" ContentType="application/vnd.openxmlformats-officedocument.presentationml.tags+xml"/>
  <Override PartName="/ppt/tags/tag5.xml" ContentType="application/vnd.openxmlformats-officedocument.presentationml.tags+xml"/>
  <Override PartName="/ppt/tags/tag50.xml" ContentType="application/vnd.openxmlformats-officedocument.presentationml.tags+xml"/>
  <Override PartName="/ppt/tags/tag500.xml" ContentType="application/vnd.openxmlformats-officedocument.presentationml.tags+xml"/>
  <Override PartName="/ppt/tags/tag501.xml" ContentType="application/vnd.openxmlformats-officedocument.presentationml.tags+xml"/>
  <Override PartName="/ppt/tags/tag502.xml" ContentType="application/vnd.openxmlformats-officedocument.presentationml.tags+xml"/>
  <Override PartName="/ppt/tags/tag503.xml" ContentType="application/vnd.openxmlformats-officedocument.presentationml.tags+xml"/>
  <Override PartName="/ppt/tags/tag504.xml" ContentType="application/vnd.openxmlformats-officedocument.presentationml.tags+xml"/>
  <Override PartName="/ppt/tags/tag505.xml" ContentType="application/vnd.openxmlformats-officedocument.presentationml.tags+xml"/>
  <Override PartName="/ppt/tags/tag506.xml" ContentType="application/vnd.openxmlformats-officedocument.presentationml.tags+xml"/>
  <Override PartName="/ppt/tags/tag507.xml" ContentType="application/vnd.openxmlformats-officedocument.presentationml.tags+xml"/>
  <Override PartName="/ppt/tags/tag508.xml" ContentType="application/vnd.openxmlformats-officedocument.presentationml.tags+xml"/>
  <Override PartName="/ppt/tags/tag509.xml" ContentType="application/vnd.openxmlformats-officedocument.presentationml.tags+xml"/>
  <Override PartName="/ppt/tags/tag51.xml" ContentType="application/vnd.openxmlformats-officedocument.presentationml.tags+xml"/>
  <Override PartName="/ppt/tags/tag510.xml" ContentType="application/vnd.openxmlformats-officedocument.presentationml.tags+xml"/>
  <Override PartName="/ppt/tags/tag511.xml" ContentType="application/vnd.openxmlformats-officedocument.presentationml.tags+xml"/>
  <Override PartName="/ppt/tags/tag512.xml" ContentType="application/vnd.openxmlformats-officedocument.presentationml.tags+xml"/>
  <Override PartName="/ppt/tags/tag513.xml" ContentType="application/vnd.openxmlformats-officedocument.presentationml.tags+xml"/>
  <Override PartName="/ppt/tags/tag514.xml" ContentType="application/vnd.openxmlformats-officedocument.presentationml.tags+xml"/>
  <Override PartName="/ppt/tags/tag515.xml" ContentType="application/vnd.openxmlformats-officedocument.presentationml.tags+xml"/>
  <Override PartName="/ppt/tags/tag516.xml" ContentType="application/vnd.openxmlformats-officedocument.presentationml.tags+xml"/>
  <Override PartName="/ppt/tags/tag517.xml" ContentType="application/vnd.openxmlformats-officedocument.presentationml.tags+xml"/>
  <Override PartName="/ppt/tags/tag518.xml" ContentType="application/vnd.openxmlformats-officedocument.presentationml.tags+xml"/>
  <Override PartName="/ppt/tags/tag519.xml" ContentType="application/vnd.openxmlformats-officedocument.presentationml.tags+xml"/>
  <Override PartName="/ppt/tags/tag52.xml" ContentType="application/vnd.openxmlformats-officedocument.presentationml.tags+xml"/>
  <Override PartName="/ppt/tags/tag520.xml" ContentType="application/vnd.openxmlformats-officedocument.presentationml.tags+xml"/>
  <Override PartName="/ppt/tags/tag521.xml" ContentType="application/vnd.openxmlformats-officedocument.presentationml.tags+xml"/>
  <Override PartName="/ppt/tags/tag522.xml" ContentType="application/vnd.openxmlformats-officedocument.presentationml.tags+xml"/>
  <Override PartName="/ppt/tags/tag523.xml" ContentType="application/vnd.openxmlformats-officedocument.presentationml.tags+xml"/>
  <Override PartName="/ppt/tags/tag524.xml" ContentType="application/vnd.openxmlformats-officedocument.presentationml.tags+xml"/>
  <Override PartName="/ppt/tags/tag525.xml" ContentType="application/vnd.openxmlformats-officedocument.presentationml.tags+xml"/>
  <Override PartName="/ppt/tags/tag526.xml" ContentType="application/vnd.openxmlformats-officedocument.presentationml.tags+xml"/>
  <Override PartName="/ppt/tags/tag527.xml" ContentType="application/vnd.openxmlformats-officedocument.presentationml.tags+xml"/>
  <Override PartName="/ppt/tags/tag528.xml" ContentType="application/vnd.openxmlformats-officedocument.presentationml.tags+xml"/>
  <Override PartName="/ppt/tags/tag529.xml" ContentType="application/vnd.openxmlformats-officedocument.presentationml.tags+xml"/>
  <Override PartName="/ppt/tags/tag53.xml" ContentType="application/vnd.openxmlformats-officedocument.presentationml.tags+xml"/>
  <Override PartName="/ppt/tags/tag530.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 id="2147483659" r:id="rId3"/>
  </p:sldMasterIdLst>
  <p:sldIdLst>
    <p:sldId id="260" r:id="rId4"/>
    <p:sldId id="616" r:id="rId5"/>
    <p:sldId id="617" r:id="rId6"/>
    <p:sldId id="618" r:id="rId7"/>
    <p:sldId id="619" r:id="rId8"/>
    <p:sldId id="620" r:id="rId9"/>
    <p:sldId id="621" r:id="rId10"/>
    <p:sldId id="622" r:id="rId11"/>
    <p:sldId id="271" r:id="rId12"/>
    <p:sldId id="512" r:id="rId13"/>
    <p:sldId id="546" r:id="rId14"/>
    <p:sldId id="545" r:id="rId15"/>
    <p:sldId id="513" r:id="rId16"/>
    <p:sldId id="628" r:id="rId17"/>
    <p:sldId id="516" r:id="rId18"/>
    <p:sldId id="515" r:id="rId19"/>
    <p:sldId id="517" r:id="rId20"/>
    <p:sldId id="518" r:id="rId21"/>
    <p:sldId id="519" r:id="rId22"/>
    <p:sldId id="521" r:id="rId23"/>
    <p:sldId id="522" r:id="rId24"/>
    <p:sldId id="525" r:id="rId25"/>
    <p:sldId id="523" r:id="rId26"/>
    <p:sldId id="524" r:id="rId27"/>
    <p:sldId id="526" r:id="rId28"/>
    <p:sldId id="527" r:id="rId29"/>
    <p:sldId id="528" r:id="rId30"/>
    <p:sldId id="529" r:id="rId31"/>
    <p:sldId id="530" r:id="rId32"/>
    <p:sldId id="531" r:id="rId33"/>
    <p:sldId id="532" r:id="rId34"/>
    <p:sldId id="534" r:id="rId35"/>
    <p:sldId id="535" r:id="rId36"/>
    <p:sldId id="536" r:id="rId37"/>
    <p:sldId id="537" r:id="rId38"/>
    <p:sldId id="538" r:id="rId39"/>
    <p:sldId id="539" r:id="rId40"/>
    <p:sldId id="553" r:id="rId41"/>
    <p:sldId id="540" r:id="rId42"/>
    <p:sldId id="541" r:id="rId43"/>
    <p:sldId id="544" r:id="rId44"/>
    <p:sldId id="549" r:id="rId45"/>
    <p:sldId id="551" r:id="rId46"/>
    <p:sldId id="554" r:id="rId47"/>
    <p:sldId id="555" r:id="rId48"/>
    <p:sldId id="556" r:id="rId49"/>
    <p:sldId id="557" r:id="rId50"/>
    <p:sldId id="558" r:id="rId51"/>
    <p:sldId id="559" r:id="rId52"/>
    <p:sldId id="560" r:id="rId53"/>
    <p:sldId id="561" r:id="rId54"/>
    <p:sldId id="564" r:id="rId55"/>
    <p:sldId id="562" r:id="rId56"/>
    <p:sldId id="563" r:id="rId57"/>
    <p:sldId id="565" r:id="rId58"/>
    <p:sldId id="566" r:id="rId59"/>
    <p:sldId id="567" r:id="rId60"/>
    <p:sldId id="568" r:id="rId61"/>
    <p:sldId id="569" r:id="rId62"/>
    <p:sldId id="571" r:id="rId63"/>
    <p:sldId id="572" r:id="rId64"/>
    <p:sldId id="570" r:id="rId65"/>
    <p:sldId id="573" r:id="rId66"/>
    <p:sldId id="574" r:id="rId67"/>
    <p:sldId id="576" r:id="rId68"/>
    <p:sldId id="575" r:id="rId69"/>
    <p:sldId id="577" r:id="rId70"/>
    <p:sldId id="578" r:id="rId71"/>
    <p:sldId id="579" r:id="rId72"/>
    <p:sldId id="581" r:id="rId73"/>
    <p:sldId id="584" r:id="rId74"/>
    <p:sldId id="585" r:id="rId75"/>
    <p:sldId id="583" r:id="rId76"/>
    <p:sldId id="582" r:id="rId77"/>
    <p:sldId id="586" r:id="rId78"/>
    <p:sldId id="587" r:id="rId79"/>
    <p:sldId id="588" r:id="rId80"/>
    <p:sldId id="589" r:id="rId81"/>
    <p:sldId id="590" r:id="rId82"/>
    <p:sldId id="591" r:id="rId83"/>
    <p:sldId id="592" r:id="rId84"/>
    <p:sldId id="593" r:id="rId85"/>
    <p:sldId id="594" r:id="rId86"/>
    <p:sldId id="595" r:id="rId87"/>
    <p:sldId id="596" r:id="rId88"/>
    <p:sldId id="597" r:id="rId89"/>
    <p:sldId id="598" r:id="rId90"/>
    <p:sldId id="599" r:id="rId91"/>
    <p:sldId id="600" r:id="rId92"/>
    <p:sldId id="601" r:id="rId93"/>
    <p:sldId id="602" r:id="rId94"/>
    <p:sldId id="603" r:id="rId95"/>
    <p:sldId id="604" r:id="rId96"/>
    <p:sldId id="605" r:id="rId97"/>
    <p:sldId id="606" r:id="rId98"/>
    <p:sldId id="607" r:id="rId99"/>
    <p:sldId id="608" r:id="rId100"/>
    <p:sldId id="609" r:id="rId101"/>
    <p:sldId id="610" r:id="rId102"/>
    <p:sldId id="611" r:id="rId103"/>
    <p:sldId id="612" r:id="rId104"/>
    <p:sldId id="613" r:id="rId105"/>
    <p:sldId id="614" r:id="rId106"/>
    <p:sldId id="615" r:id="rId107"/>
    <p:sldId id="624" r:id="rId108"/>
    <p:sldId id="625" r:id="rId109"/>
    <p:sldId id="627" r:id="rId110"/>
  </p:sldIdLst>
  <p:sldSz cx="12192000" cy="6858000"/>
  <p:notesSz cx="7103745" cy="10234295"/>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ldAll/>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MasterView">
  <p:normalViewPr horzBarState="maximized">
    <p:restoredLeft sz="15987" autoAdjust="0"/>
    <p:restoredTop sz="94660"/>
  </p:normalViewPr>
  <p:slideViewPr>
    <p:cSldViewPr snapToGrid="0">
      <p:cViewPr varScale="1">
        <p:scale>
          <a:sx n="122" d="100"/>
          <a:sy n="122" d="100"/>
        </p:scale>
        <p:origin x="96" y="29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99" Type="http://schemas.openxmlformats.org/officeDocument/2006/relationships/slide" Target="slides/slide96.xml"/><Relationship Id="rId98" Type="http://schemas.openxmlformats.org/officeDocument/2006/relationships/slide" Target="slides/slide95.xml"/><Relationship Id="rId97" Type="http://schemas.openxmlformats.org/officeDocument/2006/relationships/slide" Target="slides/slide94.xml"/><Relationship Id="rId96" Type="http://schemas.openxmlformats.org/officeDocument/2006/relationships/slide" Target="slides/slide93.xml"/><Relationship Id="rId95" Type="http://schemas.openxmlformats.org/officeDocument/2006/relationships/slide" Target="slides/slide92.xml"/><Relationship Id="rId94" Type="http://schemas.openxmlformats.org/officeDocument/2006/relationships/slide" Target="slides/slide91.xml"/><Relationship Id="rId93" Type="http://schemas.openxmlformats.org/officeDocument/2006/relationships/slide" Target="slides/slide90.xml"/><Relationship Id="rId92" Type="http://schemas.openxmlformats.org/officeDocument/2006/relationships/slide" Target="slides/slide89.xml"/><Relationship Id="rId91" Type="http://schemas.openxmlformats.org/officeDocument/2006/relationships/slide" Target="slides/slide88.xml"/><Relationship Id="rId90" Type="http://schemas.openxmlformats.org/officeDocument/2006/relationships/slide" Target="slides/slide87.xml"/><Relationship Id="rId9" Type="http://schemas.openxmlformats.org/officeDocument/2006/relationships/slide" Target="slides/slide6.xml"/><Relationship Id="rId89" Type="http://schemas.openxmlformats.org/officeDocument/2006/relationships/slide" Target="slides/slide86.xml"/><Relationship Id="rId88" Type="http://schemas.openxmlformats.org/officeDocument/2006/relationships/slide" Target="slides/slide85.xml"/><Relationship Id="rId87" Type="http://schemas.openxmlformats.org/officeDocument/2006/relationships/slide" Target="slides/slide84.xml"/><Relationship Id="rId86" Type="http://schemas.openxmlformats.org/officeDocument/2006/relationships/slide" Target="slides/slide83.xml"/><Relationship Id="rId85" Type="http://schemas.openxmlformats.org/officeDocument/2006/relationships/slide" Target="slides/slide82.xml"/><Relationship Id="rId84" Type="http://schemas.openxmlformats.org/officeDocument/2006/relationships/slide" Target="slides/slide81.xml"/><Relationship Id="rId83" Type="http://schemas.openxmlformats.org/officeDocument/2006/relationships/slide" Target="slides/slide80.xml"/><Relationship Id="rId82" Type="http://schemas.openxmlformats.org/officeDocument/2006/relationships/slide" Target="slides/slide79.xml"/><Relationship Id="rId81" Type="http://schemas.openxmlformats.org/officeDocument/2006/relationships/slide" Target="slides/slide78.xml"/><Relationship Id="rId80" Type="http://schemas.openxmlformats.org/officeDocument/2006/relationships/slide" Target="slides/slide77.xml"/><Relationship Id="rId8" Type="http://schemas.openxmlformats.org/officeDocument/2006/relationships/slide" Target="slides/slide5.xml"/><Relationship Id="rId79" Type="http://schemas.openxmlformats.org/officeDocument/2006/relationships/slide" Target="slides/slide76.xml"/><Relationship Id="rId78" Type="http://schemas.openxmlformats.org/officeDocument/2006/relationships/slide" Target="slides/slide75.xml"/><Relationship Id="rId77" Type="http://schemas.openxmlformats.org/officeDocument/2006/relationships/slide" Target="slides/slide74.xml"/><Relationship Id="rId76" Type="http://schemas.openxmlformats.org/officeDocument/2006/relationships/slide" Target="slides/slide73.xml"/><Relationship Id="rId75" Type="http://schemas.openxmlformats.org/officeDocument/2006/relationships/slide" Target="slides/slide72.xml"/><Relationship Id="rId74" Type="http://schemas.openxmlformats.org/officeDocument/2006/relationships/slide" Target="slides/slide71.xml"/><Relationship Id="rId73" Type="http://schemas.openxmlformats.org/officeDocument/2006/relationships/slide" Target="slides/slide70.xml"/><Relationship Id="rId72" Type="http://schemas.openxmlformats.org/officeDocument/2006/relationships/slide" Target="slides/slide69.xml"/><Relationship Id="rId71" Type="http://schemas.openxmlformats.org/officeDocument/2006/relationships/slide" Target="slides/slide68.xml"/><Relationship Id="rId70" Type="http://schemas.openxmlformats.org/officeDocument/2006/relationships/slide" Target="slides/slide67.xml"/><Relationship Id="rId7" Type="http://schemas.openxmlformats.org/officeDocument/2006/relationships/slide" Target="slides/slide4.xml"/><Relationship Id="rId69" Type="http://schemas.openxmlformats.org/officeDocument/2006/relationships/slide" Target="slides/slide66.xml"/><Relationship Id="rId68" Type="http://schemas.openxmlformats.org/officeDocument/2006/relationships/slide" Target="slides/slide65.xml"/><Relationship Id="rId67" Type="http://schemas.openxmlformats.org/officeDocument/2006/relationships/slide" Target="slides/slide64.xml"/><Relationship Id="rId66" Type="http://schemas.openxmlformats.org/officeDocument/2006/relationships/slide" Target="slides/slide63.xml"/><Relationship Id="rId65" Type="http://schemas.openxmlformats.org/officeDocument/2006/relationships/slide" Target="slides/slide62.xml"/><Relationship Id="rId64" Type="http://schemas.openxmlformats.org/officeDocument/2006/relationships/slide" Target="slides/slide61.xml"/><Relationship Id="rId63" Type="http://schemas.openxmlformats.org/officeDocument/2006/relationships/slide" Target="slides/slide60.xml"/><Relationship Id="rId62" Type="http://schemas.openxmlformats.org/officeDocument/2006/relationships/slide" Target="slides/slide59.xml"/><Relationship Id="rId61" Type="http://schemas.openxmlformats.org/officeDocument/2006/relationships/slide" Target="slides/slide58.xml"/><Relationship Id="rId60" Type="http://schemas.openxmlformats.org/officeDocument/2006/relationships/slide" Target="slides/slide57.xml"/><Relationship Id="rId6" Type="http://schemas.openxmlformats.org/officeDocument/2006/relationships/slide" Target="slides/slide3.xml"/><Relationship Id="rId59" Type="http://schemas.openxmlformats.org/officeDocument/2006/relationships/slide" Target="slides/slide56.xml"/><Relationship Id="rId58" Type="http://schemas.openxmlformats.org/officeDocument/2006/relationships/slide" Target="slides/slide55.xml"/><Relationship Id="rId57" Type="http://schemas.openxmlformats.org/officeDocument/2006/relationships/slide" Target="slides/slide54.xml"/><Relationship Id="rId56" Type="http://schemas.openxmlformats.org/officeDocument/2006/relationships/slide" Target="slides/slide53.xml"/><Relationship Id="rId55" Type="http://schemas.openxmlformats.org/officeDocument/2006/relationships/slide" Target="slides/slide52.xml"/><Relationship Id="rId54" Type="http://schemas.openxmlformats.org/officeDocument/2006/relationships/slide" Target="slides/slide51.xml"/><Relationship Id="rId53" Type="http://schemas.openxmlformats.org/officeDocument/2006/relationships/slide" Target="slides/slide50.xml"/><Relationship Id="rId52" Type="http://schemas.openxmlformats.org/officeDocument/2006/relationships/slide" Target="slides/slide49.xml"/><Relationship Id="rId51" Type="http://schemas.openxmlformats.org/officeDocument/2006/relationships/slide" Target="slides/slide48.xml"/><Relationship Id="rId50" Type="http://schemas.openxmlformats.org/officeDocument/2006/relationships/slide" Target="slides/slide47.xml"/><Relationship Id="rId5" Type="http://schemas.openxmlformats.org/officeDocument/2006/relationships/slide" Target="slides/slide2.xml"/><Relationship Id="rId49" Type="http://schemas.openxmlformats.org/officeDocument/2006/relationships/slide" Target="slides/slide46.xml"/><Relationship Id="rId48" Type="http://schemas.openxmlformats.org/officeDocument/2006/relationships/slide" Target="slides/slide45.xml"/><Relationship Id="rId47" Type="http://schemas.openxmlformats.org/officeDocument/2006/relationships/slide" Target="slides/slide44.xml"/><Relationship Id="rId46" Type="http://schemas.openxmlformats.org/officeDocument/2006/relationships/slide" Target="slides/slide43.xml"/><Relationship Id="rId45" Type="http://schemas.openxmlformats.org/officeDocument/2006/relationships/slide" Target="slides/slide42.xml"/><Relationship Id="rId44" Type="http://schemas.openxmlformats.org/officeDocument/2006/relationships/slide" Target="slides/slide41.xml"/><Relationship Id="rId43" Type="http://schemas.openxmlformats.org/officeDocument/2006/relationships/slide" Target="slides/slide40.xml"/><Relationship Id="rId42" Type="http://schemas.openxmlformats.org/officeDocument/2006/relationships/slide" Target="slides/slide39.xml"/><Relationship Id="rId41" Type="http://schemas.openxmlformats.org/officeDocument/2006/relationships/slide" Target="slides/slide38.xml"/><Relationship Id="rId40" Type="http://schemas.openxmlformats.org/officeDocument/2006/relationships/slide" Target="slides/slide37.xml"/><Relationship Id="rId4" Type="http://schemas.openxmlformats.org/officeDocument/2006/relationships/slide" Target="slides/slide1.xml"/><Relationship Id="rId39" Type="http://schemas.openxmlformats.org/officeDocument/2006/relationships/slide" Target="slides/slide36.xml"/><Relationship Id="rId38" Type="http://schemas.openxmlformats.org/officeDocument/2006/relationships/slide" Target="slides/slide35.xml"/><Relationship Id="rId37" Type="http://schemas.openxmlformats.org/officeDocument/2006/relationships/slide" Target="slides/slide34.xml"/><Relationship Id="rId36" Type="http://schemas.openxmlformats.org/officeDocument/2006/relationships/slide" Target="slides/slide33.xml"/><Relationship Id="rId35" Type="http://schemas.openxmlformats.org/officeDocument/2006/relationships/slide" Target="slides/slide32.xml"/><Relationship Id="rId34" Type="http://schemas.openxmlformats.org/officeDocument/2006/relationships/slide" Target="slides/slide31.xml"/><Relationship Id="rId33" Type="http://schemas.openxmlformats.org/officeDocument/2006/relationships/slide" Target="slides/slide30.xml"/><Relationship Id="rId32" Type="http://schemas.openxmlformats.org/officeDocument/2006/relationships/slide" Target="slides/slide29.xml"/><Relationship Id="rId31" Type="http://schemas.openxmlformats.org/officeDocument/2006/relationships/slide" Target="slides/slide28.xml"/><Relationship Id="rId30" Type="http://schemas.openxmlformats.org/officeDocument/2006/relationships/slide" Target="slides/slide27.xml"/><Relationship Id="rId3" Type="http://schemas.openxmlformats.org/officeDocument/2006/relationships/slideMaster" Target="slideMasters/slideMaster2.xml"/><Relationship Id="rId29" Type="http://schemas.openxmlformats.org/officeDocument/2006/relationships/slide" Target="slides/slide26.xml"/><Relationship Id="rId28" Type="http://schemas.openxmlformats.org/officeDocument/2006/relationships/slide" Target="slides/slide25.xml"/><Relationship Id="rId27" Type="http://schemas.openxmlformats.org/officeDocument/2006/relationships/slide" Target="slides/slide24.xml"/><Relationship Id="rId26" Type="http://schemas.openxmlformats.org/officeDocument/2006/relationships/slide" Target="slides/slide23.xml"/><Relationship Id="rId25" Type="http://schemas.openxmlformats.org/officeDocument/2006/relationships/slide" Target="slides/slide22.xml"/><Relationship Id="rId24" Type="http://schemas.openxmlformats.org/officeDocument/2006/relationships/slide" Target="slides/slide21.xml"/><Relationship Id="rId23" Type="http://schemas.openxmlformats.org/officeDocument/2006/relationships/slide" Target="slides/slide20.xml"/><Relationship Id="rId22" Type="http://schemas.openxmlformats.org/officeDocument/2006/relationships/slide" Target="slides/slide19.xml"/><Relationship Id="rId21" Type="http://schemas.openxmlformats.org/officeDocument/2006/relationships/slide" Target="slides/slide18.xml"/><Relationship Id="rId20" Type="http://schemas.openxmlformats.org/officeDocument/2006/relationships/slide" Target="slides/slide17.xml"/><Relationship Id="rId2" Type="http://schemas.openxmlformats.org/officeDocument/2006/relationships/theme" Target="theme/theme1.xml"/><Relationship Id="rId19" Type="http://schemas.openxmlformats.org/officeDocument/2006/relationships/slide" Target="slides/slide16.xml"/><Relationship Id="rId18" Type="http://schemas.openxmlformats.org/officeDocument/2006/relationships/slide" Target="slides/slide15.xml"/><Relationship Id="rId17" Type="http://schemas.openxmlformats.org/officeDocument/2006/relationships/slide" Target="slides/slide14.xml"/><Relationship Id="rId16" Type="http://schemas.openxmlformats.org/officeDocument/2006/relationships/slide" Target="slides/slide13.xml"/><Relationship Id="rId15" Type="http://schemas.openxmlformats.org/officeDocument/2006/relationships/slide" Target="slides/slide12.xml"/><Relationship Id="rId14" Type="http://schemas.openxmlformats.org/officeDocument/2006/relationships/slide" Target="slides/slide11.xml"/><Relationship Id="rId13" Type="http://schemas.openxmlformats.org/officeDocument/2006/relationships/slide" Target="slides/slide10.xml"/><Relationship Id="rId12" Type="http://schemas.openxmlformats.org/officeDocument/2006/relationships/slide" Target="slides/slide9.xml"/><Relationship Id="rId113" Type="http://schemas.openxmlformats.org/officeDocument/2006/relationships/tableStyles" Target="tableStyles.xml"/><Relationship Id="rId112" Type="http://schemas.openxmlformats.org/officeDocument/2006/relationships/viewProps" Target="viewProps.xml"/><Relationship Id="rId111" Type="http://schemas.openxmlformats.org/officeDocument/2006/relationships/presProps" Target="presProps.xml"/><Relationship Id="rId110" Type="http://schemas.openxmlformats.org/officeDocument/2006/relationships/slide" Target="slides/slide107.xml"/><Relationship Id="rId11" Type="http://schemas.openxmlformats.org/officeDocument/2006/relationships/slide" Target="slides/slide8.xml"/><Relationship Id="rId109" Type="http://schemas.openxmlformats.org/officeDocument/2006/relationships/slide" Target="slides/slide106.xml"/><Relationship Id="rId108" Type="http://schemas.openxmlformats.org/officeDocument/2006/relationships/slide" Target="slides/slide105.xml"/><Relationship Id="rId107" Type="http://schemas.openxmlformats.org/officeDocument/2006/relationships/slide" Target="slides/slide104.xml"/><Relationship Id="rId106" Type="http://schemas.openxmlformats.org/officeDocument/2006/relationships/slide" Target="slides/slide103.xml"/><Relationship Id="rId105" Type="http://schemas.openxmlformats.org/officeDocument/2006/relationships/slide" Target="slides/slide102.xml"/><Relationship Id="rId104" Type="http://schemas.openxmlformats.org/officeDocument/2006/relationships/slide" Target="slides/slide101.xml"/><Relationship Id="rId103" Type="http://schemas.openxmlformats.org/officeDocument/2006/relationships/slide" Target="slides/slide100.xml"/><Relationship Id="rId102" Type="http://schemas.openxmlformats.org/officeDocument/2006/relationships/slide" Target="slides/slide99.xml"/><Relationship Id="rId101" Type="http://schemas.openxmlformats.org/officeDocument/2006/relationships/slide" Target="slides/slide98.xml"/><Relationship Id="rId100" Type="http://schemas.openxmlformats.org/officeDocument/2006/relationships/slide" Target="slides/slide97.xml"/><Relationship Id="rId10" Type="http://schemas.openxmlformats.org/officeDocument/2006/relationships/slide" Target="slides/slide7.xml"/><Relationship Id="rId1" Type="http://schemas.openxmlformats.org/officeDocument/2006/relationships/slideMaster" Target="slideMasters/slideMaster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9" Type="http://schemas.openxmlformats.org/officeDocument/2006/relationships/tags" Target="../tags/tag8.xml"/><Relationship Id="rId8" Type="http://schemas.openxmlformats.org/officeDocument/2006/relationships/tags" Target="../tags/tag7.xml"/><Relationship Id="rId7" Type="http://schemas.openxmlformats.org/officeDocument/2006/relationships/tags" Target="../tags/tag6.xml"/><Relationship Id="rId6" Type="http://schemas.openxmlformats.org/officeDocument/2006/relationships/tags" Target="../tags/tag5.xml"/><Relationship Id="rId5" Type="http://schemas.openxmlformats.org/officeDocument/2006/relationships/tags" Target="../tags/tag4.xml"/><Relationship Id="rId4" Type="http://schemas.openxmlformats.org/officeDocument/2006/relationships/tags" Target="../tags/tag3.xml"/><Relationship Id="rId3" Type="http://schemas.openxmlformats.org/officeDocument/2006/relationships/tags" Target="../tags/tag2.xml"/><Relationship Id="rId2" Type="http://schemas.openxmlformats.org/officeDocument/2006/relationships/tags" Target="../tags/tag1.xml"/><Relationship Id="rId12" Type="http://schemas.openxmlformats.org/officeDocument/2006/relationships/tags" Target="../tags/tag11.xml"/><Relationship Id="rId11" Type="http://schemas.openxmlformats.org/officeDocument/2006/relationships/tags" Target="../tags/tag10.xml"/><Relationship Id="rId10" Type="http://schemas.openxmlformats.org/officeDocument/2006/relationships/tags" Target="../tags/tag9.xml"/><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9" Type="http://schemas.openxmlformats.org/officeDocument/2006/relationships/tags" Target="../tags/tag19.xml"/><Relationship Id="rId8" Type="http://schemas.openxmlformats.org/officeDocument/2006/relationships/tags" Target="../tags/tag18.xml"/><Relationship Id="rId7" Type="http://schemas.openxmlformats.org/officeDocument/2006/relationships/tags" Target="../tags/tag17.xml"/><Relationship Id="rId6" Type="http://schemas.openxmlformats.org/officeDocument/2006/relationships/tags" Target="../tags/tag16.xml"/><Relationship Id="rId5" Type="http://schemas.openxmlformats.org/officeDocument/2006/relationships/tags" Target="../tags/tag15.xml"/><Relationship Id="rId4" Type="http://schemas.openxmlformats.org/officeDocument/2006/relationships/tags" Target="../tags/tag14.xml"/><Relationship Id="rId3" Type="http://schemas.openxmlformats.org/officeDocument/2006/relationships/tags" Target="../tags/tag13.xml"/><Relationship Id="rId2" Type="http://schemas.openxmlformats.org/officeDocument/2006/relationships/tags" Target="../tags/tag12.xml"/><Relationship Id="rId12" Type="http://schemas.openxmlformats.org/officeDocument/2006/relationships/tags" Target="../tags/tag22.xml"/><Relationship Id="rId11" Type="http://schemas.openxmlformats.org/officeDocument/2006/relationships/tags" Target="../tags/tag21.xml"/><Relationship Id="rId10" Type="http://schemas.openxmlformats.org/officeDocument/2006/relationships/tags" Target="../tags/tag20.xml"/><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9" Type="http://schemas.openxmlformats.org/officeDocument/2006/relationships/tags" Target="../tags/tag30.xml"/><Relationship Id="rId8" Type="http://schemas.openxmlformats.org/officeDocument/2006/relationships/tags" Target="../tags/tag29.xml"/><Relationship Id="rId7" Type="http://schemas.openxmlformats.org/officeDocument/2006/relationships/tags" Target="../tags/tag28.xml"/><Relationship Id="rId6" Type="http://schemas.openxmlformats.org/officeDocument/2006/relationships/tags" Target="../tags/tag27.xml"/><Relationship Id="rId5" Type="http://schemas.openxmlformats.org/officeDocument/2006/relationships/tags" Target="../tags/tag26.xml"/><Relationship Id="rId4" Type="http://schemas.openxmlformats.org/officeDocument/2006/relationships/tags" Target="../tags/tag25.xml"/><Relationship Id="rId3" Type="http://schemas.openxmlformats.org/officeDocument/2006/relationships/tags" Target="../tags/tag24.xml"/><Relationship Id="rId2" Type="http://schemas.openxmlformats.org/officeDocument/2006/relationships/tags" Target="../tags/tag23.xml"/><Relationship Id="rId17" Type="http://schemas.openxmlformats.org/officeDocument/2006/relationships/tags" Target="../tags/tag38.xml"/><Relationship Id="rId16" Type="http://schemas.openxmlformats.org/officeDocument/2006/relationships/tags" Target="../tags/tag37.xml"/><Relationship Id="rId15" Type="http://schemas.openxmlformats.org/officeDocument/2006/relationships/tags" Target="../tags/tag36.xml"/><Relationship Id="rId14" Type="http://schemas.openxmlformats.org/officeDocument/2006/relationships/tags" Target="../tags/tag35.xml"/><Relationship Id="rId13" Type="http://schemas.openxmlformats.org/officeDocument/2006/relationships/tags" Target="../tags/tag34.xml"/><Relationship Id="rId12" Type="http://schemas.openxmlformats.org/officeDocument/2006/relationships/tags" Target="../tags/tag33.xml"/><Relationship Id="rId11" Type="http://schemas.openxmlformats.org/officeDocument/2006/relationships/tags" Target="../tags/tag32.xml"/><Relationship Id="rId10" Type="http://schemas.openxmlformats.org/officeDocument/2006/relationships/tags" Target="../tags/tag31.xml"/><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9" Type="http://schemas.openxmlformats.org/officeDocument/2006/relationships/tags" Target="../tags/tag46.xml"/><Relationship Id="rId8" Type="http://schemas.openxmlformats.org/officeDocument/2006/relationships/tags" Target="../tags/tag45.xml"/><Relationship Id="rId7" Type="http://schemas.openxmlformats.org/officeDocument/2006/relationships/tags" Target="../tags/tag44.xml"/><Relationship Id="rId6" Type="http://schemas.openxmlformats.org/officeDocument/2006/relationships/tags" Target="../tags/tag43.xml"/><Relationship Id="rId5" Type="http://schemas.openxmlformats.org/officeDocument/2006/relationships/tags" Target="../tags/tag42.xml"/><Relationship Id="rId4" Type="http://schemas.openxmlformats.org/officeDocument/2006/relationships/tags" Target="../tags/tag41.xml"/><Relationship Id="rId3" Type="http://schemas.openxmlformats.org/officeDocument/2006/relationships/tags" Target="../tags/tag40.xml"/><Relationship Id="rId21" Type="http://schemas.openxmlformats.org/officeDocument/2006/relationships/tags" Target="../tags/tag58.xml"/><Relationship Id="rId20" Type="http://schemas.openxmlformats.org/officeDocument/2006/relationships/tags" Target="../tags/tag57.xml"/><Relationship Id="rId2" Type="http://schemas.openxmlformats.org/officeDocument/2006/relationships/tags" Target="../tags/tag39.xml"/><Relationship Id="rId19" Type="http://schemas.openxmlformats.org/officeDocument/2006/relationships/tags" Target="../tags/tag56.xml"/><Relationship Id="rId18" Type="http://schemas.openxmlformats.org/officeDocument/2006/relationships/tags" Target="../tags/tag55.xml"/><Relationship Id="rId17" Type="http://schemas.openxmlformats.org/officeDocument/2006/relationships/tags" Target="../tags/tag54.xml"/><Relationship Id="rId16" Type="http://schemas.openxmlformats.org/officeDocument/2006/relationships/tags" Target="../tags/tag53.xml"/><Relationship Id="rId15" Type="http://schemas.openxmlformats.org/officeDocument/2006/relationships/tags" Target="../tags/tag52.xml"/><Relationship Id="rId14" Type="http://schemas.openxmlformats.org/officeDocument/2006/relationships/tags" Target="../tags/tag51.xml"/><Relationship Id="rId13" Type="http://schemas.openxmlformats.org/officeDocument/2006/relationships/tags" Target="../tags/tag50.xml"/><Relationship Id="rId12" Type="http://schemas.openxmlformats.org/officeDocument/2006/relationships/tags" Target="../tags/tag49.xml"/><Relationship Id="rId11" Type="http://schemas.openxmlformats.org/officeDocument/2006/relationships/tags" Target="../tags/tag48.xml"/><Relationship Id="rId10" Type="http://schemas.openxmlformats.org/officeDocument/2006/relationships/tags" Target="../tags/tag47.xml"/><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9" Type="http://schemas.openxmlformats.org/officeDocument/2006/relationships/tags" Target="../tags/tag66.xml"/><Relationship Id="rId8" Type="http://schemas.openxmlformats.org/officeDocument/2006/relationships/tags" Target="../tags/tag65.xml"/><Relationship Id="rId7" Type="http://schemas.openxmlformats.org/officeDocument/2006/relationships/tags" Target="../tags/tag64.xml"/><Relationship Id="rId6" Type="http://schemas.openxmlformats.org/officeDocument/2006/relationships/tags" Target="../tags/tag63.xml"/><Relationship Id="rId5" Type="http://schemas.openxmlformats.org/officeDocument/2006/relationships/tags" Target="../tags/tag62.xml"/><Relationship Id="rId4" Type="http://schemas.openxmlformats.org/officeDocument/2006/relationships/tags" Target="../tags/tag61.xml"/><Relationship Id="rId3" Type="http://schemas.openxmlformats.org/officeDocument/2006/relationships/tags" Target="../tags/tag60.xml"/><Relationship Id="rId2" Type="http://schemas.openxmlformats.org/officeDocument/2006/relationships/tags" Target="../tags/tag59.xml"/><Relationship Id="rId14" Type="http://schemas.openxmlformats.org/officeDocument/2006/relationships/tags" Target="../tags/tag71.xml"/><Relationship Id="rId13" Type="http://schemas.openxmlformats.org/officeDocument/2006/relationships/tags" Target="../tags/tag70.xml"/><Relationship Id="rId12" Type="http://schemas.openxmlformats.org/officeDocument/2006/relationships/tags" Target="../tags/tag69.xml"/><Relationship Id="rId11" Type="http://schemas.openxmlformats.org/officeDocument/2006/relationships/tags" Target="../tags/tag68.xml"/><Relationship Id="rId10" Type="http://schemas.openxmlformats.org/officeDocument/2006/relationships/tags" Target="../tags/tag67.xml"/><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9" Type="http://schemas.openxmlformats.org/officeDocument/2006/relationships/tags" Target="../tags/tag79.xml"/><Relationship Id="rId8" Type="http://schemas.openxmlformats.org/officeDocument/2006/relationships/tags" Target="../tags/tag78.xml"/><Relationship Id="rId7" Type="http://schemas.openxmlformats.org/officeDocument/2006/relationships/tags" Target="../tags/tag77.xml"/><Relationship Id="rId6" Type="http://schemas.openxmlformats.org/officeDocument/2006/relationships/tags" Target="../tags/tag76.xml"/><Relationship Id="rId5" Type="http://schemas.openxmlformats.org/officeDocument/2006/relationships/tags" Target="../tags/tag75.xml"/><Relationship Id="rId4" Type="http://schemas.openxmlformats.org/officeDocument/2006/relationships/tags" Target="../tags/tag74.xml"/><Relationship Id="rId3" Type="http://schemas.openxmlformats.org/officeDocument/2006/relationships/tags" Target="../tags/tag73.xml"/><Relationship Id="rId2" Type="http://schemas.openxmlformats.org/officeDocument/2006/relationships/tags" Target="../tags/tag72.xml"/><Relationship Id="rId14" Type="http://schemas.openxmlformats.org/officeDocument/2006/relationships/tags" Target="../tags/tag84.xml"/><Relationship Id="rId13" Type="http://schemas.openxmlformats.org/officeDocument/2006/relationships/tags" Target="../tags/tag83.xml"/><Relationship Id="rId12" Type="http://schemas.openxmlformats.org/officeDocument/2006/relationships/tags" Target="../tags/tag82.xml"/><Relationship Id="rId11" Type="http://schemas.openxmlformats.org/officeDocument/2006/relationships/tags" Target="../tags/tag81.xml"/><Relationship Id="rId10" Type="http://schemas.openxmlformats.org/officeDocument/2006/relationships/tags" Target="../tags/tag80.xml"/><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9" Type="http://schemas.openxmlformats.org/officeDocument/2006/relationships/tags" Target="../tags/tag92.xml"/><Relationship Id="rId8" Type="http://schemas.openxmlformats.org/officeDocument/2006/relationships/tags" Target="../tags/tag91.xml"/><Relationship Id="rId7" Type="http://schemas.openxmlformats.org/officeDocument/2006/relationships/tags" Target="../tags/tag90.xml"/><Relationship Id="rId6" Type="http://schemas.openxmlformats.org/officeDocument/2006/relationships/tags" Target="../tags/tag89.xml"/><Relationship Id="rId5" Type="http://schemas.openxmlformats.org/officeDocument/2006/relationships/tags" Target="../tags/tag88.xml"/><Relationship Id="rId4" Type="http://schemas.openxmlformats.org/officeDocument/2006/relationships/tags" Target="../tags/tag87.xml"/><Relationship Id="rId3" Type="http://schemas.openxmlformats.org/officeDocument/2006/relationships/tags" Target="../tags/tag86.xml"/><Relationship Id="rId2" Type="http://schemas.openxmlformats.org/officeDocument/2006/relationships/tags" Target="../tags/tag85.xml"/><Relationship Id="rId14" Type="http://schemas.openxmlformats.org/officeDocument/2006/relationships/tags" Target="../tags/tag97.xml"/><Relationship Id="rId13" Type="http://schemas.openxmlformats.org/officeDocument/2006/relationships/tags" Target="../tags/tag96.xml"/><Relationship Id="rId12" Type="http://schemas.openxmlformats.org/officeDocument/2006/relationships/tags" Target="../tags/tag95.xml"/><Relationship Id="rId11" Type="http://schemas.openxmlformats.org/officeDocument/2006/relationships/tags" Target="../tags/tag94.xml"/><Relationship Id="rId10" Type="http://schemas.openxmlformats.org/officeDocument/2006/relationships/tags" Target="../tags/tag93.xml"/><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9" Type="http://schemas.openxmlformats.org/officeDocument/2006/relationships/tags" Target="../tags/tag105.xml"/><Relationship Id="rId8" Type="http://schemas.openxmlformats.org/officeDocument/2006/relationships/tags" Target="../tags/tag104.xml"/><Relationship Id="rId7" Type="http://schemas.openxmlformats.org/officeDocument/2006/relationships/tags" Target="../tags/tag103.xml"/><Relationship Id="rId6" Type="http://schemas.openxmlformats.org/officeDocument/2006/relationships/tags" Target="../tags/tag102.xml"/><Relationship Id="rId5" Type="http://schemas.openxmlformats.org/officeDocument/2006/relationships/tags" Target="../tags/tag101.xml"/><Relationship Id="rId4" Type="http://schemas.openxmlformats.org/officeDocument/2006/relationships/tags" Target="../tags/tag100.xml"/><Relationship Id="rId3" Type="http://schemas.openxmlformats.org/officeDocument/2006/relationships/tags" Target="../tags/tag99.xml"/><Relationship Id="rId2" Type="http://schemas.openxmlformats.org/officeDocument/2006/relationships/tags" Target="../tags/tag98.xml"/><Relationship Id="rId13" Type="http://schemas.openxmlformats.org/officeDocument/2006/relationships/tags" Target="../tags/tag109.xml"/><Relationship Id="rId12" Type="http://schemas.openxmlformats.org/officeDocument/2006/relationships/tags" Target="../tags/tag108.xml"/><Relationship Id="rId11" Type="http://schemas.openxmlformats.org/officeDocument/2006/relationships/tags" Target="../tags/tag107.xml"/><Relationship Id="rId10" Type="http://schemas.openxmlformats.org/officeDocument/2006/relationships/tags" Target="../tags/tag106.xml"/><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9" Type="http://schemas.openxmlformats.org/officeDocument/2006/relationships/tags" Target="../tags/tag117.xml"/><Relationship Id="rId8" Type="http://schemas.openxmlformats.org/officeDocument/2006/relationships/tags" Target="../tags/tag116.xml"/><Relationship Id="rId7" Type="http://schemas.openxmlformats.org/officeDocument/2006/relationships/tags" Target="../tags/tag115.xml"/><Relationship Id="rId6" Type="http://schemas.openxmlformats.org/officeDocument/2006/relationships/tags" Target="../tags/tag114.xml"/><Relationship Id="rId5" Type="http://schemas.openxmlformats.org/officeDocument/2006/relationships/tags" Target="../tags/tag113.xml"/><Relationship Id="rId4" Type="http://schemas.openxmlformats.org/officeDocument/2006/relationships/tags" Target="../tags/tag112.xml"/><Relationship Id="rId3" Type="http://schemas.openxmlformats.org/officeDocument/2006/relationships/tags" Target="../tags/tag111.xml"/><Relationship Id="rId2" Type="http://schemas.openxmlformats.org/officeDocument/2006/relationships/tags" Target="../tags/tag110.xml"/><Relationship Id="rId14" Type="http://schemas.openxmlformats.org/officeDocument/2006/relationships/tags" Target="../tags/tag122.xml"/><Relationship Id="rId13" Type="http://schemas.openxmlformats.org/officeDocument/2006/relationships/tags" Target="../tags/tag121.xml"/><Relationship Id="rId12" Type="http://schemas.openxmlformats.org/officeDocument/2006/relationships/tags" Target="../tags/tag120.xml"/><Relationship Id="rId11" Type="http://schemas.openxmlformats.org/officeDocument/2006/relationships/tags" Target="../tags/tag119.xml"/><Relationship Id="rId10" Type="http://schemas.openxmlformats.org/officeDocument/2006/relationships/tags" Target="../tags/tag118.xml"/><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9" Type="http://schemas.openxmlformats.org/officeDocument/2006/relationships/tags" Target="../tags/tag130.xml"/><Relationship Id="rId8" Type="http://schemas.openxmlformats.org/officeDocument/2006/relationships/tags" Target="../tags/tag129.xml"/><Relationship Id="rId7" Type="http://schemas.openxmlformats.org/officeDocument/2006/relationships/tags" Target="../tags/tag128.xml"/><Relationship Id="rId6" Type="http://schemas.openxmlformats.org/officeDocument/2006/relationships/tags" Target="../tags/tag127.xml"/><Relationship Id="rId5" Type="http://schemas.openxmlformats.org/officeDocument/2006/relationships/tags" Target="../tags/tag126.xml"/><Relationship Id="rId4" Type="http://schemas.openxmlformats.org/officeDocument/2006/relationships/tags" Target="../tags/tag125.xml"/><Relationship Id="rId3" Type="http://schemas.openxmlformats.org/officeDocument/2006/relationships/tags" Target="../tags/tag124.xml"/><Relationship Id="rId2" Type="http://schemas.openxmlformats.org/officeDocument/2006/relationships/tags" Target="../tags/tag123.xml"/><Relationship Id="rId12" Type="http://schemas.openxmlformats.org/officeDocument/2006/relationships/tags" Target="../tags/tag133.xml"/><Relationship Id="rId11" Type="http://schemas.openxmlformats.org/officeDocument/2006/relationships/tags" Target="../tags/tag132.xml"/><Relationship Id="rId10" Type="http://schemas.openxmlformats.org/officeDocument/2006/relationships/tags" Target="../tags/tag131.xml"/><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9" Type="http://schemas.openxmlformats.org/officeDocument/2006/relationships/tags" Target="../tags/tag141.xml"/><Relationship Id="rId8" Type="http://schemas.openxmlformats.org/officeDocument/2006/relationships/tags" Target="../tags/tag140.xml"/><Relationship Id="rId7" Type="http://schemas.openxmlformats.org/officeDocument/2006/relationships/tags" Target="../tags/tag139.xml"/><Relationship Id="rId6" Type="http://schemas.openxmlformats.org/officeDocument/2006/relationships/tags" Target="../tags/tag138.xml"/><Relationship Id="rId5" Type="http://schemas.openxmlformats.org/officeDocument/2006/relationships/tags" Target="../tags/tag137.xml"/><Relationship Id="rId4" Type="http://schemas.openxmlformats.org/officeDocument/2006/relationships/tags" Target="../tags/tag136.xml"/><Relationship Id="rId3" Type="http://schemas.openxmlformats.org/officeDocument/2006/relationships/tags" Target="../tags/tag135.xml"/><Relationship Id="rId2" Type="http://schemas.openxmlformats.org/officeDocument/2006/relationships/tags" Target="../tags/tag134.xml"/><Relationship Id="rId17" Type="http://schemas.openxmlformats.org/officeDocument/2006/relationships/tags" Target="../tags/tag149.xml"/><Relationship Id="rId16" Type="http://schemas.openxmlformats.org/officeDocument/2006/relationships/tags" Target="../tags/tag148.xml"/><Relationship Id="rId15" Type="http://schemas.openxmlformats.org/officeDocument/2006/relationships/tags" Target="../tags/tag147.xml"/><Relationship Id="rId14" Type="http://schemas.openxmlformats.org/officeDocument/2006/relationships/tags" Target="../tags/tag146.xml"/><Relationship Id="rId13" Type="http://schemas.openxmlformats.org/officeDocument/2006/relationships/tags" Target="../tags/tag145.xml"/><Relationship Id="rId12" Type="http://schemas.openxmlformats.org/officeDocument/2006/relationships/tags" Target="../tags/tag144.xml"/><Relationship Id="rId11" Type="http://schemas.openxmlformats.org/officeDocument/2006/relationships/tags" Target="../tags/tag143.xml"/><Relationship Id="rId10" Type="http://schemas.openxmlformats.org/officeDocument/2006/relationships/tags" Target="../tags/tag142.xml"/><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9" Type="http://schemas.openxmlformats.org/officeDocument/2006/relationships/tags" Target="../tags/tag157.xml"/><Relationship Id="rId8" Type="http://schemas.openxmlformats.org/officeDocument/2006/relationships/tags" Target="../tags/tag156.xml"/><Relationship Id="rId7" Type="http://schemas.openxmlformats.org/officeDocument/2006/relationships/tags" Target="../tags/tag155.xml"/><Relationship Id="rId6" Type="http://schemas.openxmlformats.org/officeDocument/2006/relationships/tags" Target="../tags/tag154.xml"/><Relationship Id="rId5" Type="http://schemas.openxmlformats.org/officeDocument/2006/relationships/tags" Target="../tags/tag153.xml"/><Relationship Id="rId4" Type="http://schemas.openxmlformats.org/officeDocument/2006/relationships/tags" Target="../tags/tag152.xml"/><Relationship Id="rId3" Type="http://schemas.openxmlformats.org/officeDocument/2006/relationships/tags" Target="../tags/tag151.xml"/><Relationship Id="rId21" Type="http://schemas.openxmlformats.org/officeDocument/2006/relationships/tags" Target="../tags/tag169.xml"/><Relationship Id="rId20" Type="http://schemas.openxmlformats.org/officeDocument/2006/relationships/tags" Target="../tags/tag168.xml"/><Relationship Id="rId2" Type="http://schemas.openxmlformats.org/officeDocument/2006/relationships/tags" Target="../tags/tag150.xml"/><Relationship Id="rId19" Type="http://schemas.openxmlformats.org/officeDocument/2006/relationships/tags" Target="../tags/tag167.xml"/><Relationship Id="rId18" Type="http://schemas.openxmlformats.org/officeDocument/2006/relationships/tags" Target="../tags/tag166.xml"/><Relationship Id="rId17" Type="http://schemas.openxmlformats.org/officeDocument/2006/relationships/tags" Target="../tags/tag165.xml"/><Relationship Id="rId16" Type="http://schemas.openxmlformats.org/officeDocument/2006/relationships/tags" Target="../tags/tag164.xml"/><Relationship Id="rId15" Type="http://schemas.openxmlformats.org/officeDocument/2006/relationships/tags" Target="../tags/tag163.xml"/><Relationship Id="rId14" Type="http://schemas.openxmlformats.org/officeDocument/2006/relationships/tags" Target="../tags/tag162.xml"/><Relationship Id="rId13" Type="http://schemas.openxmlformats.org/officeDocument/2006/relationships/tags" Target="../tags/tag161.xml"/><Relationship Id="rId12" Type="http://schemas.openxmlformats.org/officeDocument/2006/relationships/tags" Target="../tags/tag160.xml"/><Relationship Id="rId11" Type="http://schemas.openxmlformats.org/officeDocument/2006/relationships/tags" Target="../tags/tag159.xml"/><Relationship Id="rId10" Type="http://schemas.openxmlformats.org/officeDocument/2006/relationships/tags" Target="../tags/tag158.xml"/><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9" Type="http://schemas.openxmlformats.org/officeDocument/2006/relationships/tags" Target="../tags/tag177.xml"/><Relationship Id="rId8" Type="http://schemas.openxmlformats.org/officeDocument/2006/relationships/tags" Target="../tags/tag176.xml"/><Relationship Id="rId7" Type="http://schemas.openxmlformats.org/officeDocument/2006/relationships/tags" Target="../tags/tag175.xml"/><Relationship Id="rId6" Type="http://schemas.openxmlformats.org/officeDocument/2006/relationships/tags" Target="../tags/tag174.xml"/><Relationship Id="rId5" Type="http://schemas.openxmlformats.org/officeDocument/2006/relationships/tags" Target="../tags/tag173.xml"/><Relationship Id="rId4" Type="http://schemas.openxmlformats.org/officeDocument/2006/relationships/tags" Target="../tags/tag172.xml"/><Relationship Id="rId3" Type="http://schemas.openxmlformats.org/officeDocument/2006/relationships/tags" Target="../tags/tag171.xml"/><Relationship Id="rId2" Type="http://schemas.openxmlformats.org/officeDocument/2006/relationships/tags" Target="../tags/tag170.xml"/><Relationship Id="rId14" Type="http://schemas.openxmlformats.org/officeDocument/2006/relationships/tags" Target="../tags/tag182.xml"/><Relationship Id="rId13" Type="http://schemas.openxmlformats.org/officeDocument/2006/relationships/tags" Target="../tags/tag181.xml"/><Relationship Id="rId12" Type="http://schemas.openxmlformats.org/officeDocument/2006/relationships/tags" Target="../tags/tag180.xml"/><Relationship Id="rId11" Type="http://schemas.openxmlformats.org/officeDocument/2006/relationships/tags" Target="../tags/tag179.xml"/><Relationship Id="rId10" Type="http://schemas.openxmlformats.org/officeDocument/2006/relationships/tags" Target="../tags/tag178.xml"/><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9" Type="http://schemas.openxmlformats.org/officeDocument/2006/relationships/tags" Target="../tags/tag190.xml"/><Relationship Id="rId8" Type="http://schemas.openxmlformats.org/officeDocument/2006/relationships/tags" Target="../tags/tag189.xml"/><Relationship Id="rId7" Type="http://schemas.openxmlformats.org/officeDocument/2006/relationships/tags" Target="../tags/tag188.xml"/><Relationship Id="rId6" Type="http://schemas.openxmlformats.org/officeDocument/2006/relationships/tags" Target="../tags/tag187.xml"/><Relationship Id="rId5" Type="http://schemas.openxmlformats.org/officeDocument/2006/relationships/tags" Target="../tags/tag186.xml"/><Relationship Id="rId4" Type="http://schemas.openxmlformats.org/officeDocument/2006/relationships/tags" Target="../tags/tag185.xml"/><Relationship Id="rId3" Type="http://schemas.openxmlformats.org/officeDocument/2006/relationships/tags" Target="../tags/tag184.xml"/><Relationship Id="rId2" Type="http://schemas.openxmlformats.org/officeDocument/2006/relationships/tags" Target="../tags/tag183.xml"/><Relationship Id="rId12" Type="http://schemas.openxmlformats.org/officeDocument/2006/relationships/tags" Target="../tags/tag193.xml"/><Relationship Id="rId11" Type="http://schemas.openxmlformats.org/officeDocument/2006/relationships/tags" Target="../tags/tag192.xml"/><Relationship Id="rId10" Type="http://schemas.openxmlformats.org/officeDocument/2006/relationships/tags" Target="../tags/tag191.xml"/><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9" Type="http://schemas.openxmlformats.org/officeDocument/2006/relationships/tags" Target="../tags/tag201.xml"/><Relationship Id="rId8" Type="http://schemas.openxmlformats.org/officeDocument/2006/relationships/tags" Target="../tags/tag200.xml"/><Relationship Id="rId7" Type="http://schemas.openxmlformats.org/officeDocument/2006/relationships/tags" Target="../tags/tag199.xml"/><Relationship Id="rId6" Type="http://schemas.openxmlformats.org/officeDocument/2006/relationships/tags" Target="../tags/tag198.xml"/><Relationship Id="rId5" Type="http://schemas.openxmlformats.org/officeDocument/2006/relationships/tags" Target="../tags/tag197.xml"/><Relationship Id="rId4" Type="http://schemas.openxmlformats.org/officeDocument/2006/relationships/tags" Target="../tags/tag196.xml"/><Relationship Id="rId3" Type="http://schemas.openxmlformats.org/officeDocument/2006/relationships/tags" Target="../tags/tag195.xml"/><Relationship Id="rId2" Type="http://schemas.openxmlformats.org/officeDocument/2006/relationships/tags" Target="../tags/tag194.xml"/><Relationship Id="rId11" Type="http://schemas.openxmlformats.org/officeDocument/2006/relationships/tags" Target="../tags/tag203.xml"/><Relationship Id="rId10" Type="http://schemas.openxmlformats.org/officeDocument/2006/relationships/tags" Target="../tags/tag202.xml"/><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9" Type="http://schemas.openxmlformats.org/officeDocument/2006/relationships/tags" Target="../tags/tag211.xml"/><Relationship Id="rId8" Type="http://schemas.openxmlformats.org/officeDocument/2006/relationships/tags" Target="../tags/tag210.xml"/><Relationship Id="rId7" Type="http://schemas.openxmlformats.org/officeDocument/2006/relationships/tags" Target="../tags/tag209.xml"/><Relationship Id="rId6" Type="http://schemas.openxmlformats.org/officeDocument/2006/relationships/tags" Target="../tags/tag208.xml"/><Relationship Id="rId5" Type="http://schemas.openxmlformats.org/officeDocument/2006/relationships/tags" Target="../tags/tag207.xml"/><Relationship Id="rId4" Type="http://schemas.openxmlformats.org/officeDocument/2006/relationships/tags" Target="../tags/tag206.xml"/><Relationship Id="rId3" Type="http://schemas.openxmlformats.org/officeDocument/2006/relationships/tags" Target="../tags/tag205.xml"/><Relationship Id="rId2" Type="http://schemas.openxmlformats.org/officeDocument/2006/relationships/tags" Target="../tags/tag204.xml"/><Relationship Id="rId13" Type="http://schemas.openxmlformats.org/officeDocument/2006/relationships/tags" Target="../tags/tag215.xml"/><Relationship Id="rId12" Type="http://schemas.openxmlformats.org/officeDocument/2006/relationships/tags" Target="../tags/tag214.xml"/><Relationship Id="rId11" Type="http://schemas.openxmlformats.org/officeDocument/2006/relationships/tags" Target="../tags/tag213.xml"/><Relationship Id="rId10" Type="http://schemas.openxmlformats.org/officeDocument/2006/relationships/tags" Target="../tags/tag212.xml"/><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9" Type="http://schemas.openxmlformats.org/officeDocument/2006/relationships/tags" Target="../tags/tag223.xml"/><Relationship Id="rId8" Type="http://schemas.openxmlformats.org/officeDocument/2006/relationships/tags" Target="../tags/tag222.xml"/><Relationship Id="rId7" Type="http://schemas.openxmlformats.org/officeDocument/2006/relationships/tags" Target="../tags/tag221.xml"/><Relationship Id="rId6" Type="http://schemas.openxmlformats.org/officeDocument/2006/relationships/tags" Target="../tags/tag220.xml"/><Relationship Id="rId5" Type="http://schemas.openxmlformats.org/officeDocument/2006/relationships/tags" Target="../tags/tag219.xml"/><Relationship Id="rId4" Type="http://schemas.openxmlformats.org/officeDocument/2006/relationships/tags" Target="../tags/tag218.xml"/><Relationship Id="rId3" Type="http://schemas.openxmlformats.org/officeDocument/2006/relationships/tags" Target="../tags/tag217.xml"/><Relationship Id="rId2" Type="http://schemas.openxmlformats.org/officeDocument/2006/relationships/tags" Target="../tags/tag216.xml"/><Relationship Id="rId15" Type="http://schemas.openxmlformats.org/officeDocument/2006/relationships/tags" Target="../tags/tag229.xml"/><Relationship Id="rId14" Type="http://schemas.openxmlformats.org/officeDocument/2006/relationships/tags" Target="../tags/tag228.xml"/><Relationship Id="rId13" Type="http://schemas.openxmlformats.org/officeDocument/2006/relationships/tags" Target="../tags/tag227.xml"/><Relationship Id="rId12" Type="http://schemas.openxmlformats.org/officeDocument/2006/relationships/tags" Target="../tags/tag226.xml"/><Relationship Id="rId11" Type="http://schemas.openxmlformats.org/officeDocument/2006/relationships/tags" Target="../tags/tag225.xml"/><Relationship Id="rId10" Type="http://schemas.openxmlformats.org/officeDocument/2006/relationships/tags" Target="../tags/tag224.xml"/><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9" Type="http://schemas.openxmlformats.org/officeDocument/2006/relationships/tags" Target="../tags/tag237.xml"/><Relationship Id="rId8" Type="http://schemas.openxmlformats.org/officeDocument/2006/relationships/tags" Target="../tags/tag236.xml"/><Relationship Id="rId7" Type="http://schemas.openxmlformats.org/officeDocument/2006/relationships/tags" Target="../tags/tag235.xml"/><Relationship Id="rId6" Type="http://schemas.openxmlformats.org/officeDocument/2006/relationships/tags" Target="../tags/tag234.xml"/><Relationship Id="rId5" Type="http://schemas.openxmlformats.org/officeDocument/2006/relationships/tags" Target="../tags/tag233.xml"/><Relationship Id="rId4" Type="http://schemas.openxmlformats.org/officeDocument/2006/relationships/tags" Target="../tags/tag232.xml"/><Relationship Id="rId3" Type="http://schemas.openxmlformats.org/officeDocument/2006/relationships/tags" Target="../tags/tag231.xml"/><Relationship Id="rId2" Type="http://schemas.openxmlformats.org/officeDocument/2006/relationships/tags" Target="../tags/tag230.xml"/><Relationship Id="rId18" Type="http://schemas.openxmlformats.org/officeDocument/2006/relationships/tags" Target="../tags/tag246.xml"/><Relationship Id="rId17" Type="http://schemas.openxmlformats.org/officeDocument/2006/relationships/tags" Target="../tags/tag245.xml"/><Relationship Id="rId16" Type="http://schemas.openxmlformats.org/officeDocument/2006/relationships/tags" Target="../tags/tag244.xml"/><Relationship Id="rId15" Type="http://schemas.openxmlformats.org/officeDocument/2006/relationships/tags" Target="../tags/tag243.xml"/><Relationship Id="rId14" Type="http://schemas.openxmlformats.org/officeDocument/2006/relationships/tags" Target="../tags/tag242.xml"/><Relationship Id="rId13" Type="http://schemas.openxmlformats.org/officeDocument/2006/relationships/tags" Target="../tags/tag241.xml"/><Relationship Id="rId12" Type="http://schemas.openxmlformats.org/officeDocument/2006/relationships/tags" Target="../tags/tag240.xml"/><Relationship Id="rId11" Type="http://schemas.openxmlformats.org/officeDocument/2006/relationships/tags" Target="../tags/tag239.xml"/><Relationship Id="rId10" Type="http://schemas.openxmlformats.org/officeDocument/2006/relationships/tags" Target="../tags/tag238.xml"/><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6" Type="http://schemas.openxmlformats.org/officeDocument/2006/relationships/tags" Target="../tags/tag251.xml"/><Relationship Id="rId5" Type="http://schemas.openxmlformats.org/officeDocument/2006/relationships/tags" Target="../tags/tag250.xml"/><Relationship Id="rId4" Type="http://schemas.openxmlformats.org/officeDocument/2006/relationships/tags" Target="../tags/tag249.xml"/><Relationship Id="rId3" Type="http://schemas.openxmlformats.org/officeDocument/2006/relationships/tags" Target="../tags/tag248.xml"/><Relationship Id="rId2" Type="http://schemas.openxmlformats.org/officeDocument/2006/relationships/tags" Target="../tags/tag247.xml"/><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9" Type="http://schemas.openxmlformats.org/officeDocument/2006/relationships/tags" Target="../tags/tag258.xml"/><Relationship Id="rId8" Type="http://schemas.openxmlformats.org/officeDocument/2006/relationships/tags" Target="../tags/tag257.xml"/><Relationship Id="rId7" Type="http://schemas.openxmlformats.org/officeDocument/2006/relationships/tags" Target="../tags/tag256.xml"/><Relationship Id="rId6" Type="http://schemas.openxmlformats.org/officeDocument/2006/relationships/tags" Target="../tags/tag255.xml"/><Relationship Id="rId5" Type="http://schemas.openxmlformats.org/officeDocument/2006/relationships/tags" Target="../tags/tag254.xml"/><Relationship Id="rId4" Type="http://schemas.openxmlformats.org/officeDocument/2006/relationships/tags" Target="../tags/tag253.xml"/><Relationship Id="rId3" Type="http://schemas.openxmlformats.org/officeDocument/2006/relationships/image" Target="../media/image1.jpeg"/><Relationship Id="rId2" Type="http://schemas.openxmlformats.org/officeDocument/2006/relationships/tags" Target="../tags/tag252.xml"/><Relationship Id="rId10" Type="http://schemas.openxmlformats.org/officeDocument/2006/relationships/tags" Target="../tags/tag259.xml"/><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7" Type="http://schemas.openxmlformats.org/officeDocument/2006/relationships/tags" Target="../tags/tag265.xml"/><Relationship Id="rId6" Type="http://schemas.openxmlformats.org/officeDocument/2006/relationships/tags" Target="../tags/tag264.xml"/><Relationship Id="rId5" Type="http://schemas.openxmlformats.org/officeDocument/2006/relationships/tags" Target="../tags/tag263.xml"/><Relationship Id="rId4" Type="http://schemas.openxmlformats.org/officeDocument/2006/relationships/tags" Target="../tags/tag262.xml"/><Relationship Id="rId3" Type="http://schemas.openxmlformats.org/officeDocument/2006/relationships/tags" Target="../tags/tag261.xml"/><Relationship Id="rId2" Type="http://schemas.openxmlformats.org/officeDocument/2006/relationships/tags" Target="../tags/tag260.xml"/><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9" Type="http://schemas.openxmlformats.org/officeDocument/2006/relationships/tags" Target="../tags/tag273.xml"/><Relationship Id="rId8" Type="http://schemas.openxmlformats.org/officeDocument/2006/relationships/tags" Target="../tags/tag272.xml"/><Relationship Id="rId7" Type="http://schemas.openxmlformats.org/officeDocument/2006/relationships/tags" Target="../tags/tag271.xml"/><Relationship Id="rId6" Type="http://schemas.openxmlformats.org/officeDocument/2006/relationships/tags" Target="../tags/tag270.xml"/><Relationship Id="rId5" Type="http://schemas.openxmlformats.org/officeDocument/2006/relationships/tags" Target="../tags/tag269.xml"/><Relationship Id="rId4" Type="http://schemas.openxmlformats.org/officeDocument/2006/relationships/tags" Target="../tags/tag268.xml"/><Relationship Id="rId3" Type="http://schemas.openxmlformats.org/officeDocument/2006/relationships/tags" Target="../tags/tag267.xml"/><Relationship Id="rId2" Type="http://schemas.openxmlformats.org/officeDocument/2006/relationships/tags" Target="../tags/tag266.xml"/><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5" Type="http://schemas.openxmlformats.org/officeDocument/2006/relationships/tags" Target="../tags/tag277.xml"/><Relationship Id="rId4" Type="http://schemas.openxmlformats.org/officeDocument/2006/relationships/tags" Target="../tags/tag276.xml"/><Relationship Id="rId3" Type="http://schemas.openxmlformats.org/officeDocument/2006/relationships/tags" Target="../tags/tag275.xml"/><Relationship Id="rId2" Type="http://schemas.openxmlformats.org/officeDocument/2006/relationships/tags" Target="../tags/tag274.xml"/><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4" Type="http://schemas.openxmlformats.org/officeDocument/2006/relationships/tags" Target="../tags/tag280.xml"/><Relationship Id="rId3" Type="http://schemas.openxmlformats.org/officeDocument/2006/relationships/tags" Target="../tags/tag279.xml"/><Relationship Id="rId2" Type="http://schemas.openxmlformats.org/officeDocument/2006/relationships/tags" Target="../tags/tag278.xml"/><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5" Type="http://schemas.openxmlformats.org/officeDocument/2006/relationships/tags" Target="../tags/tag284.xml"/><Relationship Id="rId4" Type="http://schemas.openxmlformats.org/officeDocument/2006/relationships/tags" Target="../tags/tag283.xml"/><Relationship Id="rId3" Type="http://schemas.openxmlformats.org/officeDocument/2006/relationships/tags" Target="../tags/tag282.xml"/><Relationship Id="rId2" Type="http://schemas.openxmlformats.org/officeDocument/2006/relationships/tags" Target="../tags/tag281.xml"/><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6" Type="http://schemas.openxmlformats.org/officeDocument/2006/relationships/tags" Target="../tags/tag289.xml"/><Relationship Id="rId5" Type="http://schemas.openxmlformats.org/officeDocument/2006/relationships/tags" Target="../tags/tag288.xml"/><Relationship Id="rId4" Type="http://schemas.openxmlformats.org/officeDocument/2006/relationships/tags" Target="../tags/tag287.xml"/><Relationship Id="rId3" Type="http://schemas.openxmlformats.org/officeDocument/2006/relationships/tags" Target="../tags/tag286.xml"/><Relationship Id="rId2" Type="http://schemas.openxmlformats.org/officeDocument/2006/relationships/tags" Target="../tags/tag285.xml"/><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9" Type="http://schemas.openxmlformats.org/officeDocument/2006/relationships/tags" Target="../tags/tag296.xml"/><Relationship Id="rId8" Type="http://schemas.openxmlformats.org/officeDocument/2006/relationships/tags" Target="../tags/tag295.xml"/><Relationship Id="rId7" Type="http://schemas.openxmlformats.org/officeDocument/2006/relationships/tags" Target="../tags/tag294.xml"/><Relationship Id="rId6" Type="http://schemas.openxmlformats.org/officeDocument/2006/relationships/tags" Target="../tags/tag293.xml"/><Relationship Id="rId5" Type="http://schemas.openxmlformats.org/officeDocument/2006/relationships/tags" Target="../tags/tag292.xml"/><Relationship Id="rId4" Type="http://schemas.openxmlformats.org/officeDocument/2006/relationships/tags" Target="../tags/tag291.xml"/><Relationship Id="rId3" Type="http://schemas.openxmlformats.org/officeDocument/2006/relationships/image" Target="../media/image1.jpeg"/><Relationship Id="rId2" Type="http://schemas.openxmlformats.org/officeDocument/2006/relationships/tags" Target="../tags/tag290.xml"/><Relationship Id="rId12" Type="http://schemas.openxmlformats.org/officeDocument/2006/relationships/tags" Target="../tags/tag299.xml"/><Relationship Id="rId11" Type="http://schemas.openxmlformats.org/officeDocument/2006/relationships/tags" Target="../tags/tag298.xml"/><Relationship Id="rId10" Type="http://schemas.openxmlformats.org/officeDocument/2006/relationships/tags" Target="../tags/tag297.xml"/><Relationship Id="rId1"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9" Type="http://schemas.openxmlformats.org/officeDocument/2006/relationships/tags" Target="../tags/tag306.xml"/><Relationship Id="rId8" Type="http://schemas.openxmlformats.org/officeDocument/2006/relationships/tags" Target="../tags/tag305.xml"/><Relationship Id="rId7" Type="http://schemas.openxmlformats.org/officeDocument/2006/relationships/tags" Target="../tags/tag304.xml"/><Relationship Id="rId6" Type="http://schemas.openxmlformats.org/officeDocument/2006/relationships/tags" Target="../tags/tag303.xml"/><Relationship Id="rId5" Type="http://schemas.openxmlformats.org/officeDocument/2006/relationships/tags" Target="../tags/tag302.xml"/><Relationship Id="rId4" Type="http://schemas.openxmlformats.org/officeDocument/2006/relationships/tags" Target="../tags/tag301.xml"/><Relationship Id="rId3" Type="http://schemas.openxmlformats.org/officeDocument/2006/relationships/image" Target="../media/image1.jpeg"/><Relationship Id="rId2" Type="http://schemas.openxmlformats.org/officeDocument/2006/relationships/tags" Target="../tags/tag300.xml"/><Relationship Id="rId11" Type="http://schemas.openxmlformats.org/officeDocument/2006/relationships/tags" Target="../tags/tag308.xml"/><Relationship Id="rId10" Type="http://schemas.openxmlformats.org/officeDocument/2006/relationships/tags" Target="../tags/tag307.xml"/><Relationship Id="rId1" Type="http://schemas.openxmlformats.org/officeDocument/2006/relationships/slideMaster" Target="../slideMasters/slideMaster2.xml"/></Relationships>
</file>

<file path=ppt/slideLayouts/_rels/slideLayout39.xml.rels><?xml version="1.0" encoding="UTF-8" standalone="yes"?>
<Relationships xmlns="http://schemas.openxmlformats.org/package/2006/relationships"><Relationship Id="rId9" Type="http://schemas.openxmlformats.org/officeDocument/2006/relationships/tags" Target="../tags/tag315.xml"/><Relationship Id="rId8" Type="http://schemas.openxmlformats.org/officeDocument/2006/relationships/tags" Target="../tags/tag314.xml"/><Relationship Id="rId7" Type="http://schemas.openxmlformats.org/officeDocument/2006/relationships/tags" Target="../tags/tag313.xml"/><Relationship Id="rId6" Type="http://schemas.openxmlformats.org/officeDocument/2006/relationships/tags" Target="../tags/tag312.xml"/><Relationship Id="rId5" Type="http://schemas.openxmlformats.org/officeDocument/2006/relationships/tags" Target="../tags/tag311.xml"/><Relationship Id="rId4" Type="http://schemas.openxmlformats.org/officeDocument/2006/relationships/tags" Target="../tags/tag310.xml"/><Relationship Id="rId3" Type="http://schemas.openxmlformats.org/officeDocument/2006/relationships/image" Target="../media/image1.jpeg"/><Relationship Id="rId2" Type="http://schemas.openxmlformats.org/officeDocument/2006/relationships/tags" Target="../tags/tag309.xml"/><Relationship Id="rId11" Type="http://schemas.openxmlformats.org/officeDocument/2006/relationships/tags" Target="../tags/tag317.xml"/><Relationship Id="rId10" Type="http://schemas.openxmlformats.org/officeDocument/2006/relationships/tags" Target="../tags/tag316.xml"/><Relationship Id="rId1" Type="http://schemas.openxmlformats.org/officeDocument/2006/relationships/slideMaster" Target="../slideMasters/slideMaster2.xml"/></Relationships>
</file>

<file path=ppt/slideLayouts/_rels/slideLayout40.xml.rels><?xml version="1.0" encoding="UTF-8" standalone="yes"?>
<Relationships xmlns="http://schemas.openxmlformats.org/package/2006/relationships"><Relationship Id="rId9" Type="http://schemas.openxmlformats.org/officeDocument/2006/relationships/tags" Target="../tags/tag325.xml"/><Relationship Id="rId8" Type="http://schemas.openxmlformats.org/officeDocument/2006/relationships/tags" Target="../tags/tag324.xml"/><Relationship Id="rId7" Type="http://schemas.openxmlformats.org/officeDocument/2006/relationships/tags" Target="../tags/tag323.xml"/><Relationship Id="rId6" Type="http://schemas.openxmlformats.org/officeDocument/2006/relationships/tags" Target="../tags/tag322.xml"/><Relationship Id="rId5" Type="http://schemas.openxmlformats.org/officeDocument/2006/relationships/tags" Target="../tags/tag321.xml"/><Relationship Id="rId4" Type="http://schemas.openxmlformats.org/officeDocument/2006/relationships/tags" Target="../tags/tag320.xml"/><Relationship Id="rId3" Type="http://schemas.openxmlformats.org/officeDocument/2006/relationships/tags" Target="../tags/tag319.xml"/><Relationship Id="rId2" Type="http://schemas.openxmlformats.org/officeDocument/2006/relationships/tags" Target="../tags/tag318.xml"/><Relationship Id="rId18" Type="http://schemas.openxmlformats.org/officeDocument/2006/relationships/tags" Target="../tags/tag334.xml"/><Relationship Id="rId17" Type="http://schemas.openxmlformats.org/officeDocument/2006/relationships/tags" Target="../tags/tag333.xml"/><Relationship Id="rId16" Type="http://schemas.openxmlformats.org/officeDocument/2006/relationships/tags" Target="../tags/tag332.xml"/><Relationship Id="rId15" Type="http://schemas.openxmlformats.org/officeDocument/2006/relationships/tags" Target="../tags/tag331.xml"/><Relationship Id="rId14" Type="http://schemas.openxmlformats.org/officeDocument/2006/relationships/tags" Target="../tags/tag330.xml"/><Relationship Id="rId13" Type="http://schemas.openxmlformats.org/officeDocument/2006/relationships/tags" Target="../tags/tag329.xml"/><Relationship Id="rId12" Type="http://schemas.openxmlformats.org/officeDocument/2006/relationships/tags" Target="../tags/tag328.xml"/><Relationship Id="rId11" Type="http://schemas.openxmlformats.org/officeDocument/2006/relationships/tags" Target="../tags/tag327.xml"/><Relationship Id="rId10" Type="http://schemas.openxmlformats.org/officeDocument/2006/relationships/tags" Target="../tags/tag326.xml"/><Relationship Id="rId1" Type="http://schemas.openxmlformats.org/officeDocument/2006/relationships/slideMaster" Target="../slideMasters/slideMaster2.xml"/></Relationships>
</file>

<file path=ppt/slideLayouts/_rels/slideLayout41.xml.rels><?xml version="1.0" encoding="UTF-8" standalone="yes"?>
<Relationships xmlns="http://schemas.openxmlformats.org/package/2006/relationships"><Relationship Id="rId7" Type="http://schemas.openxmlformats.org/officeDocument/2006/relationships/tags" Target="../tags/tag340.xml"/><Relationship Id="rId6" Type="http://schemas.openxmlformats.org/officeDocument/2006/relationships/tags" Target="../tags/tag339.xml"/><Relationship Id="rId5" Type="http://schemas.openxmlformats.org/officeDocument/2006/relationships/tags" Target="../tags/tag338.xml"/><Relationship Id="rId4" Type="http://schemas.openxmlformats.org/officeDocument/2006/relationships/tags" Target="../tags/tag337.xml"/><Relationship Id="rId3" Type="http://schemas.openxmlformats.org/officeDocument/2006/relationships/tags" Target="../tags/tag336.xml"/><Relationship Id="rId2" Type="http://schemas.openxmlformats.org/officeDocument/2006/relationships/tags" Target="../tags/tag335.xml"/><Relationship Id="rId1" Type="http://schemas.openxmlformats.org/officeDocument/2006/relationships/slideMaster" Target="../slideMasters/slideMaster2.xml"/></Relationships>
</file>

<file path=ppt/slideLayouts/_rels/slideLayout42.xml.rels><?xml version="1.0" encoding="UTF-8" standalone="yes"?>
<Relationships xmlns="http://schemas.openxmlformats.org/package/2006/relationships"><Relationship Id="rId6" Type="http://schemas.openxmlformats.org/officeDocument/2006/relationships/tags" Target="../tags/tag345.xml"/><Relationship Id="rId5" Type="http://schemas.openxmlformats.org/officeDocument/2006/relationships/tags" Target="../tags/tag344.xml"/><Relationship Id="rId4" Type="http://schemas.openxmlformats.org/officeDocument/2006/relationships/tags" Target="../tags/tag343.xml"/><Relationship Id="rId3" Type="http://schemas.openxmlformats.org/officeDocument/2006/relationships/tags" Target="../tags/tag342.xml"/><Relationship Id="rId2" Type="http://schemas.openxmlformats.org/officeDocument/2006/relationships/tags" Target="../tags/tag341.xml"/><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3968" y="1361313"/>
            <a:ext cx="9144000" cy="2387600"/>
          </a:xfrm>
        </p:spPr>
        <p:txBody>
          <a:bodyPr anchor="b"/>
          <a:lstStyle>
            <a:lvl1pPr algn="ctr">
              <a:defRPr sz="6000"/>
            </a:lvl1pPr>
          </a:lstStyle>
          <a:p>
            <a:r>
              <a:rPr lang="zh-CN" altLang="en-US"/>
              <a:t>单击此处编辑母版标题样式</a:t>
            </a:r>
            <a:endParaRPr lang="zh-CN" altLang="en-US"/>
          </a:p>
        </p:txBody>
      </p:sp>
      <p:sp>
        <p:nvSpPr>
          <p:cNvPr id="3" name="副标题 2"/>
          <p:cNvSpPr>
            <a:spLocks noGrp="1"/>
          </p:cNvSpPr>
          <p:nvPr>
            <p:ph type="subTitle" idx="1"/>
          </p:nvPr>
        </p:nvSpPr>
        <p:spPr>
          <a:xfrm>
            <a:off x="1523968" y="384098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单击此处编辑母版副标题样式</a:t>
            </a:r>
            <a:endParaRPr lang="zh-CN"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a:xfrm>
            <a:off x="838184" y="523097"/>
            <a:ext cx="10515600" cy="1325563"/>
          </a:xfrm>
        </p:spPr>
        <p:txBody>
          <a:bodyPr/>
          <a:lstStyle/>
          <a:p>
            <a:r>
              <a:rPr lang="zh-CN" altLang="en-US"/>
              <a:t>单击此处编辑母版标题样式</a:t>
            </a:r>
            <a:endParaRPr lang="zh-CN" altLang="en-US"/>
          </a:p>
        </p:txBody>
      </p:sp>
      <p:sp>
        <p:nvSpPr>
          <p:cNvPr id="3" name="内容占位符 2"/>
          <p:cNvSpPr>
            <a:spLocks noGrp="1"/>
          </p:cNvSpPr>
          <p:nvPr>
            <p:ph idx="1"/>
          </p:nvPr>
        </p:nvSpPr>
        <p:spPr>
          <a:xfrm>
            <a:off x="838184" y="1983597"/>
            <a:ext cx="10515600" cy="4351338"/>
          </a:xfrm>
        </p:spPr>
        <p:txBody>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a:t>单击此处编辑母版标题样式</a:t>
            </a:r>
            <a:endParaRPr lang="zh-CN" altLang="en-US"/>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单击此处编辑母版文本样式</a:t>
            </a:r>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a:xfrm>
            <a:off x="838184" y="523097"/>
            <a:ext cx="10515600" cy="1325563"/>
          </a:xfrm>
        </p:spPr>
        <p:txBody>
          <a:bodyPr/>
          <a:lstStyle/>
          <a:p>
            <a:r>
              <a:rPr lang="zh-CN" altLang="en-US"/>
              <a:t>单击此处编辑母版标题样式</a:t>
            </a:r>
            <a:endParaRPr lang="zh-CN" altLang="en-US"/>
          </a:p>
        </p:txBody>
      </p:sp>
      <p:sp>
        <p:nvSpPr>
          <p:cNvPr id="3" name="内容占位符 2"/>
          <p:cNvSpPr>
            <a:spLocks noGrp="1"/>
          </p:cNvSpPr>
          <p:nvPr>
            <p:ph sz="half" idx="1"/>
          </p:nvPr>
        </p:nvSpPr>
        <p:spPr>
          <a:xfrm>
            <a:off x="838184" y="1983597"/>
            <a:ext cx="5181600" cy="4351338"/>
          </a:xfrm>
        </p:spPr>
        <p:txBody>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内容占位符 3"/>
          <p:cNvSpPr>
            <a:spLocks noGrp="1"/>
          </p:cNvSpPr>
          <p:nvPr>
            <p:ph sz="half" idx="2"/>
          </p:nvPr>
        </p:nvSpPr>
        <p:spPr>
          <a:xfrm>
            <a:off x="6172184" y="1983597"/>
            <a:ext cx="5181600" cy="4351338"/>
          </a:xfrm>
        </p:spPr>
        <p:txBody>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8039" y="516256"/>
            <a:ext cx="10515890" cy="1324340"/>
          </a:xfrm>
        </p:spPr>
        <p:txBody>
          <a:bodyPr/>
          <a:lstStyle/>
          <a:p>
            <a:r>
              <a:rPr lang="zh-CN" altLang="en-US"/>
              <a:t>单击此处编辑母版标题样式</a:t>
            </a:r>
            <a:endParaRPr lang="zh-CN" altLang="en-US"/>
          </a:p>
        </p:txBody>
      </p:sp>
      <p:sp>
        <p:nvSpPr>
          <p:cNvPr id="3" name="文本占位符 2"/>
          <p:cNvSpPr>
            <a:spLocks noGrp="1"/>
          </p:cNvSpPr>
          <p:nvPr>
            <p:ph type="body" idx="1"/>
          </p:nvPr>
        </p:nvSpPr>
        <p:spPr>
          <a:xfrm>
            <a:off x="838039" y="1935192"/>
            <a:ext cx="5163349" cy="827712"/>
          </a:xfrm>
        </p:spPr>
        <p:txBody>
          <a:bodyPr anchor="ctr" anchorCtr="0"/>
          <a:lstStyle>
            <a:lvl1pPr marL="0" indent="0">
              <a:buNone/>
              <a:defRPr sz="2800"/>
            </a:lvl1pPr>
            <a:lvl2pPr marL="457200" indent="0">
              <a:buNone/>
              <a:defRPr sz="2400"/>
            </a:lvl2pPr>
            <a:lvl3pPr marL="914400" indent="0">
              <a:buNone/>
              <a:defRPr sz="2000"/>
            </a:lvl3pPr>
            <a:lvl4pPr marL="1371600" indent="0">
              <a:buNone/>
              <a:defRPr sz="1800"/>
            </a:lvl4pPr>
            <a:lvl5pPr marL="1828800" indent="0">
              <a:buNone/>
              <a:defRPr sz="1800"/>
            </a:lvl5pPr>
            <a:lvl6pPr marL="2286000" indent="0">
              <a:buNone/>
              <a:defRPr sz="1800"/>
            </a:lvl6pPr>
            <a:lvl7pPr marL="2743200" indent="0">
              <a:buNone/>
              <a:defRPr sz="1800"/>
            </a:lvl7pPr>
            <a:lvl8pPr marL="3200400" indent="0">
              <a:buNone/>
              <a:defRPr sz="1800"/>
            </a:lvl8pPr>
            <a:lvl9pPr marL="3657600" indent="0">
              <a:buNone/>
              <a:defRPr sz="1800"/>
            </a:lvl9pPr>
          </a:lstStyle>
          <a:p>
            <a:pPr lvl="0"/>
            <a:r>
              <a:rPr lang="zh-CN" altLang="en-US"/>
              <a:t>单击此处编辑母版文本样式</a:t>
            </a:r>
            <a:endParaRPr lang="zh-CN" altLang="en-US"/>
          </a:p>
        </p:txBody>
      </p:sp>
      <p:sp>
        <p:nvSpPr>
          <p:cNvPr id="4" name="内容占位符 3"/>
          <p:cNvSpPr>
            <a:spLocks noGrp="1"/>
          </p:cNvSpPr>
          <p:nvPr>
            <p:ph sz="half" idx="2"/>
          </p:nvPr>
        </p:nvSpPr>
        <p:spPr>
          <a:xfrm>
            <a:off x="838039" y="2818085"/>
            <a:ext cx="5163349" cy="3523690"/>
          </a:xfrm>
        </p:spPr>
        <p:txBody>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5" name="文本占位符 4"/>
          <p:cNvSpPr>
            <a:spLocks noGrp="1"/>
          </p:cNvSpPr>
          <p:nvPr>
            <p:ph type="body" sz="quarter" idx="3"/>
          </p:nvPr>
        </p:nvSpPr>
        <p:spPr>
          <a:xfrm>
            <a:off x="6166931" y="1935192"/>
            <a:ext cx="5186998" cy="827712"/>
          </a:xfrm>
        </p:spPr>
        <p:txBody>
          <a:bodyPr anchor="ctr" anchorCtr="0"/>
          <a:lstStyle>
            <a:lvl1pPr marL="0" indent="0">
              <a:buNone/>
              <a:defRPr sz="2800"/>
            </a:lvl1pPr>
            <a:lvl2pPr marL="457200" indent="0">
              <a:buNone/>
              <a:defRPr sz="2400"/>
            </a:lvl2pPr>
            <a:lvl3pPr marL="914400" indent="0">
              <a:buNone/>
              <a:defRPr sz="2000"/>
            </a:lvl3pPr>
            <a:lvl4pPr marL="1371600" indent="0">
              <a:buNone/>
              <a:defRPr sz="1800"/>
            </a:lvl4pPr>
            <a:lvl5pPr marL="1828800" indent="0">
              <a:buNone/>
              <a:defRPr sz="1800"/>
            </a:lvl5pPr>
            <a:lvl6pPr marL="2286000" indent="0">
              <a:buNone/>
              <a:defRPr sz="1800"/>
            </a:lvl6pPr>
            <a:lvl7pPr marL="2743200" indent="0">
              <a:buNone/>
              <a:defRPr sz="1800"/>
            </a:lvl7pPr>
            <a:lvl8pPr marL="3200400" indent="0">
              <a:buNone/>
              <a:defRPr sz="1800"/>
            </a:lvl8pPr>
            <a:lvl9pPr marL="3657600" indent="0">
              <a:buNone/>
              <a:defRPr sz="1800"/>
            </a:lvl9pPr>
          </a:lstStyle>
          <a:p>
            <a:pPr lvl="0"/>
            <a:r>
              <a:rPr lang="zh-CN" altLang="en-US"/>
              <a:t>单击此处编辑母版文本样式</a:t>
            </a:r>
            <a:endParaRPr lang="zh-CN" altLang="en-US"/>
          </a:p>
        </p:txBody>
      </p:sp>
      <p:sp>
        <p:nvSpPr>
          <p:cNvPr id="6" name="内容占位符 5"/>
          <p:cNvSpPr>
            <a:spLocks noGrp="1"/>
          </p:cNvSpPr>
          <p:nvPr>
            <p:ph sz="quarter" idx="4"/>
          </p:nvPr>
        </p:nvSpPr>
        <p:spPr>
          <a:xfrm>
            <a:off x="6166931" y="2818085"/>
            <a:ext cx="5186998" cy="3523690"/>
          </a:xfrm>
        </p:spPr>
        <p:txBody>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8184" y="723122"/>
            <a:ext cx="4165349" cy="1600200"/>
          </a:xfrm>
        </p:spPr>
        <p:txBody>
          <a:bodyPr anchor="b"/>
          <a:lstStyle>
            <a:lvl1pPr>
              <a:defRPr sz="3200"/>
            </a:lvl1pPr>
          </a:lstStyle>
          <a:p>
            <a:r>
              <a:rPr lang="zh-CN" altLang="en-US"/>
              <a:t>单击此处编辑母版标题样式</a:t>
            </a:r>
            <a:endParaRPr lang="zh-CN" altLang="en-US"/>
          </a:p>
        </p:txBody>
      </p:sp>
      <p:sp>
        <p:nvSpPr>
          <p:cNvPr id="3" name="图片占位符 2"/>
          <p:cNvSpPr>
            <a:spLocks noGrp="1"/>
          </p:cNvSpPr>
          <p:nvPr>
            <p:ph type="pic" idx="1"/>
          </p:nvPr>
        </p:nvSpPr>
        <p:spPr>
          <a:xfrm>
            <a:off x="5181584" y="723123"/>
            <a:ext cx="6172200" cy="540385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8184" y="2323322"/>
            <a:ext cx="4165349" cy="3811588"/>
          </a:xfrm>
        </p:spPr>
        <p:txBody>
          <a:bodyPr/>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zh-CN" altLang="en-US"/>
              <a:t>单击此处编辑母版文本样式</a:t>
            </a:r>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vertTitleAndTx" preserve="1">
  <p:cSld name="竖版">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884" y="523097"/>
            <a:ext cx="2628900" cy="5811838"/>
          </a:xfrm>
        </p:spPr>
        <p:txBody>
          <a:bodyPr vert="eaVert"/>
          <a:lstStyle/>
          <a:p>
            <a:r>
              <a:rPr lang="zh-CN" altLang="en-US"/>
              <a:t>单击此处编辑母版标题样式</a:t>
            </a:r>
            <a:endParaRPr lang="zh-CN" altLang="en-US"/>
          </a:p>
        </p:txBody>
      </p:sp>
      <p:sp>
        <p:nvSpPr>
          <p:cNvPr id="3" name="竖排文字占位符 2"/>
          <p:cNvSpPr>
            <a:spLocks noGrp="1"/>
          </p:cNvSpPr>
          <p:nvPr>
            <p:ph type="body" orient="vert" idx="1"/>
          </p:nvPr>
        </p:nvSpPr>
        <p:spPr>
          <a:xfrm>
            <a:off x="838184" y="523097"/>
            <a:ext cx="7734300" cy="5811838"/>
          </a:xfrm>
        </p:spPr>
        <p:txBody>
          <a:bodyPr vert="eaVert"/>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Only" preserve="1">
  <p:cSld name="内容">
    <p:spTree>
      <p:nvGrpSpPr>
        <p:cNvPr id="1" name=""/>
        <p:cNvGrpSpPr/>
        <p:nvPr/>
      </p:nvGrpSpPr>
      <p:grpSpPr>
        <a:xfrm>
          <a:off x="0" y="0"/>
          <a:ext cx="0" cy="0"/>
          <a:chOff x="0" y="0"/>
          <a:chExt cx="0" cy="0"/>
        </a:xfrm>
      </p:grpSpPr>
      <p:sp>
        <p:nvSpPr>
          <p:cNvPr id="2" name="内容占位符 1"/>
          <p:cNvSpPr>
            <a:spLocks noGrp="1"/>
          </p:cNvSpPr>
          <p:nvPr>
            <p:ph/>
          </p:nvPr>
        </p:nvSpPr>
        <p:spPr>
          <a:xfrm>
            <a:off x="838184" y="523097"/>
            <a:ext cx="10515600" cy="5811838"/>
          </a:xfrm>
        </p:spPr>
        <p:txBody>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正文页-10013_18">
    <p:bg>
      <p:bgRef idx="1001">
        <a:schemeClr val="bg1"/>
      </p:bgRef>
    </p:bg>
    <p:spTree>
      <p:nvGrpSpPr>
        <p:cNvPr id="1" name=""/>
        <p:cNvGrpSpPr/>
        <p:nvPr/>
      </p:nvGrpSpPr>
      <p:grpSpPr>
        <a:xfrm>
          <a:off x="0" y="0"/>
          <a:ext cx="0" cy="0"/>
          <a:chOff x="0" y="0"/>
          <a:chExt cx="0" cy="0"/>
        </a:xfrm>
      </p:grpSpPr>
      <p:sp>
        <p:nvSpPr>
          <p:cNvPr id="8" name="日期占位符 7"/>
          <p:cNvSpPr>
            <a:spLocks noGrp="1"/>
          </p:cNvSpPr>
          <p:nvPr>
            <p:ph type="dt" sz="half" idx="10"/>
            <p:custDataLst>
              <p:tags r:id="rId2"/>
            </p:custDataLst>
          </p:nvPr>
        </p:nvSpPr>
        <p:spPr/>
        <p:txBody>
          <a:bodyPr wrap="square">
            <a:normAutofit/>
          </a:bodyPr>
          <a:p>
            <a:fld id="{5592522B-0F24-4480-B9DD-A9474A6880D6}" type="datetimeFigureOut">
              <a:rPr lang="zh-CN" altLang="en-US" smtClean="0"/>
            </a:fld>
            <a:endParaRPr lang="zh-CN" altLang="en-US"/>
          </a:p>
        </p:txBody>
      </p:sp>
      <p:sp>
        <p:nvSpPr>
          <p:cNvPr id="9" name="页脚占位符 8"/>
          <p:cNvSpPr>
            <a:spLocks noGrp="1"/>
          </p:cNvSpPr>
          <p:nvPr>
            <p:ph type="ftr" sz="quarter" idx="11"/>
            <p:custDataLst>
              <p:tags r:id="rId3"/>
            </p:custDataLst>
          </p:nvPr>
        </p:nvSpPr>
        <p:spPr/>
        <p:txBody>
          <a:bodyPr/>
          <a:p>
            <a:endParaRPr lang="zh-CN" altLang="en-US"/>
          </a:p>
        </p:txBody>
      </p:sp>
      <p:sp>
        <p:nvSpPr>
          <p:cNvPr id="10" name="灯片编号占位符 9"/>
          <p:cNvSpPr>
            <a:spLocks noGrp="1"/>
          </p:cNvSpPr>
          <p:nvPr>
            <p:ph type="sldNum" sz="quarter" idx="12"/>
            <p:custDataLst>
              <p:tags r:id="rId4"/>
            </p:custDataLst>
          </p:nvPr>
        </p:nvSpPr>
        <p:spPr/>
        <p:txBody>
          <a:bodyPr wrap="square">
            <a:normAutofit/>
          </a:bodyPr>
          <a:p>
            <a:fld id="{BE5F26B5-172A-4DC2-B0B7-181CFC56B87C}" type="slidenum">
              <a:rPr lang="zh-CN" altLang="en-US" smtClean="0"/>
            </a:fld>
            <a:endParaRPr lang="zh-CN" altLang="en-US"/>
          </a:p>
        </p:txBody>
      </p:sp>
      <p:sp>
        <p:nvSpPr>
          <p:cNvPr id="11" name="标题 10"/>
          <p:cNvSpPr>
            <a:spLocks noGrp="1"/>
          </p:cNvSpPr>
          <p:nvPr>
            <p:ph type="ctrTitle" idx="16385" hasCustomPrompt="1"/>
            <p:custDataLst>
              <p:tags r:id="rId5"/>
            </p:custDataLst>
          </p:nvPr>
        </p:nvSpPr>
        <p:spPr>
          <a:xfrm>
            <a:off x="609600" y="533400"/>
            <a:ext cx="10972800" cy="609600"/>
          </a:xfrm>
          <a:noFill/>
        </p:spPr>
        <p:txBody>
          <a:bodyPr lIns="0" tIns="0" rIns="0" bIns="0" anchor="t">
            <a:normAutofit/>
          </a:bodyPr>
          <a:lstStyle>
            <a:lvl1pPr marL="0" indent="0" algn="l">
              <a:lnSpc>
                <a:spcPct val="111000"/>
              </a:lnSpc>
              <a:spcBef>
                <a:spcPct val="0"/>
              </a:spcBef>
              <a:spcAft>
                <a:spcPct val="0"/>
              </a:spcAft>
              <a:buNone/>
              <a:defRPr sz="3600" b="0" spc="0">
                <a:solidFill>
                  <a:schemeClr val="tx1"/>
                </a:solidFill>
              </a:defRPr>
            </a:lvl1pPr>
          </a:lstStyle>
          <a:p>
            <a:r>
              <a:rPr lang="zh-CN" altLang="en-US"/>
              <a:t>单击此处添加标题</a:t>
            </a:r>
            <a:endParaRPr lang="zh-CN" altLang="en-US"/>
          </a:p>
        </p:txBody>
      </p:sp>
      <p:sp>
        <p:nvSpPr>
          <p:cNvPr id="12" name="内容占位符 11"/>
          <p:cNvSpPr>
            <a:spLocks noGrp="1"/>
          </p:cNvSpPr>
          <p:nvPr>
            <p:ph idx="16392" hasCustomPrompt="1"/>
            <p:custDataLst>
              <p:tags r:id="rId6"/>
            </p:custDataLst>
          </p:nvPr>
        </p:nvSpPr>
        <p:spPr>
          <a:xfrm>
            <a:off x="609600" y="1524000"/>
            <a:ext cx="10972800" cy="1879600"/>
          </a:xfrm>
          <a:custGeom>
            <a:avLst/>
            <a:gdLst>
              <a:gd name="connisteX0" fmla="*/ 0 w 10972800"/>
              <a:gd name="connsiteY0" fmla="*/ 203200 h 1879600"/>
              <a:gd name="connisteX1" fmla="*/ 203200 w 10972800"/>
              <a:gd name="connsiteY1" fmla="*/ 0 h 1879600"/>
              <a:gd name="connisteX2" fmla="*/ 10769600 w 10972800"/>
              <a:gd name="connsiteY2" fmla="*/ 0 h 1879600"/>
              <a:gd name="connisteX3" fmla="*/ 10972800 w 10972800"/>
              <a:gd name="connsiteY3" fmla="*/ 203200 h 1879600"/>
              <a:gd name="connisteX4" fmla="*/ 10972800 w 10972800"/>
              <a:gd name="connsiteY4" fmla="*/ 1676400 h 1879600"/>
              <a:gd name="connisteX5" fmla="*/ 10769600 w 10972800"/>
              <a:gd name="connsiteY5" fmla="*/ 1879600 h 1879600"/>
              <a:gd name="connisteX6" fmla="*/ 203200 w 10972800"/>
              <a:gd name="connsiteY6" fmla="*/ 1879600 h 1879600"/>
              <a:gd name="connisteX7" fmla="*/ 0 w 10972800"/>
              <a:gd name="connsiteY7" fmla="*/ 1676400 h 1879600"/>
              <a:gd name="connisteX8" fmla="*/ 0 w 10972800"/>
              <a:gd name="connsiteY8" fmla="*/ 203200 h 1879600"/>
            </a:gdLst>
            <a:ahLst/>
            <a:cxnLst>
              <a:cxn ang="0">
                <a:pos x="connisteX0" y="connsiteY0"/>
              </a:cxn>
              <a:cxn ang="0">
                <a:pos x="connisteX1" y="connsiteY1"/>
              </a:cxn>
              <a:cxn ang="0">
                <a:pos x="connisteX2" y="connsiteY2"/>
              </a:cxn>
              <a:cxn ang="0">
                <a:pos x="connisteX3" y="connsiteY3"/>
              </a:cxn>
              <a:cxn ang="0">
                <a:pos x="connisteX4" y="connsiteY4"/>
              </a:cxn>
              <a:cxn ang="0">
                <a:pos x="connisteX5" y="connsiteY5"/>
              </a:cxn>
              <a:cxn ang="0">
                <a:pos x="connisteX6" y="connsiteY6"/>
              </a:cxn>
              <a:cxn ang="0">
                <a:pos x="connisteX7" y="connsiteY7"/>
              </a:cxn>
              <a:cxn ang="0">
                <a:pos x="connisteX8" y="connsiteY8"/>
              </a:cxn>
            </a:cxnLst>
            <a:pathLst>
              <a:path w="10972800" h="1879600">
                <a:moveTo>
                  <a:pt x="0" y="203200"/>
                </a:moveTo>
                <a:cubicBezTo>
                  <a:pt x="0" y="90976"/>
                  <a:pt x="90976" y="0"/>
                  <a:pt x="203200" y="0"/>
                </a:cubicBezTo>
                <a:lnTo>
                  <a:pt x="10769600" y="0"/>
                </a:lnTo>
                <a:cubicBezTo>
                  <a:pt x="10881824" y="0"/>
                  <a:pt x="10972800" y="90976"/>
                  <a:pt x="10972800" y="203200"/>
                </a:cubicBezTo>
                <a:lnTo>
                  <a:pt x="10972800" y="1676400"/>
                </a:lnTo>
                <a:cubicBezTo>
                  <a:pt x="10972800" y="1788624"/>
                  <a:pt x="10881824" y="1879600"/>
                  <a:pt x="10769600" y="1879600"/>
                </a:cubicBezTo>
                <a:lnTo>
                  <a:pt x="203200" y="1879600"/>
                </a:lnTo>
                <a:cubicBezTo>
                  <a:pt x="90976" y="1879600"/>
                  <a:pt x="0" y="1788624"/>
                  <a:pt x="0" y="1676400"/>
                </a:cubicBezTo>
                <a:lnTo>
                  <a:pt x="0" y="203200"/>
                </a:lnTo>
                <a:close/>
              </a:path>
            </a:pathLst>
          </a:custGeom>
          <a:solidFill>
            <a:srgbClr val="DDDDDD"/>
          </a:solidFill>
          <a:ln>
            <a:noFill/>
          </a:ln>
        </p:spPr>
        <p:txBody>
          <a:bodyPr>
            <a:normAutofit/>
          </a:bodyPr>
          <a:lstStyle>
            <a:lvl1pPr>
              <a:buNone/>
              <a:defRPr/>
            </a:lvl1pPr>
            <a:lvl2pPr>
              <a:buNone/>
              <a:defRPr/>
            </a:lvl2pPr>
            <a:lvl3pPr>
              <a:buNone/>
              <a:defRPr/>
            </a:lvl3pPr>
            <a:lvl4pPr>
              <a:buNone/>
              <a:defRPr/>
            </a:lvl4pPr>
            <a:lvl5pPr>
              <a:buNone/>
              <a:defRPr/>
            </a:lvl5pPr>
          </a:lstStyle>
          <a:p>
            <a:pPr lvl="0"/>
            <a:r>
              <a:rPr lang="zh-CN" altLang="en-US" smtClean="0"/>
              <a:t> </a:t>
            </a:r>
            <a:endParaRPr lang="zh-CN" altLang="en-US" smtClean="0"/>
          </a:p>
        </p:txBody>
      </p:sp>
      <p:sp>
        <p:nvSpPr>
          <p:cNvPr id="13" name="文本占位符 12"/>
          <p:cNvSpPr>
            <a:spLocks noGrp="1"/>
          </p:cNvSpPr>
          <p:nvPr>
            <p:ph type="body" idx="16386" hasCustomPrompt="1"/>
            <p:custDataLst>
              <p:tags r:id="rId7"/>
            </p:custDataLst>
          </p:nvPr>
        </p:nvSpPr>
        <p:spPr>
          <a:xfrm>
            <a:off x="609600" y="3860800"/>
            <a:ext cx="3251200" cy="406400"/>
          </a:xfrm>
          <a:noFill/>
        </p:spPr>
        <p:txBody>
          <a:bodyPr lIns="0" tIns="0" rIns="0" bIns="0" anchor="t">
            <a:normAutofit/>
          </a:bodyPr>
          <a:lstStyle>
            <a:lvl1pPr marL="0" indent="0" algn="l">
              <a:lnSpc>
                <a:spcPct val="111000"/>
              </a:lnSpc>
              <a:spcBef>
                <a:spcPct val="0"/>
              </a:spcBef>
              <a:spcAft>
                <a:spcPct val="0"/>
              </a:spcAft>
              <a:buNone/>
              <a:defRPr sz="2400" b="0" spc="0">
                <a:solidFill>
                  <a:schemeClr val="tx1"/>
                </a:solidFill>
              </a:defRPr>
            </a:lvl1pPr>
          </a:lstStyle>
          <a:p>
            <a:pPr lvl="0"/>
            <a:r>
              <a:rPr lang="zh-CN" altLang="en-US" smtClean="0"/>
              <a:t>单击此处添加项标题</a:t>
            </a:r>
            <a:endParaRPr lang="zh-CN" altLang="en-US" smtClean="0"/>
          </a:p>
        </p:txBody>
      </p:sp>
      <p:sp>
        <p:nvSpPr>
          <p:cNvPr id="14" name="文本占位符 13"/>
          <p:cNvSpPr>
            <a:spLocks noGrp="1"/>
          </p:cNvSpPr>
          <p:nvPr>
            <p:ph type="body" idx="16387" hasCustomPrompt="1"/>
            <p:custDataLst>
              <p:tags r:id="rId8"/>
            </p:custDataLst>
          </p:nvPr>
        </p:nvSpPr>
        <p:spPr>
          <a:xfrm>
            <a:off x="609600" y="4419600"/>
            <a:ext cx="3251200" cy="1828800"/>
          </a:xfrm>
          <a:noFill/>
        </p:spPr>
        <p:txBody>
          <a:bodyPr lIns="0" tIns="0" rIns="0" bIns="0" anchor="t">
            <a:normAutofit/>
          </a:bodyPr>
          <a:lstStyle>
            <a:lvl1pPr marL="0" indent="0" algn="l">
              <a:lnSpc>
                <a:spcPct val="125000"/>
              </a:lnSpc>
              <a:spcBef>
                <a:spcPct val="0"/>
              </a:spcBef>
              <a:spcAft>
                <a:spcPct val="0"/>
              </a:spcAft>
              <a:buNone/>
              <a:defRPr sz="1600" b="0" spc="0">
                <a:solidFill>
                  <a:schemeClr val="tx1"/>
                </a:solidFill>
              </a:defRPr>
            </a:lvl1pPr>
          </a:lstStyle>
          <a:p>
            <a:pPr lvl="0"/>
            <a:r>
              <a:rPr lang="zh-CN" altLang="en-US" smtClean="0"/>
              <a:t>单击此处添加项正文</a:t>
            </a:r>
            <a:endParaRPr lang="zh-CN" altLang="en-US" smtClean="0"/>
          </a:p>
        </p:txBody>
      </p:sp>
      <p:sp>
        <p:nvSpPr>
          <p:cNvPr id="15" name="文本占位符 14"/>
          <p:cNvSpPr>
            <a:spLocks noGrp="1"/>
          </p:cNvSpPr>
          <p:nvPr>
            <p:ph type="body" idx="16388" hasCustomPrompt="1"/>
            <p:custDataLst>
              <p:tags r:id="rId9"/>
            </p:custDataLst>
          </p:nvPr>
        </p:nvSpPr>
        <p:spPr>
          <a:xfrm>
            <a:off x="4470400" y="3860800"/>
            <a:ext cx="3251200" cy="406400"/>
          </a:xfrm>
          <a:noFill/>
        </p:spPr>
        <p:txBody>
          <a:bodyPr lIns="0" tIns="0" rIns="0" bIns="0" anchor="t">
            <a:normAutofit/>
          </a:bodyPr>
          <a:lstStyle>
            <a:lvl1pPr marL="0" indent="0" algn="l">
              <a:lnSpc>
                <a:spcPct val="111000"/>
              </a:lnSpc>
              <a:spcBef>
                <a:spcPct val="0"/>
              </a:spcBef>
              <a:spcAft>
                <a:spcPct val="0"/>
              </a:spcAft>
              <a:buNone/>
              <a:defRPr sz="2400" b="0" spc="0">
                <a:solidFill>
                  <a:schemeClr val="tx1"/>
                </a:solidFill>
              </a:defRPr>
            </a:lvl1pPr>
          </a:lstStyle>
          <a:p>
            <a:pPr lvl="0"/>
            <a:r>
              <a:rPr lang="zh-CN" altLang="en-US" smtClean="0"/>
              <a:t>单击此处添加项标题</a:t>
            </a:r>
            <a:endParaRPr lang="zh-CN" altLang="en-US" smtClean="0"/>
          </a:p>
        </p:txBody>
      </p:sp>
      <p:sp>
        <p:nvSpPr>
          <p:cNvPr id="16" name="文本占位符 15"/>
          <p:cNvSpPr>
            <a:spLocks noGrp="1"/>
          </p:cNvSpPr>
          <p:nvPr>
            <p:ph type="body" idx="16389" hasCustomPrompt="1"/>
            <p:custDataLst>
              <p:tags r:id="rId10"/>
            </p:custDataLst>
          </p:nvPr>
        </p:nvSpPr>
        <p:spPr>
          <a:xfrm>
            <a:off x="4470400" y="4419600"/>
            <a:ext cx="3251200" cy="1828800"/>
          </a:xfrm>
          <a:noFill/>
        </p:spPr>
        <p:txBody>
          <a:bodyPr lIns="0" tIns="0" rIns="0" bIns="0" anchor="t">
            <a:normAutofit/>
          </a:bodyPr>
          <a:lstStyle>
            <a:lvl1pPr marL="0" indent="0" algn="l">
              <a:lnSpc>
                <a:spcPct val="125000"/>
              </a:lnSpc>
              <a:spcBef>
                <a:spcPct val="0"/>
              </a:spcBef>
              <a:spcAft>
                <a:spcPct val="0"/>
              </a:spcAft>
              <a:buNone/>
              <a:defRPr sz="1600" b="0" spc="0">
                <a:solidFill>
                  <a:schemeClr val="tx1"/>
                </a:solidFill>
              </a:defRPr>
            </a:lvl1pPr>
          </a:lstStyle>
          <a:p>
            <a:pPr lvl="0"/>
            <a:r>
              <a:rPr lang="zh-CN" altLang="en-US" smtClean="0"/>
              <a:t>单击此处添加项正文</a:t>
            </a:r>
            <a:endParaRPr lang="zh-CN" altLang="en-US" smtClean="0"/>
          </a:p>
        </p:txBody>
      </p:sp>
      <p:sp>
        <p:nvSpPr>
          <p:cNvPr id="17" name="文本占位符 16"/>
          <p:cNvSpPr>
            <a:spLocks noGrp="1"/>
          </p:cNvSpPr>
          <p:nvPr>
            <p:ph type="body" idx="16390" hasCustomPrompt="1"/>
            <p:custDataLst>
              <p:tags r:id="rId11"/>
            </p:custDataLst>
          </p:nvPr>
        </p:nvSpPr>
        <p:spPr>
          <a:xfrm>
            <a:off x="8331200" y="3860800"/>
            <a:ext cx="3251200" cy="406400"/>
          </a:xfrm>
          <a:noFill/>
        </p:spPr>
        <p:txBody>
          <a:bodyPr lIns="0" tIns="0" rIns="0" bIns="0" anchor="t">
            <a:normAutofit/>
          </a:bodyPr>
          <a:lstStyle>
            <a:lvl1pPr marL="0" indent="0" algn="l">
              <a:lnSpc>
                <a:spcPct val="111000"/>
              </a:lnSpc>
              <a:spcBef>
                <a:spcPct val="0"/>
              </a:spcBef>
              <a:spcAft>
                <a:spcPct val="0"/>
              </a:spcAft>
              <a:buNone/>
              <a:defRPr sz="2400" b="0" spc="0">
                <a:solidFill>
                  <a:schemeClr val="tx1"/>
                </a:solidFill>
              </a:defRPr>
            </a:lvl1pPr>
          </a:lstStyle>
          <a:p>
            <a:pPr lvl="0"/>
            <a:r>
              <a:rPr lang="zh-CN" altLang="en-US" smtClean="0"/>
              <a:t>单击此处添加项标题</a:t>
            </a:r>
            <a:endParaRPr lang="zh-CN" altLang="en-US" smtClean="0"/>
          </a:p>
        </p:txBody>
      </p:sp>
      <p:sp>
        <p:nvSpPr>
          <p:cNvPr id="18" name="文本占位符 17"/>
          <p:cNvSpPr>
            <a:spLocks noGrp="1"/>
          </p:cNvSpPr>
          <p:nvPr>
            <p:ph type="body" idx="16391" hasCustomPrompt="1"/>
            <p:custDataLst>
              <p:tags r:id="rId12"/>
            </p:custDataLst>
          </p:nvPr>
        </p:nvSpPr>
        <p:spPr>
          <a:xfrm>
            <a:off x="8331200" y="4419600"/>
            <a:ext cx="3251200" cy="1828800"/>
          </a:xfrm>
          <a:noFill/>
        </p:spPr>
        <p:txBody>
          <a:bodyPr lIns="0" tIns="0" rIns="0" bIns="0" anchor="t">
            <a:normAutofit/>
          </a:bodyPr>
          <a:lstStyle>
            <a:lvl1pPr marL="0" indent="0" algn="l">
              <a:lnSpc>
                <a:spcPct val="125000"/>
              </a:lnSpc>
              <a:spcBef>
                <a:spcPct val="0"/>
              </a:spcBef>
              <a:spcAft>
                <a:spcPct val="0"/>
              </a:spcAft>
              <a:buNone/>
              <a:defRPr sz="1600" b="0" spc="0">
                <a:solidFill>
                  <a:schemeClr val="tx1"/>
                </a:solidFill>
              </a:defRPr>
            </a:lvl1pPr>
          </a:lstStyle>
          <a:p>
            <a:pPr lvl="0"/>
            <a:r>
              <a:rPr lang="zh-CN" altLang="en-US" smtClean="0"/>
              <a:t>单击此处添加项正文</a:t>
            </a:r>
            <a:endParaRPr lang="zh-CN" altLang="en-US" smtClean="0"/>
          </a:p>
        </p:txBody>
      </p:sp>
    </p:spTree>
  </p:cSld>
  <p:clrMapOvr>
    <a:overrideClrMapping bg1="lt1" tx1="dk1" bg2="lt2" tx2="dk2" accent1="accent1" accent2="accent2" accent3="accent3" accent4="accent4" accent5="accent5" accent6="accent6" hlink="hlink" folHlink="folHlink"/>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正文页-51_17">
    <p:bg>
      <p:bgRef idx="1001">
        <a:schemeClr val="bg1"/>
      </p:bgRef>
    </p:bg>
    <p:spTree>
      <p:nvGrpSpPr>
        <p:cNvPr id="1" name=""/>
        <p:cNvGrpSpPr/>
        <p:nvPr/>
      </p:nvGrpSpPr>
      <p:grpSpPr>
        <a:xfrm>
          <a:off x="0" y="0"/>
          <a:ext cx="0" cy="0"/>
          <a:chOff x="0" y="0"/>
          <a:chExt cx="0" cy="0"/>
        </a:xfrm>
      </p:grpSpPr>
      <p:sp>
        <p:nvSpPr>
          <p:cNvPr id="8" name="日期占位符 7"/>
          <p:cNvSpPr>
            <a:spLocks noGrp="1"/>
          </p:cNvSpPr>
          <p:nvPr>
            <p:ph type="dt" sz="half" idx="10"/>
            <p:custDataLst>
              <p:tags r:id="rId2"/>
            </p:custDataLst>
          </p:nvPr>
        </p:nvSpPr>
        <p:spPr/>
        <p:txBody>
          <a:bodyPr wrap="square">
            <a:normAutofit/>
          </a:bodyPr>
          <a:p>
            <a:fld id="{5592522B-0F24-4480-B9DD-A9474A6880D6}" type="datetimeFigureOut">
              <a:rPr lang="zh-CN" altLang="en-US" smtClean="0"/>
            </a:fld>
            <a:endParaRPr lang="zh-CN" altLang="en-US"/>
          </a:p>
        </p:txBody>
      </p:sp>
      <p:sp>
        <p:nvSpPr>
          <p:cNvPr id="9" name="页脚占位符 8"/>
          <p:cNvSpPr>
            <a:spLocks noGrp="1"/>
          </p:cNvSpPr>
          <p:nvPr>
            <p:ph type="ftr" sz="quarter" idx="11"/>
            <p:custDataLst>
              <p:tags r:id="rId3"/>
            </p:custDataLst>
          </p:nvPr>
        </p:nvSpPr>
        <p:spPr/>
        <p:txBody>
          <a:bodyPr/>
          <a:p>
            <a:endParaRPr lang="zh-CN" altLang="en-US"/>
          </a:p>
        </p:txBody>
      </p:sp>
      <p:sp>
        <p:nvSpPr>
          <p:cNvPr id="10" name="灯片编号占位符 9"/>
          <p:cNvSpPr>
            <a:spLocks noGrp="1"/>
          </p:cNvSpPr>
          <p:nvPr>
            <p:ph type="sldNum" sz="quarter" idx="12"/>
            <p:custDataLst>
              <p:tags r:id="rId4"/>
            </p:custDataLst>
          </p:nvPr>
        </p:nvSpPr>
        <p:spPr/>
        <p:txBody>
          <a:bodyPr wrap="square">
            <a:normAutofit/>
          </a:bodyPr>
          <a:p>
            <a:fld id="{BE5F26B5-172A-4DC2-B0B7-181CFC56B87C}" type="slidenum">
              <a:rPr lang="zh-CN" altLang="en-US" smtClean="0"/>
            </a:fld>
            <a:endParaRPr lang="zh-CN" altLang="en-US"/>
          </a:p>
        </p:txBody>
      </p:sp>
      <p:sp>
        <p:nvSpPr>
          <p:cNvPr id="11" name="标题 10"/>
          <p:cNvSpPr>
            <a:spLocks noGrp="1"/>
          </p:cNvSpPr>
          <p:nvPr>
            <p:ph type="ctrTitle" idx="16385" hasCustomPrompt="1"/>
            <p:custDataLst>
              <p:tags r:id="rId5"/>
            </p:custDataLst>
          </p:nvPr>
        </p:nvSpPr>
        <p:spPr>
          <a:xfrm>
            <a:off x="609600" y="3175000"/>
            <a:ext cx="10972800" cy="609600"/>
          </a:xfrm>
          <a:noFill/>
        </p:spPr>
        <p:txBody>
          <a:bodyPr lIns="0" tIns="0" rIns="0" bIns="0" anchor="t">
            <a:normAutofit/>
          </a:bodyPr>
          <a:lstStyle>
            <a:lvl1pPr marL="0" indent="0" algn="l">
              <a:lnSpc>
                <a:spcPct val="111000"/>
              </a:lnSpc>
              <a:spcBef>
                <a:spcPct val="0"/>
              </a:spcBef>
              <a:spcAft>
                <a:spcPct val="0"/>
              </a:spcAft>
              <a:buNone/>
              <a:defRPr sz="3600" b="0" spc="0">
                <a:solidFill>
                  <a:schemeClr val="tx1"/>
                </a:solidFill>
              </a:defRPr>
            </a:lvl1pPr>
          </a:lstStyle>
          <a:p>
            <a:r>
              <a:rPr lang="zh-CN" altLang="en-US"/>
              <a:t>单击此处添加标题</a:t>
            </a:r>
            <a:endParaRPr lang="zh-CN" altLang="en-US"/>
          </a:p>
        </p:txBody>
      </p:sp>
      <p:sp>
        <p:nvSpPr>
          <p:cNvPr id="12" name="内容占位符 11"/>
          <p:cNvSpPr>
            <a:spLocks noGrp="1"/>
          </p:cNvSpPr>
          <p:nvPr>
            <p:ph idx="16392" hasCustomPrompt="1"/>
            <p:custDataLst>
              <p:tags r:id="rId6"/>
            </p:custDataLst>
          </p:nvPr>
        </p:nvSpPr>
        <p:spPr>
          <a:xfrm>
            <a:off x="609600" y="609600"/>
            <a:ext cx="10972800" cy="2032000"/>
          </a:xfrm>
          <a:custGeom>
            <a:avLst/>
            <a:gdLst>
              <a:gd name="connisteX0" fmla="*/ 0 w 10972800"/>
              <a:gd name="connsiteY0" fmla="*/ 203200 h 2032000"/>
              <a:gd name="connisteX1" fmla="*/ 203200 w 10972800"/>
              <a:gd name="connsiteY1" fmla="*/ 0 h 2032000"/>
              <a:gd name="connisteX2" fmla="*/ 10769600 w 10972800"/>
              <a:gd name="connsiteY2" fmla="*/ 0 h 2032000"/>
              <a:gd name="connisteX3" fmla="*/ 10972800 w 10972800"/>
              <a:gd name="connsiteY3" fmla="*/ 203200 h 2032000"/>
              <a:gd name="connisteX4" fmla="*/ 10972800 w 10972800"/>
              <a:gd name="connsiteY4" fmla="*/ 1828800 h 2032000"/>
              <a:gd name="connisteX5" fmla="*/ 10769600 w 10972800"/>
              <a:gd name="connsiteY5" fmla="*/ 2032000 h 2032000"/>
              <a:gd name="connisteX6" fmla="*/ 203200 w 10972800"/>
              <a:gd name="connsiteY6" fmla="*/ 2032000 h 2032000"/>
              <a:gd name="connisteX7" fmla="*/ 0 w 10972800"/>
              <a:gd name="connsiteY7" fmla="*/ 1828800 h 2032000"/>
              <a:gd name="connisteX8" fmla="*/ 0 w 10972800"/>
              <a:gd name="connsiteY8" fmla="*/ 203200 h 2032000"/>
            </a:gdLst>
            <a:ahLst/>
            <a:cxnLst>
              <a:cxn ang="0">
                <a:pos x="connisteX0" y="connsiteY0"/>
              </a:cxn>
              <a:cxn ang="0">
                <a:pos x="connisteX1" y="connsiteY1"/>
              </a:cxn>
              <a:cxn ang="0">
                <a:pos x="connisteX2" y="connsiteY2"/>
              </a:cxn>
              <a:cxn ang="0">
                <a:pos x="connisteX3" y="connsiteY3"/>
              </a:cxn>
              <a:cxn ang="0">
                <a:pos x="connisteX4" y="connsiteY4"/>
              </a:cxn>
              <a:cxn ang="0">
                <a:pos x="connisteX5" y="connsiteY5"/>
              </a:cxn>
              <a:cxn ang="0">
                <a:pos x="connisteX6" y="connsiteY6"/>
              </a:cxn>
              <a:cxn ang="0">
                <a:pos x="connisteX7" y="connsiteY7"/>
              </a:cxn>
              <a:cxn ang="0">
                <a:pos x="connisteX8" y="connsiteY8"/>
              </a:cxn>
            </a:cxnLst>
            <a:pathLst>
              <a:path w="10972800" h="2032000">
                <a:moveTo>
                  <a:pt x="0" y="203200"/>
                </a:moveTo>
                <a:cubicBezTo>
                  <a:pt x="0" y="90976"/>
                  <a:pt x="90976" y="0"/>
                  <a:pt x="203200" y="0"/>
                </a:cubicBezTo>
                <a:lnTo>
                  <a:pt x="10769600" y="0"/>
                </a:lnTo>
                <a:cubicBezTo>
                  <a:pt x="10881824" y="0"/>
                  <a:pt x="10972800" y="90976"/>
                  <a:pt x="10972800" y="203200"/>
                </a:cubicBezTo>
                <a:lnTo>
                  <a:pt x="10972800" y="1828800"/>
                </a:lnTo>
                <a:cubicBezTo>
                  <a:pt x="10972800" y="1941024"/>
                  <a:pt x="10881824" y="2032000"/>
                  <a:pt x="10769600" y="2032000"/>
                </a:cubicBezTo>
                <a:lnTo>
                  <a:pt x="203200" y="2032000"/>
                </a:lnTo>
                <a:cubicBezTo>
                  <a:pt x="90976" y="2032000"/>
                  <a:pt x="0" y="1941024"/>
                  <a:pt x="0" y="1828800"/>
                </a:cubicBezTo>
                <a:lnTo>
                  <a:pt x="0" y="203200"/>
                </a:lnTo>
                <a:close/>
              </a:path>
            </a:pathLst>
          </a:custGeom>
          <a:solidFill>
            <a:srgbClr val="DDDDDD"/>
          </a:solidFill>
          <a:ln>
            <a:noFill/>
          </a:ln>
        </p:spPr>
        <p:txBody>
          <a:bodyPr>
            <a:normAutofit/>
          </a:bodyPr>
          <a:lstStyle>
            <a:lvl1pPr>
              <a:buNone/>
              <a:defRPr/>
            </a:lvl1pPr>
            <a:lvl2pPr>
              <a:buNone/>
              <a:defRPr/>
            </a:lvl2pPr>
            <a:lvl3pPr>
              <a:buNone/>
              <a:defRPr/>
            </a:lvl3pPr>
            <a:lvl4pPr>
              <a:buNone/>
              <a:defRPr/>
            </a:lvl4pPr>
            <a:lvl5pPr>
              <a:buNone/>
              <a:defRPr/>
            </a:lvl5pPr>
          </a:lstStyle>
          <a:p>
            <a:pPr lvl="0"/>
            <a:r>
              <a:rPr lang="zh-CN" altLang="en-US" smtClean="0"/>
              <a:t> </a:t>
            </a:r>
            <a:endParaRPr lang="zh-CN" altLang="en-US" smtClean="0"/>
          </a:p>
        </p:txBody>
      </p:sp>
      <p:sp>
        <p:nvSpPr>
          <p:cNvPr id="13" name="文本占位符 12"/>
          <p:cNvSpPr>
            <a:spLocks noGrp="1"/>
          </p:cNvSpPr>
          <p:nvPr>
            <p:ph type="body" idx="16386" hasCustomPrompt="1"/>
            <p:custDataLst>
              <p:tags r:id="rId7"/>
            </p:custDataLst>
          </p:nvPr>
        </p:nvSpPr>
        <p:spPr>
          <a:xfrm>
            <a:off x="609600" y="4165600"/>
            <a:ext cx="3251200" cy="406400"/>
          </a:xfrm>
          <a:noFill/>
        </p:spPr>
        <p:txBody>
          <a:bodyPr lIns="0" tIns="0" rIns="0" bIns="0" anchor="t">
            <a:normAutofit/>
          </a:bodyPr>
          <a:lstStyle>
            <a:lvl1pPr marL="0" indent="0" algn="l">
              <a:lnSpc>
                <a:spcPct val="111000"/>
              </a:lnSpc>
              <a:spcBef>
                <a:spcPct val="0"/>
              </a:spcBef>
              <a:spcAft>
                <a:spcPct val="0"/>
              </a:spcAft>
              <a:buNone/>
              <a:defRPr sz="2400" b="0" spc="0">
                <a:solidFill>
                  <a:schemeClr val="tx1"/>
                </a:solidFill>
              </a:defRPr>
            </a:lvl1pPr>
          </a:lstStyle>
          <a:p>
            <a:pPr lvl="0"/>
            <a:r>
              <a:rPr lang="zh-CN" altLang="en-US" smtClean="0"/>
              <a:t>单击此处添加项标题</a:t>
            </a:r>
            <a:endParaRPr lang="zh-CN" altLang="en-US" smtClean="0"/>
          </a:p>
        </p:txBody>
      </p:sp>
      <p:sp>
        <p:nvSpPr>
          <p:cNvPr id="14" name="文本占位符 13"/>
          <p:cNvSpPr>
            <a:spLocks noGrp="1"/>
          </p:cNvSpPr>
          <p:nvPr>
            <p:ph type="body" idx="16387" hasCustomPrompt="1"/>
            <p:custDataLst>
              <p:tags r:id="rId8"/>
            </p:custDataLst>
          </p:nvPr>
        </p:nvSpPr>
        <p:spPr>
          <a:xfrm>
            <a:off x="609600" y="4724400"/>
            <a:ext cx="3251200" cy="1524000"/>
          </a:xfrm>
          <a:noFill/>
        </p:spPr>
        <p:txBody>
          <a:bodyPr lIns="0" tIns="0" rIns="0" bIns="0" anchor="t">
            <a:normAutofit/>
          </a:bodyPr>
          <a:lstStyle>
            <a:lvl1pPr marL="0" indent="0" algn="l">
              <a:lnSpc>
                <a:spcPct val="125000"/>
              </a:lnSpc>
              <a:spcBef>
                <a:spcPct val="0"/>
              </a:spcBef>
              <a:spcAft>
                <a:spcPct val="0"/>
              </a:spcAft>
              <a:buNone/>
              <a:defRPr sz="1600" b="0" spc="0">
                <a:solidFill>
                  <a:schemeClr val="tx1"/>
                </a:solidFill>
              </a:defRPr>
            </a:lvl1pPr>
          </a:lstStyle>
          <a:p>
            <a:pPr lvl="0"/>
            <a:r>
              <a:rPr lang="zh-CN" altLang="en-US" smtClean="0"/>
              <a:t>单击此处添加项正文</a:t>
            </a:r>
            <a:endParaRPr lang="zh-CN" altLang="en-US" smtClean="0"/>
          </a:p>
        </p:txBody>
      </p:sp>
      <p:sp>
        <p:nvSpPr>
          <p:cNvPr id="15" name="文本占位符 14"/>
          <p:cNvSpPr>
            <a:spLocks noGrp="1"/>
          </p:cNvSpPr>
          <p:nvPr>
            <p:ph type="body" idx="16388" hasCustomPrompt="1"/>
            <p:custDataLst>
              <p:tags r:id="rId9"/>
            </p:custDataLst>
          </p:nvPr>
        </p:nvSpPr>
        <p:spPr>
          <a:xfrm>
            <a:off x="4470400" y="4165600"/>
            <a:ext cx="3251200" cy="406400"/>
          </a:xfrm>
          <a:noFill/>
        </p:spPr>
        <p:txBody>
          <a:bodyPr lIns="0" tIns="0" rIns="0" bIns="0" anchor="t">
            <a:normAutofit/>
          </a:bodyPr>
          <a:lstStyle>
            <a:lvl1pPr marL="0" indent="0" algn="l">
              <a:lnSpc>
                <a:spcPct val="111000"/>
              </a:lnSpc>
              <a:spcBef>
                <a:spcPct val="0"/>
              </a:spcBef>
              <a:spcAft>
                <a:spcPct val="0"/>
              </a:spcAft>
              <a:buNone/>
              <a:defRPr sz="2400" b="0" spc="0">
                <a:solidFill>
                  <a:schemeClr val="tx1"/>
                </a:solidFill>
              </a:defRPr>
            </a:lvl1pPr>
          </a:lstStyle>
          <a:p>
            <a:pPr lvl="0"/>
            <a:r>
              <a:rPr lang="zh-CN" altLang="en-US" smtClean="0"/>
              <a:t>单击此处添加项标题</a:t>
            </a:r>
            <a:endParaRPr lang="zh-CN" altLang="en-US" smtClean="0"/>
          </a:p>
        </p:txBody>
      </p:sp>
      <p:sp>
        <p:nvSpPr>
          <p:cNvPr id="16" name="文本占位符 15"/>
          <p:cNvSpPr>
            <a:spLocks noGrp="1"/>
          </p:cNvSpPr>
          <p:nvPr>
            <p:ph type="body" idx="16389" hasCustomPrompt="1"/>
            <p:custDataLst>
              <p:tags r:id="rId10"/>
            </p:custDataLst>
          </p:nvPr>
        </p:nvSpPr>
        <p:spPr>
          <a:xfrm>
            <a:off x="4470400" y="4724400"/>
            <a:ext cx="3251200" cy="1524000"/>
          </a:xfrm>
          <a:noFill/>
        </p:spPr>
        <p:txBody>
          <a:bodyPr lIns="0" tIns="0" rIns="0" bIns="0" anchor="t">
            <a:normAutofit/>
          </a:bodyPr>
          <a:lstStyle>
            <a:lvl1pPr marL="0" indent="0" algn="l">
              <a:lnSpc>
                <a:spcPct val="125000"/>
              </a:lnSpc>
              <a:spcBef>
                <a:spcPct val="0"/>
              </a:spcBef>
              <a:spcAft>
                <a:spcPct val="0"/>
              </a:spcAft>
              <a:buNone/>
              <a:defRPr sz="1600" b="0" spc="0">
                <a:solidFill>
                  <a:schemeClr val="tx1"/>
                </a:solidFill>
              </a:defRPr>
            </a:lvl1pPr>
          </a:lstStyle>
          <a:p>
            <a:pPr lvl="0"/>
            <a:r>
              <a:rPr lang="zh-CN" altLang="en-US" smtClean="0"/>
              <a:t>单击此处添加项正文</a:t>
            </a:r>
            <a:endParaRPr lang="zh-CN" altLang="en-US" smtClean="0"/>
          </a:p>
        </p:txBody>
      </p:sp>
      <p:sp>
        <p:nvSpPr>
          <p:cNvPr id="17" name="文本占位符 16"/>
          <p:cNvSpPr>
            <a:spLocks noGrp="1"/>
          </p:cNvSpPr>
          <p:nvPr>
            <p:ph type="body" idx="16390" hasCustomPrompt="1"/>
            <p:custDataLst>
              <p:tags r:id="rId11"/>
            </p:custDataLst>
          </p:nvPr>
        </p:nvSpPr>
        <p:spPr>
          <a:xfrm>
            <a:off x="8331200" y="4165600"/>
            <a:ext cx="3251200" cy="406400"/>
          </a:xfrm>
          <a:noFill/>
        </p:spPr>
        <p:txBody>
          <a:bodyPr lIns="0" tIns="0" rIns="0" bIns="0" anchor="t">
            <a:normAutofit/>
          </a:bodyPr>
          <a:lstStyle>
            <a:lvl1pPr marL="0" indent="0" algn="l">
              <a:lnSpc>
                <a:spcPct val="111000"/>
              </a:lnSpc>
              <a:spcBef>
                <a:spcPct val="0"/>
              </a:spcBef>
              <a:spcAft>
                <a:spcPct val="0"/>
              </a:spcAft>
              <a:buNone/>
              <a:defRPr sz="2400" b="0" spc="0">
                <a:solidFill>
                  <a:schemeClr val="tx1"/>
                </a:solidFill>
              </a:defRPr>
            </a:lvl1pPr>
          </a:lstStyle>
          <a:p>
            <a:pPr lvl="0"/>
            <a:r>
              <a:rPr lang="zh-CN" altLang="en-US" smtClean="0"/>
              <a:t>单击此处添加项标题</a:t>
            </a:r>
            <a:endParaRPr lang="zh-CN" altLang="en-US" smtClean="0"/>
          </a:p>
        </p:txBody>
      </p:sp>
      <p:sp>
        <p:nvSpPr>
          <p:cNvPr id="18" name="文本占位符 17"/>
          <p:cNvSpPr>
            <a:spLocks noGrp="1"/>
          </p:cNvSpPr>
          <p:nvPr>
            <p:ph type="body" idx="16391" hasCustomPrompt="1"/>
            <p:custDataLst>
              <p:tags r:id="rId12"/>
            </p:custDataLst>
          </p:nvPr>
        </p:nvSpPr>
        <p:spPr>
          <a:xfrm>
            <a:off x="8331200" y="4724400"/>
            <a:ext cx="3251200" cy="1524000"/>
          </a:xfrm>
          <a:noFill/>
        </p:spPr>
        <p:txBody>
          <a:bodyPr lIns="0" tIns="0" rIns="0" bIns="0" anchor="t">
            <a:normAutofit/>
          </a:bodyPr>
          <a:lstStyle>
            <a:lvl1pPr marL="0" indent="0" algn="l">
              <a:lnSpc>
                <a:spcPct val="125000"/>
              </a:lnSpc>
              <a:spcBef>
                <a:spcPct val="0"/>
              </a:spcBef>
              <a:spcAft>
                <a:spcPct val="0"/>
              </a:spcAft>
              <a:buNone/>
              <a:defRPr sz="1600" b="0" spc="0">
                <a:solidFill>
                  <a:schemeClr val="tx1"/>
                </a:solidFill>
              </a:defRPr>
            </a:lvl1pPr>
          </a:lstStyle>
          <a:p>
            <a:pPr lvl="0"/>
            <a:r>
              <a:rPr lang="zh-CN" altLang="en-US" smtClean="0"/>
              <a:t>单击此处添加项正文</a:t>
            </a:r>
            <a:endParaRPr lang="zh-CN" altLang="en-US" smtClean="0"/>
          </a:p>
        </p:txBody>
      </p:sp>
    </p:spTree>
  </p:cSld>
  <p:clrMapOvr>
    <a:overrideClrMapping bg1="lt1" tx1="dk1" bg2="lt2" tx2="dk2" accent1="accent1" accent2="accent2" accent3="accent3" accent4="accent4" accent5="accent5" accent6="accent6" hlink="hlink" folHlink="folHlink"/>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正文页-49_12">
    <p:bg>
      <p:bgRef idx="1001">
        <a:schemeClr val="bg1"/>
      </p:bgRef>
    </p:bg>
    <p:spTree>
      <p:nvGrpSpPr>
        <p:cNvPr id="1" name=""/>
        <p:cNvGrpSpPr/>
        <p:nvPr/>
      </p:nvGrpSpPr>
      <p:grpSpPr>
        <a:xfrm>
          <a:off x="0" y="0"/>
          <a:ext cx="0" cy="0"/>
          <a:chOff x="0" y="0"/>
          <a:chExt cx="0" cy="0"/>
        </a:xfrm>
      </p:grpSpPr>
      <p:sp>
        <p:nvSpPr>
          <p:cNvPr id="8" name="日期占位符 7"/>
          <p:cNvSpPr>
            <a:spLocks noGrp="1"/>
          </p:cNvSpPr>
          <p:nvPr>
            <p:ph type="dt" sz="half" idx="10"/>
            <p:custDataLst>
              <p:tags r:id="rId2"/>
            </p:custDataLst>
          </p:nvPr>
        </p:nvSpPr>
        <p:spPr/>
        <p:txBody>
          <a:bodyPr wrap="square">
            <a:normAutofit/>
          </a:bodyPr>
          <a:p>
            <a:fld id="{5592522B-0F24-4480-B9DD-A9474A6880D6}" type="datetimeFigureOut">
              <a:rPr lang="zh-CN" altLang="en-US" smtClean="0"/>
            </a:fld>
            <a:endParaRPr lang="zh-CN" altLang="en-US"/>
          </a:p>
        </p:txBody>
      </p:sp>
      <p:sp>
        <p:nvSpPr>
          <p:cNvPr id="9" name="页脚占位符 8"/>
          <p:cNvSpPr>
            <a:spLocks noGrp="1"/>
          </p:cNvSpPr>
          <p:nvPr>
            <p:ph type="ftr" sz="quarter" idx="11"/>
            <p:custDataLst>
              <p:tags r:id="rId3"/>
            </p:custDataLst>
          </p:nvPr>
        </p:nvSpPr>
        <p:spPr/>
        <p:txBody>
          <a:bodyPr/>
          <a:p>
            <a:endParaRPr lang="zh-CN" altLang="en-US"/>
          </a:p>
        </p:txBody>
      </p:sp>
      <p:sp>
        <p:nvSpPr>
          <p:cNvPr id="10" name="灯片编号占位符 9"/>
          <p:cNvSpPr>
            <a:spLocks noGrp="1"/>
          </p:cNvSpPr>
          <p:nvPr>
            <p:ph type="sldNum" sz="quarter" idx="12"/>
            <p:custDataLst>
              <p:tags r:id="rId4"/>
            </p:custDataLst>
          </p:nvPr>
        </p:nvSpPr>
        <p:spPr/>
        <p:txBody>
          <a:bodyPr wrap="square">
            <a:normAutofit/>
          </a:bodyPr>
          <a:p>
            <a:fld id="{BE5F26B5-172A-4DC2-B0B7-181CFC56B87C}" type="slidenum">
              <a:rPr lang="zh-CN" altLang="en-US" smtClean="0"/>
            </a:fld>
            <a:endParaRPr lang="zh-CN" altLang="en-US"/>
          </a:p>
        </p:txBody>
      </p:sp>
      <p:sp>
        <p:nvSpPr>
          <p:cNvPr id="11" name="标题 10"/>
          <p:cNvSpPr>
            <a:spLocks noGrp="1"/>
          </p:cNvSpPr>
          <p:nvPr>
            <p:ph type="ctrTitle" idx="16385" hasCustomPrompt="1"/>
            <p:custDataLst>
              <p:tags r:id="rId5"/>
            </p:custDataLst>
          </p:nvPr>
        </p:nvSpPr>
        <p:spPr>
          <a:xfrm>
            <a:off x="609600" y="533400"/>
            <a:ext cx="10972800" cy="609600"/>
          </a:xfrm>
          <a:noFill/>
        </p:spPr>
        <p:txBody>
          <a:bodyPr lIns="0" tIns="0" rIns="0" bIns="0" anchor="t">
            <a:normAutofit/>
          </a:bodyPr>
          <a:lstStyle>
            <a:lvl1pPr marL="0" indent="0" algn="l">
              <a:lnSpc>
                <a:spcPct val="111000"/>
              </a:lnSpc>
              <a:spcBef>
                <a:spcPct val="0"/>
              </a:spcBef>
              <a:spcAft>
                <a:spcPct val="0"/>
              </a:spcAft>
              <a:buNone/>
              <a:defRPr sz="3600" b="0" spc="0">
                <a:solidFill>
                  <a:schemeClr val="tx1"/>
                </a:solidFill>
              </a:defRPr>
            </a:lvl1pPr>
          </a:lstStyle>
          <a:p>
            <a:r>
              <a:rPr lang="zh-CN" altLang="en-US"/>
              <a:t>单击此处添加标题</a:t>
            </a:r>
            <a:endParaRPr lang="zh-CN" altLang="en-US"/>
          </a:p>
        </p:txBody>
      </p:sp>
      <p:sp>
        <p:nvSpPr>
          <p:cNvPr id="12" name="装饰  1"/>
          <p:cNvSpPr>
            <a:spLocks noGrp="1"/>
          </p:cNvSpPr>
          <p:nvPr>
            <p:ph type="body" idx="16395" hasCustomPrompt="1"/>
            <p:custDataLst>
              <p:tags r:id="rId6"/>
            </p:custDataLst>
          </p:nvPr>
        </p:nvSpPr>
        <p:spPr>
          <a:xfrm>
            <a:off x="1778000" y="2133600"/>
            <a:ext cx="914400" cy="914400"/>
          </a:xfrm>
          <a:custGeom>
            <a:avLst/>
            <a:gdLst>
              <a:gd name="connisteX0" fmla="*/ 0 w 914400"/>
              <a:gd name="connsiteY0" fmla="*/ 203200 h 914400"/>
              <a:gd name="connisteX1" fmla="*/ 203200 w 914400"/>
              <a:gd name="connsiteY1" fmla="*/ 0 h 914400"/>
              <a:gd name="connisteX2" fmla="*/ 711200 w 914400"/>
              <a:gd name="connsiteY2" fmla="*/ 0 h 914400"/>
              <a:gd name="connisteX3" fmla="*/ 914400 w 914400"/>
              <a:gd name="connsiteY3" fmla="*/ 203200 h 914400"/>
              <a:gd name="connisteX4" fmla="*/ 914400 w 914400"/>
              <a:gd name="connsiteY4" fmla="*/ 711200 h 914400"/>
              <a:gd name="connisteX5" fmla="*/ 711200 w 914400"/>
              <a:gd name="connsiteY5" fmla="*/ 914400 h 914400"/>
              <a:gd name="connisteX6" fmla="*/ 203200 w 914400"/>
              <a:gd name="connsiteY6" fmla="*/ 914400 h 914400"/>
              <a:gd name="connisteX7" fmla="*/ 0 w 914400"/>
              <a:gd name="connsiteY7" fmla="*/ 711200 h 914400"/>
              <a:gd name="connisteX8" fmla="*/ 0 w 914400"/>
              <a:gd name="connsiteY8" fmla="*/ 203200 h 914400"/>
            </a:gdLst>
            <a:ahLst/>
            <a:cxnLst>
              <a:cxn ang="0">
                <a:pos x="connisteX0" y="connsiteY0"/>
              </a:cxn>
              <a:cxn ang="0">
                <a:pos x="connisteX1" y="connsiteY1"/>
              </a:cxn>
              <a:cxn ang="0">
                <a:pos x="connisteX2" y="connsiteY2"/>
              </a:cxn>
              <a:cxn ang="0">
                <a:pos x="connisteX3" y="connsiteY3"/>
              </a:cxn>
              <a:cxn ang="0">
                <a:pos x="connisteX4" y="connsiteY4"/>
              </a:cxn>
              <a:cxn ang="0">
                <a:pos x="connisteX5" y="connsiteY5"/>
              </a:cxn>
              <a:cxn ang="0">
                <a:pos x="connisteX6" y="connsiteY6"/>
              </a:cxn>
              <a:cxn ang="0">
                <a:pos x="connisteX7" y="connsiteY7"/>
              </a:cxn>
              <a:cxn ang="0">
                <a:pos x="connisteX8" y="connsiteY8"/>
              </a:cxn>
            </a:cxnLst>
            <a:pathLst>
              <a:path w="914400" h="914400">
                <a:moveTo>
                  <a:pt x="0" y="203200"/>
                </a:moveTo>
                <a:cubicBezTo>
                  <a:pt x="0" y="90976"/>
                  <a:pt x="90976" y="0"/>
                  <a:pt x="203200" y="0"/>
                </a:cubicBezTo>
                <a:lnTo>
                  <a:pt x="711200" y="0"/>
                </a:lnTo>
                <a:cubicBezTo>
                  <a:pt x="823424" y="0"/>
                  <a:pt x="914400" y="90976"/>
                  <a:pt x="914400" y="203200"/>
                </a:cubicBezTo>
                <a:lnTo>
                  <a:pt x="914400" y="711200"/>
                </a:lnTo>
                <a:cubicBezTo>
                  <a:pt x="914400" y="823424"/>
                  <a:pt x="823424" y="914400"/>
                  <a:pt x="711200" y="914400"/>
                </a:cubicBezTo>
                <a:lnTo>
                  <a:pt x="203200" y="914400"/>
                </a:lnTo>
                <a:cubicBezTo>
                  <a:pt x="90976" y="914400"/>
                  <a:pt x="0" y="823424"/>
                  <a:pt x="0" y="711200"/>
                </a:cubicBezTo>
                <a:lnTo>
                  <a:pt x="0" y="203200"/>
                </a:lnTo>
                <a:close/>
              </a:path>
            </a:pathLst>
          </a:custGeom>
          <a:solidFill>
            <a:schemeClr val="accent1"/>
          </a:solidFill>
          <a:ln>
            <a:solidFill>
              <a:prstClr val="black">
                <a:alpha val="0"/>
              </a:prstClr>
            </a:solidFill>
            <a:prstDash val="solid"/>
          </a:ln>
        </p:spPr>
        <p:txBody>
          <a:bodyPr>
            <a:noAutofit/>
          </a:bodyPr>
          <a:lstStyle>
            <a:lvl1pPr>
              <a:buNone/>
              <a:defRPr/>
            </a:lvl1pPr>
            <a:lvl2pPr>
              <a:buNone/>
              <a:defRPr/>
            </a:lvl2pPr>
            <a:lvl3pPr>
              <a:buNone/>
              <a:defRPr/>
            </a:lvl3pPr>
            <a:lvl4pPr>
              <a:buNone/>
              <a:defRPr/>
            </a:lvl4pPr>
            <a:lvl5pPr>
              <a:buNone/>
              <a:defRPr/>
            </a:lvl5pPr>
          </a:lstStyle>
          <a:p>
            <a:pPr lvl="0"/>
            <a:r>
              <a:rPr lang="zh-CN" altLang="en-US" smtClean="0"/>
              <a:t> </a:t>
            </a:r>
            <a:endParaRPr lang="zh-CN" altLang="en-US" smtClean="0"/>
          </a:p>
        </p:txBody>
      </p:sp>
      <p:sp>
        <p:nvSpPr>
          <p:cNvPr id="13" name="文本占位符 12"/>
          <p:cNvSpPr>
            <a:spLocks noGrp="1"/>
          </p:cNvSpPr>
          <p:nvPr>
            <p:ph type="body" idx="16388" hasCustomPrompt="1"/>
            <p:custDataLst>
              <p:tags r:id="rId7"/>
            </p:custDataLst>
          </p:nvPr>
        </p:nvSpPr>
        <p:spPr>
          <a:xfrm>
            <a:off x="1962150" y="2362200"/>
            <a:ext cx="546100" cy="457200"/>
          </a:xfrm>
          <a:noFill/>
        </p:spPr>
        <p:txBody>
          <a:bodyPr wrap="none" lIns="0" tIns="0" rIns="0" bIns="0" anchor="ctr">
            <a:noAutofit/>
          </a:bodyPr>
          <a:lstStyle>
            <a:lvl1pPr marL="0" indent="0" algn="ctr">
              <a:lnSpc>
                <a:spcPct val="109000"/>
              </a:lnSpc>
              <a:spcBef>
                <a:spcPct val="0"/>
              </a:spcBef>
              <a:spcAft>
                <a:spcPct val="0"/>
              </a:spcAft>
              <a:buNone/>
              <a:defRPr sz="3600" b="0" spc="0">
                <a:solidFill>
                  <a:srgbClr val="FFFFFF"/>
                </a:solidFill>
              </a:defRPr>
            </a:lvl1pPr>
          </a:lstStyle>
          <a:p>
            <a:pPr lvl="0"/>
            <a:r>
              <a:rPr lang="zh-CN" altLang="en-US" smtClean="0"/>
              <a:t>01</a:t>
            </a:r>
            <a:endParaRPr lang="zh-CN" altLang="en-US" smtClean="0"/>
          </a:p>
        </p:txBody>
      </p:sp>
      <p:sp>
        <p:nvSpPr>
          <p:cNvPr id="14" name="文本占位符 13"/>
          <p:cNvSpPr>
            <a:spLocks noGrp="1"/>
          </p:cNvSpPr>
          <p:nvPr>
            <p:ph type="body" idx="16386" hasCustomPrompt="1"/>
            <p:custDataLst>
              <p:tags r:id="rId8"/>
            </p:custDataLst>
          </p:nvPr>
        </p:nvSpPr>
        <p:spPr>
          <a:xfrm>
            <a:off x="609600" y="3302000"/>
            <a:ext cx="3251200" cy="406400"/>
          </a:xfrm>
          <a:noFill/>
        </p:spPr>
        <p:txBody>
          <a:bodyPr lIns="0" tIns="0" rIns="0" bIns="0" anchor="t">
            <a:normAutofit/>
          </a:bodyPr>
          <a:lstStyle>
            <a:lvl1pPr marL="0" indent="0" algn="ctr">
              <a:lnSpc>
                <a:spcPct val="111000"/>
              </a:lnSpc>
              <a:spcBef>
                <a:spcPct val="0"/>
              </a:spcBef>
              <a:spcAft>
                <a:spcPct val="0"/>
              </a:spcAft>
              <a:buNone/>
              <a:defRPr sz="2400" b="0" spc="0">
                <a:solidFill>
                  <a:schemeClr val="tx1"/>
                </a:solidFill>
              </a:defRPr>
            </a:lvl1pPr>
          </a:lstStyle>
          <a:p>
            <a:pPr lvl="0"/>
            <a:r>
              <a:rPr lang="zh-CN" altLang="en-US" smtClean="0"/>
              <a:t>单击此处添加项标题</a:t>
            </a:r>
            <a:endParaRPr lang="zh-CN" altLang="en-US" smtClean="0"/>
          </a:p>
        </p:txBody>
      </p:sp>
      <p:sp>
        <p:nvSpPr>
          <p:cNvPr id="15" name="文本占位符 14"/>
          <p:cNvSpPr>
            <a:spLocks noGrp="1"/>
          </p:cNvSpPr>
          <p:nvPr>
            <p:ph type="body" idx="16387" hasCustomPrompt="1"/>
            <p:custDataLst>
              <p:tags r:id="rId9"/>
            </p:custDataLst>
          </p:nvPr>
        </p:nvSpPr>
        <p:spPr>
          <a:xfrm>
            <a:off x="609600" y="3810000"/>
            <a:ext cx="3251200" cy="1828800"/>
          </a:xfrm>
          <a:noFill/>
        </p:spPr>
        <p:txBody>
          <a:bodyPr lIns="0" tIns="0" rIns="0" bIns="0" anchor="t">
            <a:normAutofit/>
          </a:bodyPr>
          <a:lstStyle>
            <a:lvl1pPr marL="0" indent="0" algn="ctr">
              <a:lnSpc>
                <a:spcPct val="125000"/>
              </a:lnSpc>
              <a:spcBef>
                <a:spcPct val="0"/>
              </a:spcBef>
              <a:spcAft>
                <a:spcPct val="0"/>
              </a:spcAft>
              <a:buNone/>
              <a:defRPr sz="1600" b="0" spc="0">
                <a:solidFill>
                  <a:schemeClr val="tx1"/>
                </a:solidFill>
              </a:defRPr>
            </a:lvl1pPr>
          </a:lstStyle>
          <a:p>
            <a:pPr lvl="0"/>
            <a:r>
              <a:rPr lang="zh-CN" altLang="en-US" smtClean="0"/>
              <a:t>单击此处添加项正文</a:t>
            </a:r>
            <a:endParaRPr lang="zh-CN" altLang="en-US" smtClean="0"/>
          </a:p>
        </p:txBody>
      </p:sp>
      <p:sp>
        <p:nvSpPr>
          <p:cNvPr id="16" name="装饰  5"/>
          <p:cNvSpPr>
            <a:spLocks noGrp="1"/>
          </p:cNvSpPr>
          <p:nvPr>
            <p:ph type="body" idx="16396" hasCustomPrompt="1"/>
            <p:custDataLst>
              <p:tags r:id="rId10"/>
            </p:custDataLst>
          </p:nvPr>
        </p:nvSpPr>
        <p:spPr>
          <a:xfrm>
            <a:off x="5638800" y="2133600"/>
            <a:ext cx="914400" cy="914400"/>
          </a:xfrm>
          <a:custGeom>
            <a:avLst/>
            <a:gdLst>
              <a:gd name="connisteX0" fmla="*/ 0 w 914400"/>
              <a:gd name="connsiteY0" fmla="*/ 203200 h 914400"/>
              <a:gd name="connisteX1" fmla="*/ 203200 w 914400"/>
              <a:gd name="connsiteY1" fmla="*/ 0 h 914400"/>
              <a:gd name="connisteX2" fmla="*/ 711200 w 914400"/>
              <a:gd name="connsiteY2" fmla="*/ 0 h 914400"/>
              <a:gd name="connisteX3" fmla="*/ 914400 w 914400"/>
              <a:gd name="connsiteY3" fmla="*/ 203200 h 914400"/>
              <a:gd name="connisteX4" fmla="*/ 914400 w 914400"/>
              <a:gd name="connsiteY4" fmla="*/ 711200 h 914400"/>
              <a:gd name="connisteX5" fmla="*/ 711200 w 914400"/>
              <a:gd name="connsiteY5" fmla="*/ 914400 h 914400"/>
              <a:gd name="connisteX6" fmla="*/ 203200 w 914400"/>
              <a:gd name="connsiteY6" fmla="*/ 914400 h 914400"/>
              <a:gd name="connisteX7" fmla="*/ 0 w 914400"/>
              <a:gd name="connsiteY7" fmla="*/ 711200 h 914400"/>
              <a:gd name="connisteX8" fmla="*/ 0 w 914400"/>
              <a:gd name="connsiteY8" fmla="*/ 203200 h 914400"/>
            </a:gdLst>
            <a:ahLst/>
            <a:cxnLst>
              <a:cxn ang="0">
                <a:pos x="connisteX0" y="connsiteY0"/>
              </a:cxn>
              <a:cxn ang="0">
                <a:pos x="connisteX1" y="connsiteY1"/>
              </a:cxn>
              <a:cxn ang="0">
                <a:pos x="connisteX2" y="connsiteY2"/>
              </a:cxn>
              <a:cxn ang="0">
                <a:pos x="connisteX3" y="connsiteY3"/>
              </a:cxn>
              <a:cxn ang="0">
                <a:pos x="connisteX4" y="connsiteY4"/>
              </a:cxn>
              <a:cxn ang="0">
                <a:pos x="connisteX5" y="connsiteY5"/>
              </a:cxn>
              <a:cxn ang="0">
                <a:pos x="connisteX6" y="connsiteY6"/>
              </a:cxn>
              <a:cxn ang="0">
                <a:pos x="connisteX7" y="connsiteY7"/>
              </a:cxn>
              <a:cxn ang="0">
                <a:pos x="connisteX8" y="connsiteY8"/>
              </a:cxn>
            </a:cxnLst>
            <a:pathLst>
              <a:path w="914400" h="914400">
                <a:moveTo>
                  <a:pt x="0" y="203200"/>
                </a:moveTo>
                <a:cubicBezTo>
                  <a:pt x="0" y="90976"/>
                  <a:pt x="90976" y="0"/>
                  <a:pt x="203200" y="0"/>
                </a:cubicBezTo>
                <a:lnTo>
                  <a:pt x="711200" y="0"/>
                </a:lnTo>
                <a:cubicBezTo>
                  <a:pt x="823424" y="0"/>
                  <a:pt x="914400" y="90976"/>
                  <a:pt x="914400" y="203200"/>
                </a:cubicBezTo>
                <a:lnTo>
                  <a:pt x="914400" y="711200"/>
                </a:lnTo>
                <a:cubicBezTo>
                  <a:pt x="914400" y="823424"/>
                  <a:pt x="823424" y="914400"/>
                  <a:pt x="711200" y="914400"/>
                </a:cubicBezTo>
                <a:lnTo>
                  <a:pt x="203200" y="914400"/>
                </a:lnTo>
                <a:cubicBezTo>
                  <a:pt x="90976" y="914400"/>
                  <a:pt x="0" y="823424"/>
                  <a:pt x="0" y="711200"/>
                </a:cubicBezTo>
                <a:lnTo>
                  <a:pt x="0" y="203200"/>
                </a:lnTo>
                <a:close/>
              </a:path>
            </a:pathLst>
          </a:custGeom>
          <a:solidFill>
            <a:schemeClr val="accent1"/>
          </a:solidFill>
          <a:ln>
            <a:solidFill>
              <a:prstClr val="black">
                <a:alpha val="0"/>
              </a:prstClr>
            </a:solidFill>
            <a:prstDash val="solid"/>
          </a:ln>
        </p:spPr>
        <p:txBody>
          <a:bodyPr>
            <a:noAutofit/>
          </a:bodyPr>
          <a:lstStyle>
            <a:lvl1pPr>
              <a:buNone/>
              <a:defRPr/>
            </a:lvl1pPr>
            <a:lvl2pPr>
              <a:buNone/>
              <a:defRPr/>
            </a:lvl2pPr>
            <a:lvl3pPr>
              <a:buNone/>
              <a:defRPr/>
            </a:lvl3pPr>
            <a:lvl4pPr>
              <a:buNone/>
              <a:defRPr/>
            </a:lvl4pPr>
            <a:lvl5pPr>
              <a:buNone/>
              <a:defRPr/>
            </a:lvl5pPr>
          </a:lstStyle>
          <a:p>
            <a:pPr lvl="0"/>
            <a:r>
              <a:rPr lang="zh-CN" altLang="en-US" smtClean="0"/>
              <a:t> </a:t>
            </a:r>
            <a:endParaRPr lang="zh-CN" altLang="en-US" smtClean="0"/>
          </a:p>
        </p:txBody>
      </p:sp>
      <p:sp>
        <p:nvSpPr>
          <p:cNvPr id="17" name="文本占位符 16"/>
          <p:cNvSpPr>
            <a:spLocks noGrp="1"/>
          </p:cNvSpPr>
          <p:nvPr>
            <p:ph type="body" idx="16391" hasCustomPrompt="1"/>
            <p:custDataLst>
              <p:tags r:id="rId11"/>
            </p:custDataLst>
          </p:nvPr>
        </p:nvSpPr>
        <p:spPr>
          <a:xfrm>
            <a:off x="5822950" y="2362200"/>
            <a:ext cx="546100" cy="457200"/>
          </a:xfrm>
          <a:noFill/>
        </p:spPr>
        <p:txBody>
          <a:bodyPr wrap="none" lIns="0" tIns="0" rIns="0" bIns="0" anchor="ctr">
            <a:noAutofit/>
          </a:bodyPr>
          <a:lstStyle>
            <a:lvl1pPr marL="0" indent="0" algn="ctr">
              <a:lnSpc>
                <a:spcPct val="109000"/>
              </a:lnSpc>
              <a:spcBef>
                <a:spcPct val="0"/>
              </a:spcBef>
              <a:spcAft>
                <a:spcPct val="0"/>
              </a:spcAft>
              <a:buNone/>
              <a:defRPr sz="3600" b="0" spc="0">
                <a:solidFill>
                  <a:srgbClr val="FFFFFF"/>
                </a:solidFill>
              </a:defRPr>
            </a:lvl1pPr>
          </a:lstStyle>
          <a:p>
            <a:pPr lvl="0"/>
            <a:r>
              <a:rPr lang="zh-CN" altLang="en-US" smtClean="0"/>
              <a:t>02</a:t>
            </a:r>
            <a:endParaRPr lang="zh-CN" altLang="en-US" smtClean="0"/>
          </a:p>
        </p:txBody>
      </p:sp>
      <p:sp>
        <p:nvSpPr>
          <p:cNvPr id="18" name="文本占位符 17"/>
          <p:cNvSpPr>
            <a:spLocks noGrp="1"/>
          </p:cNvSpPr>
          <p:nvPr>
            <p:ph type="body" idx="16389" hasCustomPrompt="1"/>
            <p:custDataLst>
              <p:tags r:id="rId12"/>
            </p:custDataLst>
          </p:nvPr>
        </p:nvSpPr>
        <p:spPr>
          <a:xfrm>
            <a:off x="4470400" y="3302000"/>
            <a:ext cx="3251200" cy="406400"/>
          </a:xfrm>
          <a:noFill/>
        </p:spPr>
        <p:txBody>
          <a:bodyPr lIns="0" tIns="0" rIns="0" bIns="0" anchor="t">
            <a:normAutofit/>
          </a:bodyPr>
          <a:lstStyle>
            <a:lvl1pPr marL="0" indent="0" algn="ctr">
              <a:lnSpc>
                <a:spcPct val="111000"/>
              </a:lnSpc>
              <a:spcBef>
                <a:spcPct val="0"/>
              </a:spcBef>
              <a:spcAft>
                <a:spcPct val="0"/>
              </a:spcAft>
              <a:buNone/>
              <a:defRPr sz="2400" b="0" spc="0">
                <a:solidFill>
                  <a:schemeClr val="tx1"/>
                </a:solidFill>
              </a:defRPr>
            </a:lvl1pPr>
          </a:lstStyle>
          <a:p>
            <a:pPr lvl="0"/>
            <a:r>
              <a:rPr lang="zh-CN" altLang="en-US" smtClean="0"/>
              <a:t>单击此处添加项标题</a:t>
            </a:r>
            <a:endParaRPr lang="zh-CN" altLang="en-US" smtClean="0"/>
          </a:p>
        </p:txBody>
      </p:sp>
      <p:sp>
        <p:nvSpPr>
          <p:cNvPr id="19" name="文本占位符 18"/>
          <p:cNvSpPr>
            <a:spLocks noGrp="1"/>
          </p:cNvSpPr>
          <p:nvPr>
            <p:ph type="body" idx="16390" hasCustomPrompt="1"/>
            <p:custDataLst>
              <p:tags r:id="rId13"/>
            </p:custDataLst>
          </p:nvPr>
        </p:nvSpPr>
        <p:spPr>
          <a:xfrm>
            <a:off x="4470400" y="3810000"/>
            <a:ext cx="3251200" cy="1828800"/>
          </a:xfrm>
          <a:noFill/>
        </p:spPr>
        <p:txBody>
          <a:bodyPr lIns="0" tIns="0" rIns="0" bIns="0" anchor="t">
            <a:normAutofit/>
          </a:bodyPr>
          <a:lstStyle>
            <a:lvl1pPr marL="0" indent="0" algn="ctr">
              <a:lnSpc>
                <a:spcPct val="125000"/>
              </a:lnSpc>
              <a:spcBef>
                <a:spcPct val="0"/>
              </a:spcBef>
              <a:spcAft>
                <a:spcPct val="0"/>
              </a:spcAft>
              <a:buNone/>
              <a:defRPr sz="1600" b="0" spc="0">
                <a:solidFill>
                  <a:schemeClr val="tx1"/>
                </a:solidFill>
              </a:defRPr>
            </a:lvl1pPr>
          </a:lstStyle>
          <a:p>
            <a:pPr lvl="0"/>
            <a:r>
              <a:rPr lang="zh-CN" altLang="en-US" smtClean="0"/>
              <a:t>单击此处添加项正文</a:t>
            </a:r>
            <a:endParaRPr lang="zh-CN" altLang="en-US" smtClean="0"/>
          </a:p>
        </p:txBody>
      </p:sp>
      <p:sp>
        <p:nvSpPr>
          <p:cNvPr id="20" name="装饰  9"/>
          <p:cNvSpPr>
            <a:spLocks noGrp="1"/>
          </p:cNvSpPr>
          <p:nvPr>
            <p:ph type="body" idx="16397" hasCustomPrompt="1"/>
            <p:custDataLst>
              <p:tags r:id="rId14"/>
            </p:custDataLst>
          </p:nvPr>
        </p:nvSpPr>
        <p:spPr>
          <a:xfrm>
            <a:off x="9499600" y="2133600"/>
            <a:ext cx="914400" cy="914400"/>
          </a:xfrm>
          <a:custGeom>
            <a:avLst/>
            <a:gdLst>
              <a:gd name="connisteX0" fmla="*/ 0 w 914400"/>
              <a:gd name="connsiteY0" fmla="*/ 203200 h 914400"/>
              <a:gd name="connisteX1" fmla="*/ 203200 w 914400"/>
              <a:gd name="connsiteY1" fmla="*/ 0 h 914400"/>
              <a:gd name="connisteX2" fmla="*/ 711200 w 914400"/>
              <a:gd name="connsiteY2" fmla="*/ 0 h 914400"/>
              <a:gd name="connisteX3" fmla="*/ 914400 w 914400"/>
              <a:gd name="connsiteY3" fmla="*/ 203200 h 914400"/>
              <a:gd name="connisteX4" fmla="*/ 914400 w 914400"/>
              <a:gd name="connsiteY4" fmla="*/ 711200 h 914400"/>
              <a:gd name="connisteX5" fmla="*/ 711200 w 914400"/>
              <a:gd name="connsiteY5" fmla="*/ 914400 h 914400"/>
              <a:gd name="connisteX6" fmla="*/ 203200 w 914400"/>
              <a:gd name="connsiteY6" fmla="*/ 914400 h 914400"/>
              <a:gd name="connisteX7" fmla="*/ 0 w 914400"/>
              <a:gd name="connsiteY7" fmla="*/ 711200 h 914400"/>
              <a:gd name="connisteX8" fmla="*/ 0 w 914400"/>
              <a:gd name="connsiteY8" fmla="*/ 203200 h 914400"/>
            </a:gdLst>
            <a:ahLst/>
            <a:cxnLst>
              <a:cxn ang="0">
                <a:pos x="connisteX0" y="connsiteY0"/>
              </a:cxn>
              <a:cxn ang="0">
                <a:pos x="connisteX1" y="connsiteY1"/>
              </a:cxn>
              <a:cxn ang="0">
                <a:pos x="connisteX2" y="connsiteY2"/>
              </a:cxn>
              <a:cxn ang="0">
                <a:pos x="connisteX3" y="connsiteY3"/>
              </a:cxn>
              <a:cxn ang="0">
                <a:pos x="connisteX4" y="connsiteY4"/>
              </a:cxn>
              <a:cxn ang="0">
                <a:pos x="connisteX5" y="connsiteY5"/>
              </a:cxn>
              <a:cxn ang="0">
                <a:pos x="connisteX6" y="connsiteY6"/>
              </a:cxn>
              <a:cxn ang="0">
                <a:pos x="connisteX7" y="connsiteY7"/>
              </a:cxn>
              <a:cxn ang="0">
                <a:pos x="connisteX8" y="connsiteY8"/>
              </a:cxn>
            </a:cxnLst>
            <a:pathLst>
              <a:path w="914400" h="914400">
                <a:moveTo>
                  <a:pt x="0" y="203200"/>
                </a:moveTo>
                <a:cubicBezTo>
                  <a:pt x="0" y="90976"/>
                  <a:pt x="90976" y="0"/>
                  <a:pt x="203200" y="0"/>
                </a:cubicBezTo>
                <a:lnTo>
                  <a:pt x="711200" y="0"/>
                </a:lnTo>
                <a:cubicBezTo>
                  <a:pt x="823424" y="0"/>
                  <a:pt x="914400" y="90976"/>
                  <a:pt x="914400" y="203200"/>
                </a:cubicBezTo>
                <a:lnTo>
                  <a:pt x="914400" y="711200"/>
                </a:lnTo>
                <a:cubicBezTo>
                  <a:pt x="914400" y="823424"/>
                  <a:pt x="823424" y="914400"/>
                  <a:pt x="711200" y="914400"/>
                </a:cubicBezTo>
                <a:lnTo>
                  <a:pt x="203200" y="914400"/>
                </a:lnTo>
                <a:cubicBezTo>
                  <a:pt x="90976" y="914400"/>
                  <a:pt x="0" y="823424"/>
                  <a:pt x="0" y="711200"/>
                </a:cubicBezTo>
                <a:lnTo>
                  <a:pt x="0" y="203200"/>
                </a:lnTo>
                <a:close/>
              </a:path>
            </a:pathLst>
          </a:custGeom>
          <a:solidFill>
            <a:schemeClr val="accent1"/>
          </a:solidFill>
          <a:ln>
            <a:solidFill>
              <a:prstClr val="black">
                <a:alpha val="0"/>
              </a:prstClr>
            </a:solidFill>
            <a:prstDash val="solid"/>
          </a:ln>
        </p:spPr>
        <p:txBody>
          <a:bodyPr>
            <a:noAutofit/>
          </a:bodyPr>
          <a:lstStyle>
            <a:lvl1pPr>
              <a:buNone/>
              <a:defRPr/>
            </a:lvl1pPr>
            <a:lvl2pPr>
              <a:buNone/>
              <a:defRPr/>
            </a:lvl2pPr>
            <a:lvl3pPr>
              <a:buNone/>
              <a:defRPr/>
            </a:lvl3pPr>
            <a:lvl4pPr>
              <a:buNone/>
              <a:defRPr/>
            </a:lvl4pPr>
            <a:lvl5pPr>
              <a:buNone/>
              <a:defRPr/>
            </a:lvl5pPr>
          </a:lstStyle>
          <a:p>
            <a:pPr lvl="0"/>
            <a:r>
              <a:rPr lang="zh-CN" altLang="en-US" smtClean="0"/>
              <a:t> </a:t>
            </a:r>
            <a:endParaRPr lang="zh-CN" altLang="en-US" smtClean="0"/>
          </a:p>
        </p:txBody>
      </p:sp>
      <p:sp>
        <p:nvSpPr>
          <p:cNvPr id="21" name="文本占位符 20"/>
          <p:cNvSpPr>
            <a:spLocks noGrp="1"/>
          </p:cNvSpPr>
          <p:nvPr>
            <p:ph type="body" idx="16394" hasCustomPrompt="1"/>
            <p:custDataLst>
              <p:tags r:id="rId15"/>
            </p:custDataLst>
          </p:nvPr>
        </p:nvSpPr>
        <p:spPr>
          <a:xfrm>
            <a:off x="9683750" y="2362200"/>
            <a:ext cx="546100" cy="457200"/>
          </a:xfrm>
          <a:noFill/>
        </p:spPr>
        <p:txBody>
          <a:bodyPr wrap="none" lIns="0" tIns="0" rIns="0" bIns="0" anchor="ctr">
            <a:noAutofit/>
          </a:bodyPr>
          <a:lstStyle>
            <a:lvl1pPr marL="0" indent="0" algn="ctr">
              <a:lnSpc>
                <a:spcPct val="109000"/>
              </a:lnSpc>
              <a:spcBef>
                <a:spcPct val="0"/>
              </a:spcBef>
              <a:spcAft>
                <a:spcPct val="0"/>
              </a:spcAft>
              <a:buNone/>
              <a:defRPr sz="3600" b="0" spc="0">
                <a:solidFill>
                  <a:srgbClr val="FFFFFF"/>
                </a:solidFill>
              </a:defRPr>
            </a:lvl1pPr>
          </a:lstStyle>
          <a:p>
            <a:pPr lvl="0"/>
            <a:r>
              <a:rPr lang="zh-CN" altLang="en-US" smtClean="0"/>
              <a:t>03</a:t>
            </a:r>
            <a:endParaRPr lang="zh-CN" altLang="en-US" smtClean="0"/>
          </a:p>
        </p:txBody>
      </p:sp>
      <p:sp>
        <p:nvSpPr>
          <p:cNvPr id="22" name="文本占位符 21"/>
          <p:cNvSpPr>
            <a:spLocks noGrp="1"/>
          </p:cNvSpPr>
          <p:nvPr>
            <p:ph type="body" idx="16392" hasCustomPrompt="1"/>
            <p:custDataLst>
              <p:tags r:id="rId16"/>
            </p:custDataLst>
          </p:nvPr>
        </p:nvSpPr>
        <p:spPr>
          <a:xfrm>
            <a:off x="8331200" y="3302000"/>
            <a:ext cx="3251200" cy="406400"/>
          </a:xfrm>
          <a:noFill/>
        </p:spPr>
        <p:txBody>
          <a:bodyPr lIns="0" tIns="0" rIns="0" bIns="0" anchor="t">
            <a:normAutofit/>
          </a:bodyPr>
          <a:lstStyle>
            <a:lvl1pPr marL="0" indent="0" algn="ctr">
              <a:lnSpc>
                <a:spcPct val="111000"/>
              </a:lnSpc>
              <a:spcBef>
                <a:spcPct val="0"/>
              </a:spcBef>
              <a:spcAft>
                <a:spcPct val="0"/>
              </a:spcAft>
              <a:buNone/>
              <a:defRPr sz="2400" b="0" spc="0">
                <a:solidFill>
                  <a:schemeClr val="tx1"/>
                </a:solidFill>
              </a:defRPr>
            </a:lvl1pPr>
          </a:lstStyle>
          <a:p>
            <a:pPr lvl="0"/>
            <a:r>
              <a:rPr lang="zh-CN" altLang="en-US" smtClean="0"/>
              <a:t>单击此处添加项标题</a:t>
            </a:r>
            <a:endParaRPr lang="zh-CN" altLang="en-US" smtClean="0"/>
          </a:p>
        </p:txBody>
      </p:sp>
      <p:sp>
        <p:nvSpPr>
          <p:cNvPr id="23" name="文本占位符 22"/>
          <p:cNvSpPr>
            <a:spLocks noGrp="1"/>
          </p:cNvSpPr>
          <p:nvPr>
            <p:ph type="body" idx="16393" hasCustomPrompt="1"/>
            <p:custDataLst>
              <p:tags r:id="rId17"/>
            </p:custDataLst>
          </p:nvPr>
        </p:nvSpPr>
        <p:spPr>
          <a:xfrm>
            <a:off x="8331200" y="3810000"/>
            <a:ext cx="3251200" cy="1828800"/>
          </a:xfrm>
          <a:noFill/>
        </p:spPr>
        <p:txBody>
          <a:bodyPr lIns="0" tIns="0" rIns="0" bIns="0" anchor="t">
            <a:normAutofit/>
          </a:bodyPr>
          <a:lstStyle>
            <a:lvl1pPr marL="0" indent="0" algn="ctr">
              <a:lnSpc>
                <a:spcPct val="125000"/>
              </a:lnSpc>
              <a:spcBef>
                <a:spcPct val="0"/>
              </a:spcBef>
              <a:spcAft>
                <a:spcPct val="0"/>
              </a:spcAft>
              <a:buNone/>
              <a:defRPr sz="1600" b="0" spc="0">
                <a:solidFill>
                  <a:schemeClr val="tx1"/>
                </a:solidFill>
              </a:defRPr>
            </a:lvl1pPr>
          </a:lstStyle>
          <a:p>
            <a:pPr lvl="0"/>
            <a:r>
              <a:rPr lang="zh-CN" altLang="en-US" smtClean="0"/>
              <a:t>单击此处添加项正文</a:t>
            </a:r>
            <a:endParaRPr lang="zh-CN" altLang="en-US" smtClean="0"/>
          </a:p>
        </p:txBody>
      </p:sp>
    </p:spTree>
  </p:cSld>
  <p:clrMapOvr>
    <a:overrideClrMapping bg1="lt1" tx1="dk1" bg2="lt2" tx2="dk2" accent1="accent1" accent2="accent2" accent3="accent3" accent4="accent4" accent5="accent5" accent6="accent6" hlink="hlink" folHlink="folHlink"/>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正文页-上标下内-装饰无-默认位置-并列-3_35_group1">
    <p:bg>
      <p:bgRef idx="1001">
        <a:schemeClr val="bg1"/>
      </p:bgRef>
    </p:bg>
    <p:spTree>
      <p:nvGrpSpPr>
        <p:cNvPr id="1" name=""/>
        <p:cNvGrpSpPr/>
        <p:nvPr/>
      </p:nvGrpSpPr>
      <p:grpSpPr>
        <a:xfrm>
          <a:off x="0" y="0"/>
          <a:ext cx="0" cy="0"/>
          <a:chOff x="0" y="0"/>
          <a:chExt cx="0" cy="0"/>
        </a:xfrm>
      </p:grpSpPr>
      <p:sp>
        <p:nvSpPr>
          <p:cNvPr id="8" name="日期占位符 7"/>
          <p:cNvSpPr>
            <a:spLocks noGrp="1"/>
          </p:cNvSpPr>
          <p:nvPr>
            <p:ph type="dt" sz="half" idx="10"/>
            <p:custDataLst>
              <p:tags r:id="rId2"/>
            </p:custDataLst>
          </p:nvPr>
        </p:nvSpPr>
        <p:spPr/>
        <p:txBody>
          <a:bodyPr wrap="square">
            <a:normAutofit/>
          </a:bodyPr>
          <a:p>
            <a:fld id="{5592522B-0F24-4480-B9DD-A9474A6880D6}" type="datetimeFigureOut">
              <a:rPr lang="zh-CN" altLang="en-US" smtClean="0"/>
            </a:fld>
            <a:endParaRPr lang="zh-CN" altLang="en-US"/>
          </a:p>
        </p:txBody>
      </p:sp>
      <p:sp>
        <p:nvSpPr>
          <p:cNvPr id="9" name="页脚占位符 8"/>
          <p:cNvSpPr>
            <a:spLocks noGrp="1"/>
          </p:cNvSpPr>
          <p:nvPr>
            <p:ph type="ftr" sz="quarter" idx="11"/>
            <p:custDataLst>
              <p:tags r:id="rId3"/>
            </p:custDataLst>
          </p:nvPr>
        </p:nvSpPr>
        <p:spPr/>
        <p:txBody>
          <a:bodyPr/>
          <a:p>
            <a:endParaRPr lang="zh-CN" altLang="en-US"/>
          </a:p>
        </p:txBody>
      </p:sp>
      <p:sp>
        <p:nvSpPr>
          <p:cNvPr id="10" name="灯片编号占位符 9"/>
          <p:cNvSpPr>
            <a:spLocks noGrp="1"/>
          </p:cNvSpPr>
          <p:nvPr>
            <p:ph type="sldNum" sz="quarter" idx="12"/>
            <p:custDataLst>
              <p:tags r:id="rId4"/>
            </p:custDataLst>
          </p:nvPr>
        </p:nvSpPr>
        <p:spPr/>
        <p:txBody>
          <a:bodyPr wrap="square">
            <a:normAutofit/>
          </a:bodyPr>
          <a:p>
            <a:fld id="{BE5F26B5-172A-4DC2-B0B7-181CFC56B87C}" type="slidenum">
              <a:rPr lang="zh-CN" altLang="en-US" smtClean="0"/>
            </a:fld>
            <a:endParaRPr lang="zh-CN" altLang="en-US"/>
          </a:p>
        </p:txBody>
      </p:sp>
      <p:sp>
        <p:nvSpPr>
          <p:cNvPr id="11" name="标题 10"/>
          <p:cNvSpPr>
            <a:spLocks noGrp="1"/>
          </p:cNvSpPr>
          <p:nvPr>
            <p:ph type="ctrTitle" idx="16385" hasCustomPrompt="1"/>
            <p:custDataLst>
              <p:tags r:id="rId5"/>
            </p:custDataLst>
          </p:nvPr>
        </p:nvSpPr>
        <p:spPr>
          <a:xfrm>
            <a:off x="609600" y="533400"/>
            <a:ext cx="10972800" cy="609600"/>
          </a:xfrm>
          <a:noFill/>
        </p:spPr>
        <p:txBody>
          <a:bodyPr lIns="0" tIns="0" rIns="0" bIns="0" anchor="t">
            <a:normAutofit/>
          </a:bodyPr>
          <a:lstStyle>
            <a:lvl1pPr marL="0" indent="0" algn="l">
              <a:lnSpc>
                <a:spcPct val="111000"/>
              </a:lnSpc>
              <a:spcBef>
                <a:spcPct val="0"/>
              </a:spcBef>
              <a:spcAft>
                <a:spcPct val="0"/>
              </a:spcAft>
              <a:buNone/>
              <a:defRPr sz="3600" b="0" spc="0">
                <a:solidFill>
                  <a:schemeClr val="tx1"/>
                </a:solidFill>
              </a:defRPr>
            </a:lvl1pPr>
          </a:lstStyle>
          <a:p>
            <a:r>
              <a:rPr lang="zh-CN" altLang="en-US"/>
              <a:t>单击此处添加标题</a:t>
            </a:r>
            <a:endParaRPr lang="zh-CN" altLang="en-US"/>
          </a:p>
        </p:txBody>
      </p:sp>
      <p:sp>
        <p:nvSpPr>
          <p:cNvPr id="12" name="装饰  1"/>
          <p:cNvSpPr>
            <a:spLocks noGrp="1"/>
          </p:cNvSpPr>
          <p:nvPr>
            <p:ph type="body" idx="16395" hasCustomPrompt="1"/>
            <p:custDataLst>
              <p:tags r:id="rId6"/>
            </p:custDataLst>
          </p:nvPr>
        </p:nvSpPr>
        <p:spPr>
          <a:xfrm>
            <a:off x="609600" y="1676400"/>
            <a:ext cx="609600" cy="609600"/>
          </a:xfrm>
          <a:custGeom>
            <a:avLst/>
            <a:gdLst>
              <a:gd name="connisteX0" fmla="*/ 0 w 609600"/>
              <a:gd name="connsiteY0" fmla="*/ 304800 h 609600"/>
              <a:gd name="connisteX1" fmla="*/ 304800 w 609600"/>
              <a:gd name="connsiteY1" fmla="*/ 0 h 609600"/>
              <a:gd name="connisteX2" fmla="*/ 304800 w 609600"/>
              <a:gd name="connsiteY2" fmla="*/ 0 h 609600"/>
              <a:gd name="connisteX3" fmla="*/ 609600 w 609600"/>
              <a:gd name="connsiteY3" fmla="*/ 304800 h 609600"/>
              <a:gd name="connisteX4" fmla="*/ 609600 w 609600"/>
              <a:gd name="connsiteY4" fmla="*/ 304800 h 609600"/>
              <a:gd name="connisteX5" fmla="*/ 304800 w 609600"/>
              <a:gd name="connsiteY5" fmla="*/ 609600 h 609600"/>
              <a:gd name="connisteX6" fmla="*/ 304800 w 609600"/>
              <a:gd name="connsiteY6" fmla="*/ 609600 h 609600"/>
              <a:gd name="connisteX7" fmla="*/ 0 w 609600"/>
              <a:gd name="connsiteY7" fmla="*/ 304800 h 609600"/>
              <a:gd name="connisteX8" fmla="*/ 0 w 609600"/>
              <a:gd name="connsiteY8" fmla="*/ 304800 h 609600"/>
            </a:gdLst>
            <a:ahLst/>
            <a:cxnLst>
              <a:cxn ang="0">
                <a:pos x="connisteX0" y="connsiteY0"/>
              </a:cxn>
              <a:cxn ang="0">
                <a:pos x="connisteX1" y="connsiteY1"/>
              </a:cxn>
              <a:cxn ang="0">
                <a:pos x="connisteX2" y="connsiteY2"/>
              </a:cxn>
              <a:cxn ang="0">
                <a:pos x="connisteX3" y="connsiteY3"/>
              </a:cxn>
              <a:cxn ang="0">
                <a:pos x="connisteX4" y="connsiteY4"/>
              </a:cxn>
              <a:cxn ang="0">
                <a:pos x="connisteX5" y="connsiteY5"/>
              </a:cxn>
              <a:cxn ang="0">
                <a:pos x="connisteX6" y="connsiteY6"/>
              </a:cxn>
              <a:cxn ang="0">
                <a:pos x="connisteX7" y="connsiteY7"/>
              </a:cxn>
              <a:cxn ang="0">
                <a:pos x="connisteX8" y="connsiteY8"/>
              </a:cxn>
            </a:cxnLst>
            <a:pathLst>
              <a:path w="609600" h="609600">
                <a:moveTo>
                  <a:pt x="0" y="304800"/>
                </a:moveTo>
                <a:cubicBezTo>
                  <a:pt x="0" y="136464"/>
                  <a:pt x="136464" y="0"/>
                  <a:pt x="304800" y="0"/>
                </a:cubicBezTo>
                <a:lnTo>
                  <a:pt x="304800" y="0"/>
                </a:lnTo>
                <a:cubicBezTo>
                  <a:pt x="473136" y="0"/>
                  <a:pt x="609600" y="136464"/>
                  <a:pt x="609600" y="304800"/>
                </a:cubicBezTo>
                <a:lnTo>
                  <a:pt x="609600" y="304800"/>
                </a:lnTo>
                <a:cubicBezTo>
                  <a:pt x="609600" y="473136"/>
                  <a:pt x="473136" y="609600"/>
                  <a:pt x="304800" y="609600"/>
                </a:cubicBezTo>
                <a:lnTo>
                  <a:pt x="304800" y="609600"/>
                </a:lnTo>
                <a:cubicBezTo>
                  <a:pt x="136464" y="609600"/>
                  <a:pt x="0" y="473136"/>
                  <a:pt x="0" y="304800"/>
                </a:cubicBezTo>
                <a:lnTo>
                  <a:pt x="0" y="304800"/>
                </a:lnTo>
                <a:close/>
              </a:path>
            </a:pathLst>
          </a:custGeom>
          <a:solidFill>
            <a:schemeClr val="accent1"/>
          </a:solidFill>
          <a:ln>
            <a:solidFill>
              <a:prstClr val="black">
                <a:alpha val="0"/>
              </a:prstClr>
            </a:solidFill>
            <a:prstDash val="solid"/>
          </a:ln>
        </p:spPr>
        <p:txBody>
          <a:bodyPr>
            <a:noAutofit/>
          </a:bodyPr>
          <a:lstStyle>
            <a:lvl1pPr>
              <a:buNone/>
              <a:defRPr/>
            </a:lvl1pPr>
            <a:lvl2pPr>
              <a:buNone/>
              <a:defRPr/>
            </a:lvl2pPr>
            <a:lvl3pPr>
              <a:buNone/>
              <a:defRPr/>
            </a:lvl3pPr>
            <a:lvl4pPr>
              <a:buNone/>
              <a:defRPr/>
            </a:lvl4pPr>
            <a:lvl5pPr>
              <a:buNone/>
              <a:defRPr/>
            </a:lvl5pPr>
          </a:lstStyle>
          <a:p>
            <a:pPr lvl="0"/>
            <a:r>
              <a:rPr lang="zh-CN" altLang="en-US" smtClean="0"/>
              <a:t> </a:t>
            </a:r>
            <a:endParaRPr lang="zh-CN" altLang="en-US" smtClean="0"/>
          </a:p>
        </p:txBody>
      </p:sp>
      <p:sp>
        <p:nvSpPr>
          <p:cNvPr id="13" name="图片占位符 12"/>
          <p:cNvSpPr>
            <a:spLocks noGrp="1"/>
          </p:cNvSpPr>
          <p:nvPr>
            <p:ph type="pic" idx="16394" hasCustomPrompt="1"/>
            <p:custDataLst>
              <p:tags r:id="rId7"/>
            </p:custDataLst>
          </p:nvPr>
        </p:nvSpPr>
        <p:spPr>
          <a:xfrm>
            <a:off x="751840" y="1818640"/>
            <a:ext cx="325120" cy="325120"/>
          </a:xfrm>
        </p:spPr>
        <p:txBody>
          <a:bodyPr>
            <a:noAutofit/>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r>
              <a:rPr lang="zh-CN" altLang="en-US"/>
              <a:t> </a:t>
            </a:r>
            <a:endParaRPr lang="zh-CN" altLang="en-US"/>
          </a:p>
        </p:txBody>
      </p:sp>
      <p:sp>
        <p:nvSpPr>
          <p:cNvPr id="14" name="文本占位符 13"/>
          <p:cNvSpPr>
            <a:spLocks noGrp="1"/>
          </p:cNvSpPr>
          <p:nvPr>
            <p:ph type="body" idx="16386" hasCustomPrompt="1"/>
            <p:custDataLst>
              <p:tags r:id="rId8"/>
            </p:custDataLst>
          </p:nvPr>
        </p:nvSpPr>
        <p:spPr>
          <a:xfrm>
            <a:off x="1422400" y="1676400"/>
            <a:ext cx="4445000" cy="406400"/>
          </a:xfrm>
          <a:noFill/>
        </p:spPr>
        <p:txBody>
          <a:bodyPr lIns="0" tIns="0" rIns="0" bIns="0" anchor="t">
            <a:normAutofit/>
          </a:bodyPr>
          <a:lstStyle>
            <a:lvl1pPr marL="0" indent="0" algn="l">
              <a:lnSpc>
                <a:spcPct val="111000"/>
              </a:lnSpc>
              <a:spcBef>
                <a:spcPct val="0"/>
              </a:spcBef>
              <a:spcAft>
                <a:spcPct val="0"/>
              </a:spcAft>
              <a:buNone/>
              <a:defRPr sz="2400" b="0" spc="0">
                <a:solidFill>
                  <a:schemeClr val="tx1"/>
                </a:solidFill>
              </a:defRPr>
            </a:lvl1pPr>
          </a:lstStyle>
          <a:p>
            <a:pPr lvl="0"/>
            <a:r>
              <a:rPr lang="zh-CN" altLang="en-US" smtClean="0"/>
              <a:t>单击此处添加项标题</a:t>
            </a:r>
            <a:endParaRPr lang="zh-CN" altLang="en-US" smtClean="0"/>
          </a:p>
        </p:txBody>
      </p:sp>
      <p:sp>
        <p:nvSpPr>
          <p:cNvPr id="15" name="文本占位符 14"/>
          <p:cNvSpPr>
            <a:spLocks noGrp="1"/>
          </p:cNvSpPr>
          <p:nvPr>
            <p:ph type="body" idx="16387" hasCustomPrompt="1"/>
            <p:custDataLst>
              <p:tags r:id="rId9"/>
            </p:custDataLst>
          </p:nvPr>
        </p:nvSpPr>
        <p:spPr>
          <a:xfrm>
            <a:off x="1422400" y="2133600"/>
            <a:ext cx="4445000" cy="1524000"/>
          </a:xfrm>
          <a:noFill/>
        </p:spPr>
        <p:txBody>
          <a:bodyPr lIns="0" tIns="0" rIns="0" bIns="0" anchor="t">
            <a:normAutofit/>
          </a:bodyPr>
          <a:lstStyle>
            <a:lvl1pPr marL="0" indent="0" algn="l">
              <a:lnSpc>
                <a:spcPct val="125000"/>
              </a:lnSpc>
              <a:spcBef>
                <a:spcPct val="0"/>
              </a:spcBef>
              <a:spcAft>
                <a:spcPct val="0"/>
              </a:spcAft>
              <a:buNone/>
              <a:defRPr sz="1600" b="0" spc="0">
                <a:solidFill>
                  <a:schemeClr val="tx1"/>
                </a:solidFill>
              </a:defRPr>
            </a:lvl1pPr>
          </a:lstStyle>
          <a:p>
            <a:pPr lvl="0"/>
            <a:r>
              <a:rPr lang="zh-CN" altLang="en-US" smtClean="0"/>
              <a:t>单击此处添加项正文</a:t>
            </a:r>
            <a:endParaRPr lang="zh-CN" altLang="en-US" smtClean="0"/>
          </a:p>
        </p:txBody>
      </p:sp>
      <p:sp>
        <p:nvSpPr>
          <p:cNvPr id="16" name="装饰  5"/>
          <p:cNvSpPr>
            <a:spLocks noGrp="1"/>
          </p:cNvSpPr>
          <p:nvPr>
            <p:ph type="body" idx="16397" hasCustomPrompt="1"/>
            <p:custDataLst>
              <p:tags r:id="rId10"/>
            </p:custDataLst>
          </p:nvPr>
        </p:nvSpPr>
        <p:spPr>
          <a:xfrm>
            <a:off x="6324600" y="1676400"/>
            <a:ext cx="609600" cy="609600"/>
          </a:xfrm>
          <a:custGeom>
            <a:avLst/>
            <a:gdLst>
              <a:gd name="connisteX0" fmla="*/ 0 w 609600"/>
              <a:gd name="connsiteY0" fmla="*/ 304800 h 609600"/>
              <a:gd name="connisteX1" fmla="*/ 304800 w 609600"/>
              <a:gd name="connsiteY1" fmla="*/ 0 h 609600"/>
              <a:gd name="connisteX2" fmla="*/ 304800 w 609600"/>
              <a:gd name="connsiteY2" fmla="*/ 0 h 609600"/>
              <a:gd name="connisteX3" fmla="*/ 609600 w 609600"/>
              <a:gd name="connsiteY3" fmla="*/ 304800 h 609600"/>
              <a:gd name="connisteX4" fmla="*/ 609600 w 609600"/>
              <a:gd name="connsiteY4" fmla="*/ 304800 h 609600"/>
              <a:gd name="connisteX5" fmla="*/ 304800 w 609600"/>
              <a:gd name="connsiteY5" fmla="*/ 609600 h 609600"/>
              <a:gd name="connisteX6" fmla="*/ 304800 w 609600"/>
              <a:gd name="connsiteY6" fmla="*/ 609600 h 609600"/>
              <a:gd name="connisteX7" fmla="*/ 0 w 609600"/>
              <a:gd name="connsiteY7" fmla="*/ 304800 h 609600"/>
              <a:gd name="connisteX8" fmla="*/ 0 w 609600"/>
              <a:gd name="connsiteY8" fmla="*/ 304800 h 609600"/>
            </a:gdLst>
            <a:ahLst/>
            <a:cxnLst>
              <a:cxn ang="0">
                <a:pos x="connisteX0" y="connsiteY0"/>
              </a:cxn>
              <a:cxn ang="0">
                <a:pos x="connisteX1" y="connsiteY1"/>
              </a:cxn>
              <a:cxn ang="0">
                <a:pos x="connisteX2" y="connsiteY2"/>
              </a:cxn>
              <a:cxn ang="0">
                <a:pos x="connisteX3" y="connsiteY3"/>
              </a:cxn>
              <a:cxn ang="0">
                <a:pos x="connisteX4" y="connsiteY4"/>
              </a:cxn>
              <a:cxn ang="0">
                <a:pos x="connisteX5" y="connsiteY5"/>
              </a:cxn>
              <a:cxn ang="0">
                <a:pos x="connisteX6" y="connsiteY6"/>
              </a:cxn>
              <a:cxn ang="0">
                <a:pos x="connisteX7" y="connsiteY7"/>
              </a:cxn>
              <a:cxn ang="0">
                <a:pos x="connisteX8" y="connsiteY8"/>
              </a:cxn>
            </a:cxnLst>
            <a:pathLst>
              <a:path w="609600" h="609600">
                <a:moveTo>
                  <a:pt x="0" y="304800"/>
                </a:moveTo>
                <a:cubicBezTo>
                  <a:pt x="0" y="136464"/>
                  <a:pt x="136464" y="0"/>
                  <a:pt x="304800" y="0"/>
                </a:cubicBezTo>
                <a:lnTo>
                  <a:pt x="304800" y="0"/>
                </a:lnTo>
                <a:cubicBezTo>
                  <a:pt x="473136" y="0"/>
                  <a:pt x="609600" y="136464"/>
                  <a:pt x="609600" y="304800"/>
                </a:cubicBezTo>
                <a:lnTo>
                  <a:pt x="609600" y="304800"/>
                </a:lnTo>
                <a:cubicBezTo>
                  <a:pt x="609600" y="473136"/>
                  <a:pt x="473136" y="609600"/>
                  <a:pt x="304800" y="609600"/>
                </a:cubicBezTo>
                <a:lnTo>
                  <a:pt x="304800" y="609600"/>
                </a:lnTo>
                <a:cubicBezTo>
                  <a:pt x="136464" y="609600"/>
                  <a:pt x="0" y="473136"/>
                  <a:pt x="0" y="304800"/>
                </a:cubicBezTo>
                <a:lnTo>
                  <a:pt x="0" y="304800"/>
                </a:lnTo>
                <a:close/>
              </a:path>
            </a:pathLst>
          </a:custGeom>
          <a:solidFill>
            <a:schemeClr val="accent1"/>
          </a:solidFill>
          <a:ln>
            <a:solidFill>
              <a:prstClr val="black">
                <a:alpha val="0"/>
              </a:prstClr>
            </a:solidFill>
            <a:prstDash val="solid"/>
          </a:ln>
        </p:spPr>
        <p:txBody>
          <a:bodyPr>
            <a:noAutofit/>
          </a:bodyPr>
          <a:lstStyle>
            <a:lvl1pPr>
              <a:buNone/>
              <a:defRPr/>
            </a:lvl1pPr>
            <a:lvl2pPr>
              <a:buNone/>
              <a:defRPr/>
            </a:lvl2pPr>
            <a:lvl3pPr>
              <a:buNone/>
              <a:defRPr/>
            </a:lvl3pPr>
            <a:lvl4pPr>
              <a:buNone/>
              <a:defRPr/>
            </a:lvl4pPr>
            <a:lvl5pPr>
              <a:buNone/>
              <a:defRPr/>
            </a:lvl5pPr>
          </a:lstStyle>
          <a:p>
            <a:pPr lvl="0"/>
            <a:r>
              <a:rPr lang="zh-CN" altLang="en-US" smtClean="0"/>
              <a:t> </a:t>
            </a:r>
            <a:endParaRPr lang="zh-CN" altLang="en-US" smtClean="0"/>
          </a:p>
        </p:txBody>
      </p:sp>
      <p:sp>
        <p:nvSpPr>
          <p:cNvPr id="17" name="图片占位符 16"/>
          <p:cNvSpPr>
            <a:spLocks noGrp="1"/>
          </p:cNvSpPr>
          <p:nvPr>
            <p:ph type="pic" idx="16396" hasCustomPrompt="1"/>
            <p:custDataLst>
              <p:tags r:id="rId11"/>
            </p:custDataLst>
          </p:nvPr>
        </p:nvSpPr>
        <p:spPr>
          <a:xfrm>
            <a:off x="6466840" y="1818640"/>
            <a:ext cx="325120" cy="325120"/>
          </a:xfrm>
        </p:spPr>
        <p:txBody>
          <a:bodyPr>
            <a:noAutofit/>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r>
              <a:rPr lang="zh-CN" altLang="en-US"/>
              <a:t> </a:t>
            </a:r>
            <a:endParaRPr lang="zh-CN" altLang="en-US"/>
          </a:p>
        </p:txBody>
      </p:sp>
      <p:sp>
        <p:nvSpPr>
          <p:cNvPr id="18" name="文本占位符 17"/>
          <p:cNvSpPr>
            <a:spLocks noGrp="1"/>
          </p:cNvSpPr>
          <p:nvPr>
            <p:ph type="body" idx="16388" hasCustomPrompt="1"/>
            <p:custDataLst>
              <p:tags r:id="rId12"/>
            </p:custDataLst>
          </p:nvPr>
        </p:nvSpPr>
        <p:spPr>
          <a:xfrm>
            <a:off x="7137400" y="1676400"/>
            <a:ext cx="4445000" cy="406400"/>
          </a:xfrm>
          <a:noFill/>
        </p:spPr>
        <p:txBody>
          <a:bodyPr lIns="0" tIns="0" rIns="0" bIns="0" anchor="t">
            <a:normAutofit/>
          </a:bodyPr>
          <a:lstStyle>
            <a:lvl1pPr marL="0" indent="0" algn="l">
              <a:lnSpc>
                <a:spcPct val="111000"/>
              </a:lnSpc>
              <a:spcBef>
                <a:spcPct val="0"/>
              </a:spcBef>
              <a:spcAft>
                <a:spcPct val="0"/>
              </a:spcAft>
              <a:buNone/>
              <a:defRPr sz="2400" b="0" spc="0">
                <a:solidFill>
                  <a:schemeClr val="tx1"/>
                </a:solidFill>
              </a:defRPr>
            </a:lvl1pPr>
          </a:lstStyle>
          <a:p>
            <a:pPr lvl="0"/>
            <a:r>
              <a:rPr lang="zh-CN" altLang="en-US" smtClean="0"/>
              <a:t>单击此处添加项标题</a:t>
            </a:r>
            <a:endParaRPr lang="zh-CN" altLang="en-US" smtClean="0"/>
          </a:p>
        </p:txBody>
      </p:sp>
      <p:sp>
        <p:nvSpPr>
          <p:cNvPr id="19" name="文本占位符 18"/>
          <p:cNvSpPr>
            <a:spLocks noGrp="1"/>
          </p:cNvSpPr>
          <p:nvPr>
            <p:ph type="body" idx="16389" hasCustomPrompt="1"/>
            <p:custDataLst>
              <p:tags r:id="rId13"/>
            </p:custDataLst>
          </p:nvPr>
        </p:nvSpPr>
        <p:spPr>
          <a:xfrm>
            <a:off x="7137400" y="2133600"/>
            <a:ext cx="4445000" cy="1524000"/>
          </a:xfrm>
          <a:noFill/>
        </p:spPr>
        <p:txBody>
          <a:bodyPr lIns="0" tIns="0" rIns="0" bIns="0" anchor="t">
            <a:normAutofit/>
          </a:bodyPr>
          <a:lstStyle>
            <a:lvl1pPr marL="0" indent="0" algn="l">
              <a:lnSpc>
                <a:spcPct val="125000"/>
              </a:lnSpc>
              <a:spcBef>
                <a:spcPct val="0"/>
              </a:spcBef>
              <a:spcAft>
                <a:spcPct val="0"/>
              </a:spcAft>
              <a:buNone/>
              <a:defRPr sz="1600" b="0" spc="0">
                <a:solidFill>
                  <a:schemeClr val="tx1"/>
                </a:solidFill>
              </a:defRPr>
            </a:lvl1pPr>
          </a:lstStyle>
          <a:p>
            <a:pPr lvl="0"/>
            <a:r>
              <a:rPr lang="zh-CN" altLang="en-US" smtClean="0"/>
              <a:t>单击此处添加项正文</a:t>
            </a:r>
            <a:endParaRPr lang="zh-CN" altLang="en-US" smtClean="0"/>
          </a:p>
        </p:txBody>
      </p:sp>
      <p:sp>
        <p:nvSpPr>
          <p:cNvPr id="20" name="装饰  9"/>
          <p:cNvSpPr>
            <a:spLocks noGrp="1"/>
          </p:cNvSpPr>
          <p:nvPr>
            <p:ph type="body" idx="16399" hasCustomPrompt="1"/>
            <p:custDataLst>
              <p:tags r:id="rId14"/>
            </p:custDataLst>
          </p:nvPr>
        </p:nvSpPr>
        <p:spPr>
          <a:xfrm>
            <a:off x="609600" y="4114800"/>
            <a:ext cx="609600" cy="609600"/>
          </a:xfrm>
          <a:custGeom>
            <a:avLst/>
            <a:gdLst>
              <a:gd name="connisteX0" fmla="*/ 0 w 609600"/>
              <a:gd name="connsiteY0" fmla="*/ 304800 h 609600"/>
              <a:gd name="connisteX1" fmla="*/ 304800 w 609600"/>
              <a:gd name="connsiteY1" fmla="*/ 0 h 609600"/>
              <a:gd name="connisteX2" fmla="*/ 304800 w 609600"/>
              <a:gd name="connsiteY2" fmla="*/ 0 h 609600"/>
              <a:gd name="connisteX3" fmla="*/ 609600 w 609600"/>
              <a:gd name="connsiteY3" fmla="*/ 304800 h 609600"/>
              <a:gd name="connisteX4" fmla="*/ 609600 w 609600"/>
              <a:gd name="connsiteY4" fmla="*/ 304800 h 609600"/>
              <a:gd name="connisteX5" fmla="*/ 304800 w 609600"/>
              <a:gd name="connsiteY5" fmla="*/ 609600 h 609600"/>
              <a:gd name="connisteX6" fmla="*/ 304800 w 609600"/>
              <a:gd name="connsiteY6" fmla="*/ 609600 h 609600"/>
              <a:gd name="connisteX7" fmla="*/ 0 w 609600"/>
              <a:gd name="connsiteY7" fmla="*/ 304800 h 609600"/>
              <a:gd name="connisteX8" fmla="*/ 0 w 609600"/>
              <a:gd name="connsiteY8" fmla="*/ 304800 h 609600"/>
            </a:gdLst>
            <a:ahLst/>
            <a:cxnLst>
              <a:cxn ang="0">
                <a:pos x="connisteX0" y="connsiteY0"/>
              </a:cxn>
              <a:cxn ang="0">
                <a:pos x="connisteX1" y="connsiteY1"/>
              </a:cxn>
              <a:cxn ang="0">
                <a:pos x="connisteX2" y="connsiteY2"/>
              </a:cxn>
              <a:cxn ang="0">
                <a:pos x="connisteX3" y="connsiteY3"/>
              </a:cxn>
              <a:cxn ang="0">
                <a:pos x="connisteX4" y="connsiteY4"/>
              </a:cxn>
              <a:cxn ang="0">
                <a:pos x="connisteX5" y="connsiteY5"/>
              </a:cxn>
              <a:cxn ang="0">
                <a:pos x="connisteX6" y="connsiteY6"/>
              </a:cxn>
              <a:cxn ang="0">
                <a:pos x="connisteX7" y="connsiteY7"/>
              </a:cxn>
              <a:cxn ang="0">
                <a:pos x="connisteX8" y="connsiteY8"/>
              </a:cxn>
            </a:cxnLst>
            <a:pathLst>
              <a:path w="609600" h="609600">
                <a:moveTo>
                  <a:pt x="0" y="304800"/>
                </a:moveTo>
                <a:cubicBezTo>
                  <a:pt x="0" y="136464"/>
                  <a:pt x="136464" y="0"/>
                  <a:pt x="304800" y="0"/>
                </a:cubicBezTo>
                <a:lnTo>
                  <a:pt x="304800" y="0"/>
                </a:lnTo>
                <a:cubicBezTo>
                  <a:pt x="473136" y="0"/>
                  <a:pt x="609600" y="136464"/>
                  <a:pt x="609600" y="304800"/>
                </a:cubicBezTo>
                <a:lnTo>
                  <a:pt x="609600" y="304800"/>
                </a:lnTo>
                <a:cubicBezTo>
                  <a:pt x="609600" y="473136"/>
                  <a:pt x="473136" y="609600"/>
                  <a:pt x="304800" y="609600"/>
                </a:cubicBezTo>
                <a:lnTo>
                  <a:pt x="304800" y="609600"/>
                </a:lnTo>
                <a:cubicBezTo>
                  <a:pt x="136464" y="609600"/>
                  <a:pt x="0" y="473136"/>
                  <a:pt x="0" y="304800"/>
                </a:cubicBezTo>
                <a:lnTo>
                  <a:pt x="0" y="304800"/>
                </a:lnTo>
                <a:close/>
              </a:path>
            </a:pathLst>
          </a:custGeom>
          <a:solidFill>
            <a:schemeClr val="accent1"/>
          </a:solidFill>
          <a:ln>
            <a:solidFill>
              <a:prstClr val="black">
                <a:alpha val="0"/>
              </a:prstClr>
            </a:solidFill>
            <a:prstDash val="solid"/>
          </a:ln>
        </p:spPr>
        <p:txBody>
          <a:bodyPr>
            <a:noAutofit/>
          </a:bodyPr>
          <a:lstStyle>
            <a:lvl1pPr>
              <a:buNone/>
              <a:defRPr/>
            </a:lvl1pPr>
            <a:lvl2pPr>
              <a:buNone/>
              <a:defRPr/>
            </a:lvl2pPr>
            <a:lvl3pPr>
              <a:buNone/>
              <a:defRPr/>
            </a:lvl3pPr>
            <a:lvl4pPr>
              <a:buNone/>
              <a:defRPr/>
            </a:lvl4pPr>
            <a:lvl5pPr>
              <a:buNone/>
              <a:defRPr/>
            </a:lvl5pPr>
          </a:lstStyle>
          <a:p>
            <a:pPr lvl="0"/>
            <a:r>
              <a:rPr lang="zh-CN" altLang="en-US" smtClean="0"/>
              <a:t> </a:t>
            </a:r>
            <a:endParaRPr lang="zh-CN" altLang="en-US" smtClean="0"/>
          </a:p>
        </p:txBody>
      </p:sp>
      <p:sp>
        <p:nvSpPr>
          <p:cNvPr id="21" name="图片占位符 20"/>
          <p:cNvSpPr>
            <a:spLocks noGrp="1"/>
          </p:cNvSpPr>
          <p:nvPr>
            <p:ph type="pic" idx="16398" hasCustomPrompt="1"/>
            <p:custDataLst>
              <p:tags r:id="rId15"/>
            </p:custDataLst>
          </p:nvPr>
        </p:nvSpPr>
        <p:spPr>
          <a:xfrm>
            <a:off x="751840" y="4257040"/>
            <a:ext cx="325120" cy="325120"/>
          </a:xfrm>
        </p:spPr>
        <p:txBody>
          <a:bodyPr>
            <a:noAutofit/>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r>
              <a:rPr lang="zh-CN" altLang="en-US"/>
              <a:t> </a:t>
            </a:r>
            <a:endParaRPr lang="zh-CN" altLang="en-US"/>
          </a:p>
        </p:txBody>
      </p:sp>
      <p:sp>
        <p:nvSpPr>
          <p:cNvPr id="22" name="文本占位符 21"/>
          <p:cNvSpPr>
            <a:spLocks noGrp="1"/>
          </p:cNvSpPr>
          <p:nvPr>
            <p:ph type="body" idx="16390" hasCustomPrompt="1"/>
            <p:custDataLst>
              <p:tags r:id="rId16"/>
            </p:custDataLst>
          </p:nvPr>
        </p:nvSpPr>
        <p:spPr>
          <a:xfrm>
            <a:off x="1422400" y="4114800"/>
            <a:ext cx="4445000" cy="406400"/>
          </a:xfrm>
          <a:noFill/>
        </p:spPr>
        <p:txBody>
          <a:bodyPr lIns="0" tIns="0" rIns="0" bIns="0" anchor="t">
            <a:normAutofit/>
          </a:bodyPr>
          <a:lstStyle>
            <a:lvl1pPr marL="0" indent="0" algn="l">
              <a:lnSpc>
                <a:spcPct val="111000"/>
              </a:lnSpc>
              <a:spcBef>
                <a:spcPct val="0"/>
              </a:spcBef>
              <a:spcAft>
                <a:spcPct val="0"/>
              </a:spcAft>
              <a:buNone/>
              <a:defRPr sz="2400" b="0" spc="0">
                <a:solidFill>
                  <a:schemeClr val="tx1"/>
                </a:solidFill>
              </a:defRPr>
            </a:lvl1pPr>
          </a:lstStyle>
          <a:p>
            <a:pPr lvl="0"/>
            <a:r>
              <a:rPr lang="zh-CN" altLang="en-US" smtClean="0"/>
              <a:t>单击此处添加项标题</a:t>
            </a:r>
            <a:endParaRPr lang="zh-CN" altLang="en-US" smtClean="0"/>
          </a:p>
        </p:txBody>
      </p:sp>
      <p:sp>
        <p:nvSpPr>
          <p:cNvPr id="23" name="文本占位符 22"/>
          <p:cNvSpPr>
            <a:spLocks noGrp="1"/>
          </p:cNvSpPr>
          <p:nvPr>
            <p:ph type="body" idx="16391" hasCustomPrompt="1"/>
            <p:custDataLst>
              <p:tags r:id="rId17"/>
            </p:custDataLst>
          </p:nvPr>
        </p:nvSpPr>
        <p:spPr>
          <a:xfrm>
            <a:off x="1422400" y="4572000"/>
            <a:ext cx="4445000" cy="1524000"/>
          </a:xfrm>
          <a:noFill/>
        </p:spPr>
        <p:txBody>
          <a:bodyPr lIns="0" tIns="0" rIns="0" bIns="0" anchor="t">
            <a:normAutofit/>
          </a:bodyPr>
          <a:lstStyle>
            <a:lvl1pPr marL="0" indent="0" algn="l">
              <a:lnSpc>
                <a:spcPct val="125000"/>
              </a:lnSpc>
              <a:spcBef>
                <a:spcPct val="0"/>
              </a:spcBef>
              <a:spcAft>
                <a:spcPct val="0"/>
              </a:spcAft>
              <a:buNone/>
              <a:defRPr sz="1600" b="0" spc="0">
                <a:solidFill>
                  <a:schemeClr val="tx1"/>
                </a:solidFill>
              </a:defRPr>
            </a:lvl1pPr>
          </a:lstStyle>
          <a:p>
            <a:pPr lvl="0"/>
            <a:r>
              <a:rPr lang="zh-CN" altLang="en-US" smtClean="0"/>
              <a:t>单击此处添加项正文</a:t>
            </a:r>
            <a:endParaRPr lang="zh-CN" altLang="en-US" smtClean="0"/>
          </a:p>
        </p:txBody>
      </p:sp>
      <p:sp>
        <p:nvSpPr>
          <p:cNvPr id="24" name="装饰  3"/>
          <p:cNvSpPr>
            <a:spLocks noGrp="1"/>
          </p:cNvSpPr>
          <p:nvPr>
            <p:ph type="body" idx="16401" hasCustomPrompt="1"/>
            <p:custDataLst>
              <p:tags r:id="rId18"/>
            </p:custDataLst>
          </p:nvPr>
        </p:nvSpPr>
        <p:spPr>
          <a:xfrm>
            <a:off x="6324600" y="4114800"/>
            <a:ext cx="609600" cy="609600"/>
          </a:xfrm>
          <a:custGeom>
            <a:avLst/>
            <a:gdLst>
              <a:gd name="connisteX0" fmla="*/ 0 w 609600"/>
              <a:gd name="connsiteY0" fmla="*/ 304800 h 609600"/>
              <a:gd name="connisteX1" fmla="*/ 304800 w 609600"/>
              <a:gd name="connsiteY1" fmla="*/ 0 h 609600"/>
              <a:gd name="connisteX2" fmla="*/ 304800 w 609600"/>
              <a:gd name="connsiteY2" fmla="*/ 0 h 609600"/>
              <a:gd name="connisteX3" fmla="*/ 609600 w 609600"/>
              <a:gd name="connsiteY3" fmla="*/ 304800 h 609600"/>
              <a:gd name="connisteX4" fmla="*/ 609600 w 609600"/>
              <a:gd name="connsiteY4" fmla="*/ 304800 h 609600"/>
              <a:gd name="connisteX5" fmla="*/ 304800 w 609600"/>
              <a:gd name="connsiteY5" fmla="*/ 609600 h 609600"/>
              <a:gd name="connisteX6" fmla="*/ 304800 w 609600"/>
              <a:gd name="connsiteY6" fmla="*/ 609600 h 609600"/>
              <a:gd name="connisteX7" fmla="*/ 0 w 609600"/>
              <a:gd name="connsiteY7" fmla="*/ 304800 h 609600"/>
              <a:gd name="connisteX8" fmla="*/ 0 w 609600"/>
              <a:gd name="connsiteY8" fmla="*/ 304800 h 609600"/>
            </a:gdLst>
            <a:ahLst/>
            <a:cxnLst>
              <a:cxn ang="0">
                <a:pos x="connisteX0" y="connsiteY0"/>
              </a:cxn>
              <a:cxn ang="0">
                <a:pos x="connisteX1" y="connsiteY1"/>
              </a:cxn>
              <a:cxn ang="0">
                <a:pos x="connisteX2" y="connsiteY2"/>
              </a:cxn>
              <a:cxn ang="0">
                <a:pos x="connisteX3" y="connsiteY3"/>
              </a:cxn>
              <a:cxn ang="0">
                <a:pos x="connisteX4" y="connsiteY4"/>
              </a:cxn>
              <a:cxn ang="0">
                <a:pos x="connisteX5" y="connsiteY5"/>
              </a:cxn>
              <a:cxn ang="0">
                <a:pos x="connisteX6" y="connsiteY6"/>
              </a:cxn>
              <a:cxn ang="0">
                <a:pos x="connisteX7" y="connsiteY7"/>
              </a:cxn>
              <a:cxn ang="0">
                <a:pos x="connisteX8" y="connsiteY8"/>
              </a:cxn>
            </a:cxnLst>
            <a:pathLst>
              <a:path w="609600" h="609600">
                <a:moveTo>
                  <a:pt x="0" y="304800"/>
                </a:moveTo>
                <a:cubicBezTo>
                  <a:pt x="0" y="136464"/>
                  <a:pt x="136464" y="0"/>
                  <a:pt x="304800" y="0"/>
                </a:cubicBezTo>
                <a:lnTo>
                  <a:pt x="304800" y="0"/>
                </a:lnTo>
                <a:cubicBezTo>
                  <a:pt x="473136" y="0"/>
                  <a:pt x="609600" y="136464"/>
                  <a:pt x="609600" y="304800"/>
                </a:cubicBezTo>
                <a:lnTo>
                  <a:pt x="609600" y="304800"/>
                </a:lnTo>
                <a:cubicBezTo>
                  <a:pt x="609600" y="473136"/>
                  <a:pt x="473136" y="609600"/>
                  <a:pt x="304800" y="609600"/>
                </a:cubicBezTo>
                <a:lnTo>
                  <a:pt x="304800" y="609600"/>
                </a:lnTo>
                <a:cubicBezTo>
                  <a:pt x="136464" y="609600"/>
                  <a:pt x="0" y="473136"/>
                  <a:pt x="0" y="304800"/>
                </a:cubicBezTo>
                <a:lnTo>
                  <a:pt x="0" y="304800"/>
                </a:lnTo>
                <a:close/>
              </a:path>
            </a:pathLst>
          </a:custGeom>
          <a:solidFill>
            <a:schemeClr val="accent1"/>
          </a:solidFill>
          <a:ln>
            <a:solidFill>
              <a:prstClr val="black">
                <a:alpha val="0"/>
              </a:prstClr>
            </a:solidFill>
            <a:prstDash val="solid"/>
          </a:ln>
        </p:spPr>
        <p:txBody>
          <a:bodyPr>
            <a:noAutofit/>
          </a:bodyPr>
          <a:lstStyle>
            <a:lvl1pPr>
              <a:buNone/>
              <a:defRPr/>
            </a:lvl1pPr>
            <a:lvl2pPr>
              <a:buNone/>
              <a:defRPr/>
            </a:lvl2pPr>
            <a:lvl3pPr>
              <a:buNone/>
              <a:defRPr/>
            </a:lvl3pPr>
            <a:lvl4pPr>
              <a:buNone/>
              <a:defRPr/>
            </a:lvl4pPr>
            <a:lvl5pPr>
              <a:buNone/>
              <a:defRPr/>
            </a:lvl5pPr>
          </a:lstStyle>
          <a:p>
            <a:pPr lvl="0"/>
            <a:r>
              <a:rPr lang="zh-CN" altLang="en-US" smtClean="0"/>
              <a:t> </a:t>
            </a:r>
            <a:endParaRPr lang="zh-CN" altLang="en-US" smtClean="0"/>
          </a:p>
        </p:txBody>
      </p:sp>
      <p:sp>
        <p:nvSpPr>
          <p:cNvPr id="25" name="图片占位符 24"/>
          <p:cNvSpPr>
            <a:spLocks noGrp="1"/>
          </p:cNvSpPr>
          <p:nvPr>
            <p:ph type="pic" idx="16400" hasCustomPrompt="1"/>
            <p:custDataLst>
              <p:tags r:id="rId19"/>
            </p:custDataLst>
          </p:nvPr>
        </p:nvSpPr>
        <p:spPr>
          <a:xfrm>
            <a:off x="6466840" y="4257040"/>
            <a:ext cx="325120" cy="325120"/>
          </a:xfrm>
        </p:spPr>
        <p:txBody>
          <a:bodyPr>
            <a:noAutofit/>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r>
              <a:rPr lang="zh-CN" altLang="en-US"/>
              <a:t> </a:t>
            </a:r>
            <a:endParaRPr lang="zh-CN" altLang="en-US"/>
          </a:p>
        </p:txBody>
      </p:sp>
      <p:sp>
        <p:nvSpPr>
          <p:cNvPr id="26" name="文本占位符 25"/>
          <p:cNvSpPr>
            <a:spLocks noGrp="1"/>
          </p:cNvSpPr>
          <p:nvPr>
            <p:ph type="body" idx="16392" hasCustomPrompt="1"/>
            <p:custDataLst>
              <p:tags r:id="rId20"/>
            </p:custDataLst>
          </p:nvPr>
        </p:nvSpPr>
        <p:spPr>
          <a:xfrm>
            <a:off x="7137400" y="4114800"/>
            <a:ext cx="4445000" cy="406400"/>
          </a:xfrm>
          <a:noFill/>
        </p:spPr>
        <p:txBody>
          <a:bodyPr lIns="0" tIns="0" rIns="0" bIns="0" anchor="t">
            <a:normAutofit/>
          </a:bodyPr>
          <a:lstStyle>
            <a:lvl1pPr marL="0" indent="0" algn="l">
              <a:lnSpc>
                <a:spcPct val="111000"/>
              </a:lnSpc>
              <a:spcBef>
                <a:spcPct val="0"/>
              </a:spcBef>
              <a:spcAft>
                <a:spcPct val="0"/>
              </a:spcAft>
              <a:buNone/>
              <a:defRPr sz="2400" b="0" spc="0">
                <a:solidFill>
                  <a:schemeClr val="tx1"/>
                </a:solidFill>
              </a:defRPr>
            </a:lvl1pPr>
          </a:lstStyle>
          <a:p>
            <a:pPr lvl="0"/>
            <a:r>
              <a:rPr lang="zh-CN" altLang="en-US" smtClean="0"/>
              <a:t>单击此处添加项标题</a:t>
            </a:r>
            <a:endParaRPr lang="zh-CN" altLang="en-US" smtClean="0"/>
          </a:p>
        </p:txBody>
      </p:sp>
      <p:sp>
        <p:nvSpPr>
          <p:cNvPr id="27" name="文本占位符 26"/>
          <p:cNvSpPr>
            <a:spLocks noGrp="1"/>
          </p:cNvSpPr>
          <p:nvPr>
            <p:ph type="body" idx="16393" hasCustomPrompt="1"/>
            <p:custDataLst>
              <p:tags r:id="rId21"/>
            </p:custDataLst>
          </p:nvPr>
        </p:nvSpPr>
        <p:spPr>
          <a:xfrm>
            <a:off x="7137400" y="4572000"/>
            <a:ext cx="4445000" cy="1524000"/>
          </a:xfrm>
          <a:noFill/>
        </p:spPr>
        <p:txBody>
          <a:bodyPr lIns="0" tIns="0" rIns="0" bIns="0" anchor="t">
            <a:normAutofit/>
          </a:bodyPr>
          <a:lstStyle>
            <a:lvl1pPr marL="0" indent="0" algn="l">
              <a:lnSpc>
                <a:spcPct val="125000"/>
              </a:lnSpc>
              <a:spcBef>
                <a:spcPct val="0"/>
              </a:spcBef>
              <a:spcAft>
                <a:spcPct val="0"/>
              </a:spcAft>
              <a:buNone/>
              <a:defRPr sz="1600" b="0" spc="0">
                <a:solidFill>
                  <a:schemeClr val="tx1"/>
                </a:solidFill>
              </a:defRPr>
            </a:lvl1pPr>
          </a:lstStyle>
          <a:p>
            <a:pPr lvl="0"/>
            <a:r>
              <a:rPr lang="zh-CN" altLang="en-US" smtClean="0"/>
              <a:t>单击此处添加项正文</a:t>
            </a:r>
            <a:endParaRPr lang="zh-CN" altLang="en-US" smtClean="0"/>
          </a:p>
        </p:txBody>
      </p:sp>
    </p:spTree>
  </p:cSld>
  <p:clrMapOvr>
    <a:overrideClrMapping bg1="lt1" tx1="dk1" bg2="lt2" tx2="dk2" accent1="accent1" accent2="accent2" accent3="accent3" accent4="accent4" accent5="accent5" accent6="accent6" hlink="hlink" folHlink="folHlink"/>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正文页-34_18">
    <p:bg>
      <p:bgRef idx="1001">
        <a:schemeClr val="bg1"/>
      </p:bgRef>
    </p:bg>
    <p:spTree>
      <p:nvGrpSpPr>
        <p:cNvPr id="1" name=""/>
        <p:cNvGrpSpPr/>
        <p:nvPr/>
      </p:nvGrpSpPr>
      <p:grpSpPr>
        <a:xfrm>
          <a:off x="0" y="0"/>
          <a:ext cx="0" cy="0"/>
          <a:chOff x="0" y="0"/>
          <a:chExt cx="0" cy="0"/>
        </a:xfrm>
      </p:grpSpPr>
      <p:sp>
        <p:nvSpPr>
          <p:cNvPr id="8" name="日期占位符 7"/>
          <p:cNvSpPr>
            <a:spLocks noGrp="1"/>
          </p:cNvSpPr>
          <p:nvPr>
            <p:ph type="dt" sz="half" idx="10"/>
            <p:custDataLst>
              <p:tags r:id="rId2"/>
            </p:custDataLst>
          </p:nvPr>
        </p:nvSpPr>
        <p:spPr/>
        <p:txBody>
          <a:bodyPr wrap="square">
            <a:normAutofit/>
          </a:bodyPr>
          <a:p>
            <a:fld id="{5592522B-0F24-4480-B9DD-A9474A6880D6}" type="datetimeFigureOut">
              <a:rPr lang="zh-CN" altLang="en-US" smtClean="0"/>
            </a:fld>
            <a:endParaRPr lang="zh-CN" altLang="en-US"/>
          </a:p>
        </p:txBody>
      </p:sp>
      <p:sp>
        <p:nvSpPr>
          <p:cNvPr id="9" name="页脚占位符 8"/>
          <p:cNvSpPr>
            <a:spLocks noGrp="1"/>
          </p:cNvSpPr>
          <p:nvPr>
            <p:ph type="ftr" sz="quarter" idx="11"/>
            <p:custDataLst>
              <p:tags r:id="rId3"/>
            </p:custDataLst>
          </p:nvPr>
        </p:nvSpPr>
        <p:spPr/>
        <p:txBody>
          <a:bodyPr/>
          <a:p>
            <a:endParaRPr lang="zh-CN" altLang="en-US"/>
          </a:p>
        </p:txBody>
      </p:sp>
      <p:sp>
        <p:nvSpPr>
          <p:cNvPr id="10" name="灯片编号占位符 9"/>
          <p:cNvSpPr>
            <a:spLocks noGrp="1"/>
          </p:cNvSpPr>
          <p:nvPr>
            <p:ph type="sldNum" sz="quarter" idx="12"/>
            <p:custDataLst>
              <p:tags r:id="rId4"/>
            </p:custDataLst>
          </p:nvPr>
        </p:nvSpPr>
        <p:spPr/>
        <p:txBody>
          <a:bodyPr wrap="square">
            <a:normAutofit/>
          </a:bodyPr>
          <a:p>
            <a:fld id="{BE5F26B5-172A-4DC2-B0B7-181CFC56B87C}" type="slidenum">
              <a:rPr lang="zh-CN" altLang="en-US" smtClean="0"/>
            </a:fld>
            <a:endParaRPr lang="zh-CN" altLang="en-US"/>
          </a:p>
        </p:txBody>
      </p:sp>
      <p:sp>
        <p:nvSpPr>
          <p:cNvPr id="11" name="标题 10"/>
          <p:cNvSpPr>
            <a:spLocks noGrp="1"/>
          </p:cNvSpPr>
          <p:nvPr>
            <p:ph type="ctrTitle" idx="16385" hasCustomPrompt="1"/>
            <p:custDataLst>
              <p:tags r:id="rId5"/>
            </p:custDataLst>
          </p:nvPr>
        </p:nvSpPr>
        <p:spPr>
          <a:xfrm>
            <a:off x="609600" y="533400"/>
            <a:ext cx="10972800" cy="609600"/>
          </a:xfrm>
          <a:noFill/>
        </p:spPr>
        <p:txBody>
          <a:bodyPr lIns="0" tIns="0" rIns="0" bIns="0" anchor="t">
            <a:normAutofit/>
          </a:bodyPr>
          <a:lstStyle>
            <a:lvl1pPr marL="0" indent="0" algn="l">
              <a:lnSpc>
                <a:spcPct val="111000"/>
              </a:lnSpc>
              <a:spcBef>
                <a:spcPct val="0"/>
              </a:spcBef>
              <a:spcAft>
                <a:spcPct val="0"/>
              </a:spcAft>
              <a:buNone/>
              <a:defRPr sz="3600" b="0" spc="0">
                <a:solidFill>
                  <a:schemeClr val="tx1"/>
                </a:solidFill>
              </a:defRPr>
            </a:lvl1pPr>
          </a:lstStyle>
          <a:p>
            <a:r>
              <a:rPr lang="zh-CN" altLang="en-US"/>
              <a:t>单击此处添加标题</a:t>
            </a:r>
            <a:endParaRPr lang="zh-CN" altLang="en-US"/>
          </a:p>
        </p:txBody>
      </p:sp>
      <p:sp>
        <p:nvSpPr>
          <p:cNvPr id="12" name="图片占位符 11"/>
          <p:cNvSpPr>
            <a:spLocks noGrp="1"/>
          </p:cNvSpPr>
          <p:nvPr>
            <p:ph type="pic" idx="16392" hasCustomPrompt="1"/>
            <p:custDataLst>
              <p:tags r:id="rId6"/>
            </p:custDataLst>
          </p:nvPr>
        </p:nvSpPr>
        <p:spPr>
          <a:xfrm>
            <a:off x="1473200" y="1752600"/>
            <a:ext cx="1524000" cy="1524000"/>
          </a:xfrm>
          <a:custGeom>
            <a:avLst/>
            <a:gdLst>
              <a:gd name="connisteX0" fmla="*/ 0 w 1524000"/>
              <a:gd name="connsiteY0" fmla="*/ 762000 h 1524000"/>
              <a:gd name="connisteX1" fmla="*/ 762000 w 1524000"/>
              <a:gd name="connsiteY1" fmla="*/ 0 h 1524000"/>
              <a:gd name="connisteX2" fmla="*/ 762000 w 1524000"/>
              <a:gd name="connsiteY2" fmla="*/ 0 h 1524000"/>
              <a:gd name="connisteX3" fmla="*/ 1524000 w 1524000"/>
              <a:gd name="connsiteY3" fmla="*/ 762000 h 1524000"/>
              <a:gd name="connisteX4" fmla="*/ 1524000 w 1524000"/>
              <a:gd name="connsiteY4" fmla="*/ 762000 h 1524000"/>
              <a:gd name="connisteX5" fmla="*/ 762000 w 1524000"/>
              <a:gd name="connsiteY5" fmla="*/ 1524000 h 1524000"/>
              <a:gd name="connisteX6" fmla="*/ 762000 w 1524000"/>
              <a:gd name="connsiteY6" fmla="*/ 1524000 h 1524000"/>
              <a:gd name="connisteX7" fmla="*/ 0 w 1524000"/>
              <a:gd name="connsiteY7" fmla="*/ 762000 h 1524000"/>
              <a:gd name="connisteX8" fmla="*/ 0 w 1524000"/>
              <a:gd name="connsiteY8" fmla="*/ 762000 h 1524000"/>
            </a:gdLst>
            <a:ahLst/>
            <a:cxnLst>
              <a:cxn ang="0">
                <a:pos x="connisteX0" y="connsiteY0"/>
              </a:cxn>
              <a:cxn ang="0">
                <a:pos x="connisteX1" y="connsiteY1"/>
              </a:cxn>
              <a:cxn ang="0">
                <a:pos x="connisteX2" y="connsiteY2"/>
              </a:cxn>
              <a:cxn ang="0">
                <a:pos x="connisteX3" y="connsiteY3"/>
              </a:cxn>
              <a:cxn ang="0">
                <a:pos x="connisteX4" y="connsiteY4"/>
              </a:cxn>
              <a:cxn ang="0">
                <a:pos x="connisteX5" y="connsiteY5"/>
              </a:cxn>
              <a:cxn ang="0">
                <a:pos x="connisteX6" y="connsiteY6"/>
              </a:cxn>
              <a:cxn ang="0">
                <a:pos x="connisteX7" y="connsiteY7"/>
              </a:cxn>
              <a:cxn ang="0">
                <a:pos x="connisteX8" y="connsiteY8"/>
              </a:cxn>
            </a:cxnLst>
            <a:pathLst>
              <a:path w="1524000" h="1524000">
                <a:moveTo>
                  <a:pt x="0" y="762000"/>
                </a:moveTo>
                <a:cubicBezTo>
                  <a:pt x="0" y="341159"/>
                  <a:pt x="341159" y="0"/>
                  <a:pt x="762000" y="0"/>
                </a:cubicBezTo>
                <a:lnTo>
                  <a:pt x="762000" y="0"/>
                </a:lnTo>
                <a:cubicBezTo>
                  <a:pt x="1182841" y="0"/>
                  <a:pt x="1524000" y="341159"/>
                  <a:pt x="1524000" y="762000"/>
                </a:cubicBezTo>
                <a:lnTo>
                  <a:pt x="1524000" y="762000"/>
                </a:lnTo>
                <a:cubicBezTo>
                  <a:pt x="1524000" y="1182841"/>
                  <a:pt x="1182841" y="1524000"/>
                  <a:pt x="762000" y="1524000"/>
                </a:cubicBezTo>
                <a:lnTo>
                  <a:pt x="762000" y="1524000"/>
                </a:lnTo>
                <a:cubicBezTo>
                  <a:pt x="341159" y="1524000"/>
                  <a:pt x="0" y="1182841"/>
                  <a:pt x="0" y="762000"/>
                </a:cubicBezTo>
                <a:lnTo>
                  <a:pt x="0" y="762000"/>
                </a:lnTo>
                <a:close/>
              </a:path>
            </a:pathLst>
          </a:custGeom>
          <a:solidFill>
            <a:srgbClr val="DDDDDD"/>
          </a:solidFill>
          <a:ln>
            <a:noFill/>
          </a:ln>
        </p:spPr>
        <p:txBody>
          <a:bodyPr>
            <a:noAutofit/>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r>
              <a:rPr lang="zh-CN" altLang="en-US"/>
              <a:t> </a:t>
            </a:r>
            <a:endParaRPr lang="zh-CN" altLang="en-US"/>
          </a:p>
        </p:txBody>
      </p:sp>
      <p:sp>
        <p:nvSpPr>
          <p:cNvPr id="13" name="文本占位符 12"/>
          <p:cNvSpPr>
            <a:spLocks noGrp="1"/>
          </p:cNvSpPr>
          <p:nvPr>
            <p:ph type="body" idx="16386" hasCustomPrompt="1"/>
            <p:custDataLst>
              <p:tags r:id="rId7"/>
            </p:custDataLst>
          </p:nvPr>
        </p:nvSpPr>
        <p:spPr>
          <a:xfrm>
            <a:off x="609600" y="3632200"/>
            <a:ext cx="3251200" cy="406400"/>
          </a:xfrm>
          <a:noFill/>
        </p:spPr>
        <p:txBody>
          <a:bodyPr lIns="0" tIns="0" rIns="0" bIns="0" anchor="t">
            <a:normAutofit/>
          </a:bodyPr>
          <a:lstStyle>
            <a:lvl1pPr marL="0" indent="0" algn="ctr">
              <a:lnSpc>
                <a:spcPct val="111000"/>
              </a:lnSpc>
              <a:spcBef>
                <a:spcPct val="0"/>
              </a:spcBef>
              <a:spcAft>
                <a:spcPct val="0"/>
              </a:spcAft>
              <a:buNone/>
              <a:defRPr sz="2400" b="0" spc="0">
                <a:solidFill>
                  <a:schemeClr val="tx1"/>
                </a:solidFill>
              </a:defRPr>
            </a:lvl1pPr>
          </a:lstStyle>
          <a:p>
            <a:pPr lvl="0"/>
            <a:r>
              <a:rPr lang="zh-CN" altLang="en-US" smtClean="0"/>
              <a:t>单击此处添加项标题</a:t>
            </a:r>
            <a:endParaRPr lang="zh-CN" altLang="en-US" smtClean="0"/>
          </a:p>
        </p:txBody>
      </p:sp>
      <p:sp>
        <p:nvSpPr>
          <p:cNvPr id="14" name="文本占位符 13"/>
          <p:cNvSpPr>
            <a:spLocks noGrp="1"/>
          </p:cNvSpPr>
          <p:nvPr>
            <p:ph type="body" idx="16387" hasCustomPrompt="1"/>
            <p:custDataLst>
              <p:tags r:id="rId8"/>
            </p:custDataLst>
          </p:nvPr>
        </p:nvSpPr>
        <p:spPr>
          <a:xfrm>
            <a:off x="609600" y="4191000"/>
            <a:ext cx="3251200" cy="1828800"/>
          </a:xfrm>
          <a:noFill/>
        </p:spPr>
        <p:txBody>
          <a:bodyPr lIns="0" tIns="0" rIns="0" bIns="0" anchor="t">
            <a:normAutofit/>
          </a:bodyPr>
          <a:lstStyle>
            <a:lvl1pPr marL="0" indent="0" algn="ctr">
              <a:lnSpc>
                <a:spcPct val="125000"/>
              </a:lnSpc>
              <a:spcBef>
                <a:spcPct val="0"/>
              </a:spcBef>
              <a:spcAft>
                <a:spcPct val="0"/>
              </a:spcAft>
              <a:buNone/>
              <a:defRPr sz="1600" b="0" spc="0">
                <a:solidFill>
                  <a:schemeClr val="tx1"/>
                </a:solidFill>
              </a:defRPr>
            </a:lvl1pPr>
          </a:lstStyle>
          <a:p>
            <a:pPr lvl="0"/>
            <a:r>
              <a:rPr lang="zh-CN" altLang="en-US" smtClean="0"/>
              <a:t>单击此处添加项正文</a:t>
            </a:r>
            <a:endParaRPr lang="zh-CN" altLang="en-US" smtClean="0"/>
          </a:p>
        </p:txBody>
      </p:sp>
      <p:sp>
        <p:nvSpPr>
          <p:cNvPr id="15" name="图片占位符 14"/>
          <p:cNvSpPr>
            <a:spLocks noGrp="1"/>
          </p:cNvSpPr>
          <p:nvPr>
            <p:ph type="pic" idx="16393" hasCustomPrompt="1"/>
            <p:custDataLst>
              <p:tags r:id="rId9"/>
            </p:custDataLst>
          </p:nvPr>
        </p:nvSpPr>
        <p:spPr>
          <a:xfrm>
            <a:off x="5334000" y="1752600"/>
            <a:ext cx="1524000" cy="1524000"/>
          </a:xfrm>
          <a:custGeom>
            <a:avLst/>
            <a:gdLst>
              <a:gd name="connisteX0" fmla="*/ 0 w 1524000"/>
              <a:gd name="connsiteY0" fmla="*/ 762000 h 1524000"/>
              <a:gd name="connisteX1" fmla="*/ 762000 w 1524000"/>
              <a:gd name="connsiteY1" fmla="*/ 0 h 1524000"/>
              <a:gd name="connisteX2" fmla="*/ 762000 w 1524000"/>
              <a:gd name="connsiteY2" fmla="*/ 0 h 1524000"/>
              <a:gd name="connisteX3" fmla="*/ 1524000 w 1524000"/>
              <a:gd name="connsiteY3" fmla="*/ 762000 h 1524000"/>
              <a:gd name="connisteX4" fmla="*/ 1524000 w 1524000"/>
              <a:gd name="connsiteY4" fmla="*/ 762000 h 1524000"/>
              <a:gd name="connisteX5" fmla="*/ 762000 w 1524000"/>
              <a:gd name="connsiteY5" fmla="*/ 1524000 h 1524000"/>
              <a:gd name="connisteX6" fmla="*/ 762000 w 1524000"/>
              <a:gd name="connsiteY6" fmla="*/ 1524000 h 1524000"/>
              <a:gd name="connisteX7" fmla="*/ 0 w 1524000"/>
              <a:gd name="connsiteY7" fmla="*/ 762000 h 1524000"/>
              <a:gd name="connisteX8" fmla="*/ 0 w 1524000"/>
              <a:gd name="connsiteY8" fmla="*/ 762000 h 1524000"/>
            </a:gdLst>
            <a:ahLst/>
            <a:cxnLst>
              <a:cxn ang="0">
                <a:pos x="connisteX0" y="connsiteY0"/>
              </a:cxn>
              <a:cxn ang="0">
                <a:pos x="connisteX1" y="connsiteY1"/>
              </a:cxn>
              <a:cxn ang="0">
                <a:pos x="connisteX2" y="connsiteY2"/>
              </a:cxn>
              <a:cxn ang="0">
                <a:pos x="connisteX3" y="connsiteY3"/>
              </a:cxn>
              <a:cxn ang="0">
                <a:pos x="connisteX4" y="connsiteY4"/>
              </a:cxn>
              <a:cxn ang="0">
                <a:pos x="connisteX5" y="connsiteY5"/>
              </a:cxn>
              <a:cxn ang="0">
                <a:pos x="connisteX6" y="connsiteY6"/>
              </a:cxn>
              <a:cxn ang="0">
                <a:pos x="connisteX7" y="connsiteY7"/>
              </a:cxn>
              <a:cxn ang="0">
                <a:pos x="connisteX8" y="connsiteY8"/>
              </a:cxn>
            </a:cxnLst>
            <a:pathLst>
              <a:path w="1524000" h="1524000">
                <a:moveTo>
                  <a:pt x="0" y="762000"/>
                </a:moveTo>
                <a:cubicBezTo>
                  <a:pt x="0" y="341159"/>
                  <a:pt x="341159" y="0"/>
                  <a:pt x="762000" y="0"/>
                </a:cubicBezTo>
                <a:lnTo>
                  <a:pt x="762000" y="0"/>
                </a:lnTo>
                <a:cubicBezTo>
                  <a:pt x="1182841" y="0"/>
                  <a:pt x="1524000" y="341159"/>
                  <a:pt x="1524000" y="762000"/>
                </a:cubicBezTo>
                <a:lnTo>
                  <a:pt x="1524000" y="762000"/>
                </a:lnTo>
                <a:cubicBezTo>
                  <a:pt x="1524000" y="1182841"/>
                  <a:pt x="1182841" y="1524000"/>
                  <a:pt x="762000" y="1524000"/>
                </a:cubicBezTo>
                <a:lnTo>
                  <a:pt x="762000" y="1524000"/>
                </a:lnTo>
                <a:cubicBezTo>
                  <a:pt x="341159" y="1524000"/>
                  <a:pt x="0" y="1182841"/>
                  <a:pt x="0" y="762000"/>
                </a:cubicBezTo>
                <a:lnTo>
                  <a:pt x="0" y="762000"/>
                </a:lnTo>
                <a:close/>
              </a:path>
            </a:pathLst>
          </a:custGeom>
          <a:solidFill>
            <a:srgbClr val="DDDDDD"/>
          </a:solidFill>
          <a:ln>
            <a:noFill/>
          </a:ln>
        </p:spPr>
        <p:txBody>
          <a:bodyPr>
            <a:noAutofit/>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r>
              <a:rPr lang="zh-CN" altLang="en-US"/>
              <a:t> </a:t>
            </a:r>
            <a:endParaRPr lang="zh-CN" altLang="en-US"/>
          </a:p>
        </p:txBody>
      </p:sp>
      <p:sp>
        <p:nvSpPr>
          <p:cNvPr id="16" name="文本占位符 15"/>
          <p:cNvSpPr>
            <a:spLocks noGrp="1"/>
          </p:cNvSpPr>
          <p:nvPr>
            <p:ph type="body" idx="16388" hasCustomPrompt="1"/>
            <p:custDataLst>
              <p:tags r:id="rId10"/>
            </p:custDataLst>
          </p:nvPr>
        </p:nvSpPr>
        <p:spPr>
          <a:xfrm>
            <a:off x="4470400" y="3632200"/>
            <a:ext cx="3251200" cy="406400"/>
          </a:xfrm>
          <a:noFill/>
        </p:spPr>
        <p:txBody>
          <a:bodyPr lIns="0" tIns="0" rIns="0" bIns="0" anchor="t">
            <a:normAutofit/>
          </a:bodyPr>
          <a:lstStyle>
            <a:lvl1pPr marL="0" indent="0" algn="ctr">
              <a:lnSpc>
                <a:spcPct val="111000"/>
              </a:lnSpc>
              <a:spcBef>
                <a:spcPct val="0"/>
              </a:spcBef>
              <a:spcAft>
                <a:spcPct val="0"/>
              </a:spcAft>
              <a:buNone/>
              <a:defRPr sz="2400" b="0" spc="0">
                <a:solidFill>
                  <a:schemeClr val="tx1"/>
                </a:solidFill>
              </a:defRPr>
            </a:lvl1pPr>
          </a:lstStyle>
          <a:p>
            <a:pPr lvl="0"/>
            <a:r>
              <a:rPr lang="zh-CN" altLang="en-US" smtClean="0"/>
              <a:t>单击此处添加项标题</a:t>
            </a:r>
            <a:endParaRPr lang="zh-CN" altLang="en-US" smtClean="0"/>
          </a:p>
        </p:txBody>
      </p:sp>
      <p:sp>
        <p:nvSpPr>
          <p:cNvPr id="17" name="文本占位符 16"/>
          <p:cNvSpPr>
            <a:spLocks noGrp="1"/>
          </p:cNvSpPr>
          <p:nvPr>
            <p:ph type="body" idx="16389" hasCustomPrompt="1"/>
            <p:custDataLst>
              <p:tags r:id="rId11"/>
            </p:custDataLst>
          </p:nvPr>
        </p:nvSpPr>
        <p:spPr>
          <a:xfrm>
            <a:off x="4470400" y="4191000"/>
            <a:ext cx="3251200" cy="1828800"/>
          </a:xfrm>
          <a:noFill/>
        </p:spPr>
        <p:txBody>
          <a:bodyPr lIns="0" tIns="0" rIns="0" bIns="0" anchor="t">
            <a:normAutofit/>
          </a:bodyPr>
          <a:lstStyle>
            <a:lvl1pPr marL="0" indent="0" algn="ctr">
              <a:lnSpc>
                <a:spcPct val="125000"/>
              </a:lnSpc>
              <a:spcBef>
                <a:spcPct val="0"/>
              </a:spcBef>
              <a:spcAft>
                <a:spcPct val="0"/>
              </a:spcAft>
              <a:buNone/>
              <a:defRPr sz="1600" b="0" spc="0">
                <a:solidFill>
                  <a:schemeClr val="tx1"/>
                </a:solidFill>
              </a:defRPr>
            </a:lvl1pPr>
          </a:lstStyle>
          <a:p>
            <a:pPr lvl="0"/>
            <a:r>
              <a:rPr lang="zh-CN" altLang="en-US" smtClean="0"/>
              <a:t>单击此处添加项正文</a:t>
            </a:r>
            <a:endParaRPr lang="zh-CN" altLang="en-US" smtClean="0"/>
          </a:p>
        </p:txBody>
      </p:sp>
      <p:sp>
        <p:nvSpPr>
          <p:cNvPr id="18" name="图片占位符 17"/>
          <p:cNvSpPr>
            <a:spLocks noGrp="1"/>
          </p:cNvSpPr>
          <p:nvPr>
            <p:ph type="pic" idx="16394" hasCustomPrompt="1"/>
            <p:custDataLst>
              <p:tags r:id="rId12"/>
            </p:custDataLst>
          </p:nvPr>
        </p:nvSpPr>
        <p:spPr>
          <a:xfrm>
            <a:off x="9194800" y="1752600"/>
            <a:ext cx="1524000" cy="1524000"/>
          </a:xfrm>
          <a:custGeom>
            <a:avLst/>
            <a:gdLst>
              <a:gd name="connisteX0" fmla="*/ 0 w 1524000"/>
              <a:gd name="connsiteY0" fmla="*/ 762000 h 1524000"/>
              <a:gd name="connisteX1" fmla="*/ 762000 w 1524000"/>
              <a:gd name="connsiteY1" fmla="*/ 0 h 1524000"/>
              <a:gd name="connisteX2" fmla="*/ 762000 w 1524000"/>
              <a:gd name="connsiteY2" fmla="*/ 0 h 1524000"/>
              <a:gd name="connisteX3" fmla="*/ 1524000 w 1524000"/>
              <a:gd name="connsiteY3" fmla="*/ 762000 h 1524000"/>
              <a:gd name="connisteX4" fmla="*/ 1524000 w 1524000"/>
              <a:gd name="connsiteY4" fmla="*/ 762000 h 1524000"/>
              <a:gd name="connisteX5" fmla="*/ 762000 w 1524000"/>
              <a:gd name="connsiteY5" fmla="*/ 1524000 h 1524000"/>
              <a:gd name="connisteX6" fmla="*/ 762000 w 1524000"/>
              <a:gd name="connsiteY6" fmla="*/ 1524000 h 1524000"/>
              <a:gd name="connisteX7" fmla="*/ 0 w 1524000"/>
              <a:gd name="connsiteY7" fmla="*/ 762000 h 1524000"/>
              <a:gd name="connisteX8" fmla="*/ 0 w 1524000"/>
              <a:gd name="connsiteY8" fmla="*/ 762000 h 1524000"/>
            </a:gdLst>
            <a:ahLst/>
            <a:cxnLst>
              <a:cxn ang="0">
                <a:pos x="connisteX0" y="connsiteY0"/>
              </a:cxn>
              <a:cxn ang="0">
                <a:pos x="connisteX1" y="connsiteY1"/>
              </a:cxn>
              <a:cxn ang="0">
                <a:pos x="connisteX2" y="connsiteY2"/>
              </a:cxn>
              <a:cxn ang="0">
                <a:pos x="connisteX3" y="connsiteY3"/>
              </a:cxn>
              <a:cxn ang="0">
                <a:pos x="connisteX4" y="connsiteY4"/>
              </a:cxn>
              <a:cxn ang="0">
                <a:pos x="connisteX5" y="connsiteY5"/>
              </a:cxn>
              <a:cxn ang="0">
                <a:pos x="connisteX6" y="connsiteY6"/>
              </a:cxn>
              <a:cxn ang="0">
                <a:pos x="connisteX7" y="connsiteY7"/>
              </a:cxn>
              <a:cxn ang="0">
                <a:pos x="connisteX8" y="connsiteY8"/>
              </a:cxn>
            </a:cxnLst>
            <a:pathLst>
              <a:path w="1524000" h="1524000">
                <a:moveTo>
                  <a:pt x="0" y="762000"/>
                </a:moveTo>
                <a:cubicBezTo>
                  <a:pt x="0" y="341159"/>
                  <a:pt x="341159" y="0"/>
                  <a:pt x="762000" y="0"/>
                </a:cubicBezTo>
                <a:lnTo>
                  <a:pt x="762000" y="0"/>
                </a:lnTo>
                <a:cubicBezTo>
                  <a:pt x="1182841" y="0"/>
                  <a:pt x="1524000" y="341159"/>
                  <a:pt x="1524000" y="762000"/>
                </a:cubicBezTo>
                <a:lnTo>
                  <a:pt x="1524000" y="762000"/>
                </a:lnTo>
                <a:cubicBezTo>
                  <a:pt x="1524000" y="1182841"/>
                  <a:pt x="1182841" y="1524000"/>
                  <a:pt x="762000" y="1524000"/>
                </a:cubicBezTo>
                <a:lnTo>
                  <a:pt x="762000" y="1524000"/>
                </a:lnTo>
                <a:cubicBezTo>
                  <a:pt x="341159" y="1524000"/>
                  <a:pt x="0" y="1182841"/>
                  <a:pt x="0" y="762000"/>
                </a:cubicBezTo>
                <a:lnTo>
                  <a:pt x="0" y="762000"/>
                </a:lnTo>
                <a:close/>
              </a:path>
            </a:pathLst>
          </a:custGeom>
          <a:solidFill>
            <a:srgbClr val="DDDDDD"/>
          </a:solidFill>
          <a:ln>
            <a:noFill/>
          </a:ln>
        </p:spPr>
        <p:txBody>
          <a:bodyPr>
            <a:noAutofit/>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r>
              <a:rPr lang="zh-CN" altLang="en-US"/>
              <a:t> </a:t>
            </a:r>
            <a:endParaRPr lang="zh-CN" altLang="en-US"/>
          </a:p>
        </p:txBody>
      </p:sp>
      <p:sp>
        <p:nvSpPr>
          <p:cNvPr id="19" name="文本占位符 18"/>
          <p:cNvSpPr>
            <a:spLocks noGrp="1"/>
          </p:cNvSpPr>
          <p:nvPr>
            <p:ph type="body" idx="16390" hasCustomPrompt="1"/>
            <p:custDataLst>
              <p:tags r:id="rId13"/>
            </p:custDataLst>
          </p:nvPr>
        </p:nvSpPr>
        <p:spPr>
          <a:xfrm>
            <a:off x="8331200" y="3632200"/>
            <a:ext cx="3251200" cy="406400"/>
          </a:xfrm>
          <a:noFill/>
        </p:spPr>
        <p:txBody>
          <a:bodyPr lIns="0" tIns="0" rIns="0" bIns="0" anchor="t">
            <a:normAutofit/>
          </a:bodyPr>
          <a:lstStyle>
            <a:lvl1pPr marL="0" indent="0" algn="ctr">
              <a:lnSpc>
                <a:spcPct val="111000"/>
              </a:lnSpc>
              <a:spcBef>
                <a:spcPct val="0"/>
              </a:spcBef>
              <a:spcAft>
                <a:spcPct val="0"/>
              </a:spcAft>
              <a:buNone/>
              <a:defRPr sz="2400" b="0" spc="0">
                <a:solidFill>
                  <a:schemeClr val="tx1"/>
                </a:solidFill>
              </a:defRPr>
            </a:lvl1pPr>
          </a:lstStyle>
          <a:p>
            <a:pPr lvl="0"/>
            <a:r>
              <a:rPr lang="zh-CN" altLang="en-US" smtClean="0"/>
              <a:t>单击此处添加项标题</a:t>
            </a:r>
            <a:endParaRPr lang="zh-CN" altLang="en-US" smtClean="0"/>
          </a:p>
        </p:txBody>
      </p:sp>
      <p:sp>
        <p:nvSpPr>
          <p:cNvPr id="20" name="文本占位符 19"/>
          <p:cNvSpPr>
            <a:spLocks noGrp="1"/>
          </p:cNvSpPr>
          <p:nvPr>
            <p:ph type="body" idx="16391" hasCustomPrompt="1"/>
            <p:custDataLst>
              <p:tags r:id="rId14"/>
            </p:custDataLst>
          </p:nvPr>
        </p:nvSpPr>
        <p:spPr>
          <a:xfrm>
            <a:off x="8331200" y="4191000"/>
            <a:ext cx="3251200" cy="1828800"/>
          </a:xfrm>
          <a:noFill/>
        </p:spPr>
        <p:txBody>
          <a:bodyPr lIns="0" tIns="0" rIns="0" bIns="0" anchor="t">
            <a:normAutofit/>
          </a:bodyPr>
          <a:lstStyle>
            <a:lvl1pPr marL="0" indent="0" algn="ctr">
              <a:lnSpc>
                <a:spcPct val="125000"/>
              </a:lnSpc>
              <a:spcBef>
                <a:spcPct val="0"/>
              </a:spcBef>
              <a:spcAft>
                <a:spcPct val="0"/>
              </a:spcAft>
              <a:buNone/>
              <a:defRPr sz="1600" b="0" spc="0">
                <a:solidFill>
                  <a:schemeClr val="tx1"/>
                </a:solidFill>
              </a:defRPr>
            </a:lvl1pPr>
          </a:lstStyle>
          <a:p>
            <a:pPr lvl="0"/>
            <a:r>
              <a:rPr lang="zh-CN" altLang="en-US" smtClean="0"/>
              <a:t>单击此处添加项正文</a:t>
            </a:r>
            <a:endParaRPr lang="zh-CN" altLang="en-US" smtClean="0"/>
          </a:p>
        </p:txBody>
      </p:sp>
    </p:spTree>
  </p:cSld>
  <p:clrMapOvr>
    <a:overrideClrMapping bg1="lt1" tx1="dk1" bg2="lt2" tx2="dk2" accent1="accent1" accent2="accent2" accent3="accent3" accent4="accent4" accent5="accent5" accent6="accent6" hlink="hlink" folHlink="folHlink"/>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正文页-10009_18">
    <p:bg>
      <p:bgRef idx="1001">
        <a:schemeClr val="bg1"/>
      </p:bgRef>
    </p:bg>
    <p:spTree>
      <p:nvGrpSpPr>
        <p:cNvPr id="1" name=""/>
        <p:cNvGrpSpPr/>
        <p:nvPr/>
      </p:nvGrpSpPr>
      <p:grpSpPr>
        <a:xfrm>
          <a:off x="0" y="0"/>
          <a:ext cx="0" cy="0"/>
          <a:chOff x="0" y="0"/>
          <a:chExt cx="0" cy="0"/>
        </a:xfrm>
      </p:grpSpPr>
      <p:sp>
        <p:nvSpPr>
          <p:cNvPr id="8" name="日期占位符 7"/>
          <p:cNvSpPr>
            <a:spLocks noGrp="1"/>
          </p:cNvSpPr>
          <p:nvPr>
            <p:ph type="dt" sz="half" idx="10"/>
            <p:custDataLst>
              <p:tags r:id="rId2"/>
            </p:custDataLst>
          </p:nvPr>
        </p:nvSpPr>
        <p:spPr/>
        <p:txBody>
          <a:bodyPr wrap="square">
            <a:normAutofit/>
          </a:bodyPr>
          <a:p>
            <a:fld id="{5592522B-0F24-4480-B9DD-A9474A6880D6}" type="datetimeFigureOut">
              <a:rPr lang="zh-CN" altLang="en-US" smtClean="0"/>
            </a:fld>
            <a:endParaRPr lang="zh-CN" altLang="en-US"/>
          </a:p>
        </p:txBody>
      </p:sp>
      <p:sp>
        <p:nvSpPr>
          <p:cNvPr id="9" name="页脚占位符 8"/>
          <p:cNvSpPr>
            <a:spLocks noGrp="1"/>
          </p:cNvSpPr>
          <p:nvPr>
            <p:ph type="ftr" sz="quarter" idx="11"/>
            <p:custDataLst>
              <p:tags r:id="rId3"/>
            </p:custDataLst>
          </p:nvPr>
        </p:nvSpPr>
        <p:spPr/>
        <p:txBody>
          <a:bodyPr/>
          <a:p>
            <a:endParaRPr lang="zh-CN" altLang="en-US"/>
          </a:p>
        </p:txBody>
      </p:sp>
      <p:sp>
        <p:nvSpPr>
          <p:cNvPr id="10" name="灯片编号占位符 9"/>
          <p:cNvSpPr>
            <a:spLocks noGrp="1"/>
          </p:cNvSpPr>
          <p:nvPr>
            <p:ph type="sldNum" sz="quarter" idx="12"/>
            <p:custDataLst>
              <p:tags r:id="rId4"/>
            </p:custDataLst>
          </p:nvPr>
        </p:nvSpPr>
        <p:spPr/>
        <p:txBody>
          <a:bodyPr wrap="square">
            <a:normAutofit/>
          </a:bodyPr>
          <a:p>
            <a:fld id="{BE5F26B5-172A-4DC2-B0B7-181CFC56B87C}" type="slidenum">
              <a:rPr lang="zh-CN" altLang="en-US" smtClean="0"/>
            </a:fld>
            <a:endParaRPr lang="zh-CN" altLang="en-US"/>
          </a:p>
        </p:txBody>
      </p:sp>
      <p:sp>
        <p:nvSpPr>
          <p:cNvPr id="11" name="标题 10"/>
          <p:cNvSpPr>
            <a:spLocks noGrp="1"/>
          </p:cNvSpPr>
          <p:nvPr>
            <p:ph type="ctrTitle" idx="16385" hasCustomPrompt="1"/>
            <p:custDataLst>
              <p:tags r:id="rId5"/>
            </p:custDataLst>
          </p:nvPr>
        </p:nvSpPr>
        <p:spPr>
          <a:xfrm>
            <a:off x="609600" y="533400"/>
            <a:ext cx="10972800" cy="609600"/>
          </a:xfrm>
          <a:noFill/>
        </p:spPr>
        <p:txBody>
          <a:bodyPr lIns="0" tIns="0" rIns="0" bIns="0" anchor="t">
            <a:normAutofit/>
          </a:bodyPr>
          <a:lstStyle>
            <a:lvl1pPr marL="0" indent="0" algn="l">
              <a:lnSpc>
                <a:spcPct val="111000"/>
              </a:lnSpc>
              <a:spcBef>
                <a:spcPct val="0"/>
              </a:spcBef>
              <a:spcAft>
                <a:spcPct val="0"/>
              </a:spcAft>
              <a:buNone/>
              <a:defRPr sz="3600" b="0" spc="0">
                <a:solidFill>
                  <a:schemeClr val="tx1"/>
                </a:solidFill>
              </a:defRPr>
            </a:lvl1pPr>
          </a:lstStyle>
          <a:p>
            <a:r>
              <a:rPr lang="zh-CN" altLang="en-US"/>
              <a:t>单击此处添加标题</a:t>
            </a:r>
            <a:endParaRPr lang="zh-CN" altLang="en-US"/>
          </a:p>
        </p:txBody>
      </p:sp>
      <p:sp>
        <p:nvSpPr>
          <p:cNvPr id="12" name="内容占位符 11"/>
          <p:cNvSpPr>
            <a:spLocks noGrp="1"/>
          </p:cNvSpPr>
          <p:nvPr>
            <p:ph idx="16392" hasCustomPrompt="1"/>
            <p:custDataLst>
              <p:tags r:id="rId6"/>
            </p:custDataLst>
          </p:nvPr>
        </p:nvSpPr>
        <p:spPr>
          <a:xfrm>
            <a:off x="609600" y="1524000"/>
            <a:ext cx="3454400" cy="2032000"/>
          </a:xfrm>
          <a:custGeom>
            <a:avLst/>
            <a:gdLst>
              <a:gd name="connisteX0" fmla="*/ 0 w 3454400"/>
              <a:gd name="connsiteY0" fmla="*/ 203200 h 2032000"/>
              <a:gd name="connisteX1" fmla="*/ 203200 w 3454400"/>
              <a:gd name="connsiteY1" fmla="*/ 0 h 2032000"/>
              <a:gd name="connisteX2" fmla="*/ 3251200 w 3454400"/>
              <a:gd name="connsiteY2" fmla="*/ 0 h 2032000"/>
              <a:gd name="connisteX3" fmla="*/ 3454400 w 3454400"/>
              <a:gd name="connsiteY3" fmla="*/ 203200 h 2032000"/>
              <a:gd name="connisteX4" fmla="*/ 3454400 w 3454400"/>
              <a:gd name="connsiteY4" fmla="*/ 1828800 h 2032000"/>
              <a:gd name="connisteX5" fmla="*/ 3251200 w 3454400"/>
              <a:gd name="connsiteY5" fmla="*/ 2032000 h 2032000"/>
              <a:gd name="connisteX6" fmla="*/ 203200 w 3454400"/>
              <a:gd name="connsiteY6" fmla="*/ 2032000 h 2032000"/>
              <a:gd name="connisteX7" fmla="*/ 0 w 3454400"/>
              <a:gd name="connsiteY7" fmla="*/ 1828800 h 2032000"/>
              <a:gd name="connisteX8" fmla="*/ 0 w 3454400"/>
              <a:gd name="connsiteY8" fmla="*/ 203200 h 2032000"/>
            </a:gdLst>
            <a:ahLst/>
            <a:cxnLst>
              <a:cxn ang="0">
                <a:pos x="connisteX0" y="connsiteY0"/>
              </a:cxn>
              <a:cxn ang="0">
                <a:pos x="connisteX1" y="connsiteY1"/>
              </a:cxn>
              <a:cxn ang="0">
                <a:pos x="connisteX2" y="connsiteY2"/>
              </a:cxn>
              <a:cxn ang="0">
                <a:pos x="connisteX3" y="connsiteY3"/>
              </a:cxn>
              <a:cxn ang="0">
                <a:pos x="connisteX4" y="connsiteY4"/>
              </a:cxn>
              <a:cxn ang="0">
                <a:pos x="connisteX5" y="connsiteY5"/>
              </a:cxn>
              <a:cxn ang="0">
                <a:pos x="connisteX6" y="connsiteY6"/>
              </a:cxn>
              <a:cxn ang="0">
                <a:pos x="connisteX7" y="connsiteY7"/>
              </a:cxn>
              <a:cxn ang="0">
                <a:pos x="connisteX8" y="connsiteY8"/>
              </a:cxn>
            </a:cxnLst>
            <a:pathLst>
              <a:path w="3454400" h="2032000">
                <a:moveTo>
                  <a:pt x="0" y="203200"/>
                </a:moveTo>
                <a:cubicBezTo>
                  <a:pt x="0" y="90976"/>
                  <a:pt x="90976" y="0"/>
                  <a:pt x="203200" y="0"/>
                </a:cubicBezTo>
                <a:lnTo>
                  <a:pt x="3251200" y="0"/>
                </a:lnTo>
                <a:cubicBezTo>
                  <a:pt x="3363424" y="0"/>
                  <a:pt x="3454400" y="90976"/>
                  <a:pt x="3454400" y="203200"/>
                </a:cubicBezTo>
                <a:lnTo>
                  <a:pt x="3454400" y="1828800"/>
                </a:lnTo>
                <a:cubicBezTo>
                  <a:pt x="3454400" y="1941024"/>
                  <a:pt x="3363424" y="2032000"/>
                  <a:pt x="3251200" y="2032000"/>
                </a:cubicBezTo>
                <a:lnTo>
                  <a:pt x="203200" y="2032000"/>
                </a:lnTo>
                <a:cubicBezTo>
                  <a:pt x="90976" y="2032000"/>
                  <a:pt x="0" y="1941024"/>
                  <a:pt x="0" y="1828800"/>
                </a:cubicBezTo>
                <a:lnTo>
                  <a:pt x="0" y="203200"/>
                </a:lnTo>
                <a:close/>
              </a:path>
            </a:pathLst>
          </a:custGeom>
          <a:solidFill>
            <a:srgbClr val="DDDDDD"/>
          </a:solidFill>
          <a:ln>
            <a:noFill/>
          </a:ln>
        </p:spPr>
        <p:txBody>
          <a:bodyPr>
            <a:normAutofit/>
          </a:bodyPr>
          <a:lstStyle>
            <a:lvl1pPr>
              <a:buNone/>
              <a:defRPr/>
            </a:lvl1pPr>
            <a:lvl2pPr>
              <a:buNone/>
              <a:defRPr/>
            </a:lvl2pPr>
            <a:lvl3pPr>
              <a:buNone/>
              <a:defRPr/>
            </a:lvl3pPr>
            <a:lvl4pPr>
              <a:buNone/>
              <a:defRPr/>
            </a:lvl4pPr>
            <a:lvl5pPr>
              <a:buNone/>
              <a:defRPr/>
            </a:lvl5pPr>
          </a:lstStyle>
          <a:p>
            <a:pPr lvl="0"/>
            <a:r>
              <a:rPr lang="zh-CN" altLang="en-US" smtClean="0"/>
              <a:t> </a:t>
            </a:r>
            <a:endParaRPr lang="zh-CN" altLang="en-US" smtClean="0"/>
          </a:p>
        </p:txBody>
      </p:sp>
      <p:sp>
        <p:nvSpPr>
          <p:cNvPr id="13" name="文本占位符 12"/>
          <p:cNvSpPr>
            <a:spLocks noGrp="1"/>
          </p:cNvSpPr>
          <p:nvPr>
            <p:ph type="body" idx="16386" hasCustomPrompt="1"/>
            <p:custDataLst>
              <p:tags r:id="rId7"/>
            </p:custDataLst>
          </p:nvPr>
        </p:nvSpPr>
        <p:spPr>
          <a:xfrm>
            <a:off x="609600" y="3860800"/>
            <a:ext cx="3454400" cy="406400"/>
          </a:xfrm>
          <a:noFill/>
        </p:spPr>
        <p:txBody>
          <a:bodyPr lIns="0" tIns="0" rIns="0" bIns="0" anchor="t">
            <a:normAutofit/>
          </a:bodyPr>
          <a:lstStyle>
            <a:lvl1pPr marL="0" indent="0" algn="l">
              <a:lnSpc>
                <a:spcPct val="111000"/>
              </a:lnSpc>
              <a:spcBef>
                <a:spcPct val="0"/>
              </a:spcBef>
              <a:spcAft>
                <a:spcPct val="0"/>
              </a:spcAft>
              <a:buNone/>
              <a:defRPr sz="2400" b="0" spc="0">
                <a:solidFill>
                  <a:schemeClr val="tx1"/>
                </a:solidFill>
              </a:defRPr>
            </a:lvl1pPr>
          </a:lstStyle>
          <a:p>
            <a:pPr lvl="0"/>
            <a:r>
              <a:rPr lang="zh-CN" altLang="en-US" smtClean="0"/>
              <a:t>单击此处添加项标题</a:t>
            </a:r>
            <a:endParaRPr lang="zh-CN" altLang="en-US" smtClean="0"/>
          </a:p>
        </p:txBody>
      </p:sp>
      <p:sp>
        <p:nvSpPr>
          <p:cNvPr id="14" name="文本占位符 13"/>
          <p:cNvSpPr>
            <a:spLocks noGrp="1"/>
          </p:cNvSpPr>
          <p:nvPr>
            <p:ph type="body" idx="16387" hasCustomPrompt="1"/>
            <p:custDataLst>
              <p:tags r:id="rId8"/>
            </p:custDataLst>
          </p:nvPr>
        </p:nvSpPr>
        <p:spPr>
          <a:xfrm>
            <a:off x="609600" y="4419600"/>
            <a:ext cx="3454400" cy="1828800"/>
          </a:xfrm>
          <a:noFill/>
        </p:spPr>
        <p:txBody>
          <a:bodyPr lIns="0" tIns="0" rIns="0" bIns="0" anchor="t">
            <a:normAutofit/>
          </a:bodyPr>
          <a:lstStyle>
            <a:lvl1pPr marL="0" indent="0" algn="l">
              <a:lnSpc>
                <a:spcPct val="125000"/>
              </a:lnSpc>
              <a:spcBef>
                <a:spcPct val="0"/>
              </a:spcBef>
              <a:spcAft>
                <a:spcPct val="0"/>
              </a:spcAft>
              <a:buNone/>
              <a:defRPr sz="1600" b="0" spc="0">
                <a:solidFill>
                  <a:schemeClr val="tx1"/>
                </a:solidFill>
              </a:defRPr>
            </a:lvl1pPr>
          </a:lstStyle>
          <a:p>
            <a:pPr lvl="0"/>
            <a:r>
              <a:rPr lang="zh-CN" altLang="en-US" smtClean="0"/>
              <a:t>单击此处添加项正文</a:t>
            </a:r>
            <a:endParaRPr lang="zh-CN" altLang="en-US" smtClean="0"/>
          </a:p>
        </p:txBody>
      </p:sp>
      <p:sp>
        <p:nvSpPr>
          <p:cNvPr id="15" name="内容占位符 14"/>
          <p:cNvSpPr>
            <a:spLocks noGrp="1"/>
          </p:cNvSpPr>
          <p:nvPr>
            <p:ph idx="16393" hasCustomPrompt="1"/>
            <p:custDataLst>
              <p:tags r:id="rId9"/>
            </p:custDataLst>
          </p:nvPr>
        </p:nvSpPr>
        <p:spPr>
          <a:xfrm>
            <a:off x="4368800" y="1524000"/>
            <a:ext cx="3454400" cy="2032000"/>
          </a:xfrm>
          <a:custGeom>
            <a:avLst/>
            <a:gdLst>
              <a:gd name="connisteX0" fmla="*/ 0 w 3454400"/>
              <a:gd name="connsiteY0" fmla="*/ 203200 h 2032000"/>
              <a:gd name="connisteX1" fmla="*/ 203200 w 3454400"/>
              <a:gd name="connsiteY1" fmla="*/ 0 h 2032000"/>
              <a:gd name="connisteX2" fmla="*/ 3251200 w 3454400"/>
              <a:gd name="connsiteY2" fmla="*/ 0 h 2032000"/>
              <a:gd name="connisteX3" fmla="*/ 3454400 w 3454400"/>
              <a:gd name="connsiteY3" fmla="*/ 203200 h 2032000"/>
              <a:gd name="connisteX4" fmla="*/ 3454400 w 3454400"/>
              <a:gd name="connsiteY4" fmla="*/ 1828800 h 2032000"/>
              <a:gd name="connisteX5" fmla="*/ 3251200 w 3454400"/>
              <a:gd name="connsiteY5" fmla="*/ 2032000 h 2032000"/>
              <a:gd name="connisteX6" fmla="*/ 203200 w 3454400"/>
              <a:gd name="connsiteY6" fmla="*/ 2032000 h 2032000"/>
              <a:gd name="connisteX7" fmla="*/ 0 w 3454400"/>
              <a:gd name="connsiteY7" fmla="*/ 1828800 h 2032000"/>
              <a:gd name="connisteX8" fmla="*/ 0 w 3454400"/>
              <a:gd name="connsiteY8" fmla="*/ 203200 h 2032000"/>
            </a:gdLst>
            <a:ahLst/>
            <a:cxnLst>
              <a:cxn ang="0">
                <a:pos x="connisteX0" y="connsiteY0"/>
              </a:cxn>
              <a:cxn ang="0">
                <a:pos x="connisteX1" y="connsiteY1"/>
              </a:cxn>
              <a:cxn ang="0">
                <a:pos x="connisteX2" y="connsiteY2"/>
              </a:cxn>
              <a:cxn ang="0">
                <a:pos x="connisteX3" y="connsiteY3"/>
              </a:cxn>
              <a:cxn ang="0">
                <a:pos x="connisteX4" y="connsiteY4"/>
              </a:cxn>
              <a:cxn ang="0">
                <a:pos x="connisteX5" y="connsiteY5"/>
              </a:cxn>
              <a:cxn ang="0">
                <a:pos x="connisteX6" y="connsiteY6"/>
              </a:cxn>
              <a:cxn ang="0">
                <a:pos x="connisteX7" y="connsiteY7"/>
              </a:cxn>
              <a:cxn ang="0">
                <a:pos x="connisteX8" y="connsiteY8"/>
              </a:cxn>
            </a:cxnLst>
            <a:pathLst>
              <a:path w="3454400" h="2032000">
                <a:moveTo>
                  <a:pt x="0" y="203200"/>
                </a:moveTo>
                <a:cubicBezTo>
                  <a:pt x="0" y="90976"/>
                  <a:pt x="90976" y="0"/>
                  <a:pt x="203200" y="0"/>
                </a:cubicBezTo>
                <a:lnTo>
                  <a:pt x="3251200" y="0"/>
                </a:lnTo>
                <a:cubicBezTo>
                  <a:pt x="3363424" y="0"/>
                  <a:pt x="3454400" y="90976"/>
                  <a:pt x="3454400" y="203200"/>
                </a:cubicBezTo>
                <a:lnTo>
                  <a:pt x="3454400" y="1828800"/>
                </a:lnTo>
                <a:cubicBezTo>
                  <a:pt x="3454400" y="1941024"/>
                  <a:pt x="3363424" y="2032000"/>
                  <a:pt x="3251200" y="2032000"/>
                </a:cubicBezTo>
                <a:lnTo>
                  <a:pt x="203200" y="2032000"/>
                </a:lnTo>
                <a:cubicBezTo>
                  <a:pt x="90976" y="2032000"/>
                  <a:pt x="0" y="1941024"/>
                  <a:pt x="0" y="1828800"/>
                </a:cubicBezTo>
                <a:lnTo>
                  <a:pt x="0" y="203200"/>
                </a:lnTo>
                <a:close/>
              </a:path>
            </a:pathLst>
          </a:custGeom>
          <a:solidFill>
            <a:srgbClr val="DDDDDD"/>
          </a:solidFill>
          <a:ln>
            <a:noFill/>
          </a:ln>
        </p:spPr>
        <p:txBody>
          <a:bodyPr>
            <a:normAutofit/>
          </a:bodyPr>
          <a:lstStyle>
            <a:lvl1pPr>
              <a:buNone/>
              <a:defRPr/>
            </a:lvl1pPr>
            <a:lvl2pPr>
              <a:buNone/>
              <a:defRPr/>
            </a:lvl2pPr>
            <a:lvl3pPr>
              <a:buNone/>
              <a:defRPr/>
            </a:lvl3pPr>
            <a:lvl4pPr>
              <a:buNone/>
              <a:defRPr/>
            </a:lvl4pPr>
            <a:lvl5pPr>
              <a:buNone/>
              <a:defRPr/>
            </a:lvl5pPr>
          </a:lstStyle>
          <a:p>
            <a:pPr lvl="0"/>
            <a:r>
              <a:rPr lang="zh-CN" altLang="en-US" smtClean="0"/>
              <a:t> </a:t>
            </a:r>
            <a:endParaRPr lang="zh-CN" altLang="en-US" smtClean="0"/>
          </a:p>
        </p:txBody>
      </p:sp>
      <p:sp>
        <p:nvSpPr>
          <p:cNvPr id="16" name="文本占位符 15"/>
          <p:cNvSpPr>
            <a:spLocks noGrp="1"/>
          </p:cNvSpPr>
          <p:nvPr>
            <p:ph type="body" idx="16388" hasCustomPrompt="1"/>
            <p:custDataLst>
              <p:tags r:id="rId10"/>
            </p:custDataLst>
          </p:nvPr>
        </p:nvSpPr>
        <p:spPr>
          <a:xfrm>
            <a:off x="4368800" y="3860800"/>
            <a:ext cx="3454400" cy="406400"/>
          </a:xfrm>
          <a:noFill/>
        </p:spPr>
        <p:txBody>
          <a:bodyPr lIns="0" tIns="0" rIns="0" bIns="0" anchor="t">
            <a:normAutofit/>
          </a:bodyPr>
          <a:lstStyle>
            <a:lvl1pPr marL="0" indent="0" algn="l">
              <a:lnSpc>
                <a:spcPct val="111000"/>
              </a:lnSpc>
              <a:spcBef>
                <a:spcPct val="0"/>
              </a:spcBef>
              <a:spcAft>
                <a:spcPct val="0"/>
              </a:spcAft>
              <a:buNone/>
              <a:defRPr sz="2400" b="0" spc="0">
                <a:solidFill>
                  <a:schemeClr val="tx1"/>
                </a:solidFill>
              </a:defRPr>
            </a:lvl1pPr>
          </a:lstStyle>
          <a:p>
            <a:pPr lvl="0"/>
            <a:r>
              <a:rPr lang="zh-CN" altLang="en-US" smtClean="0"/>
              <a:t>单击此处添加项标题</a:t>
            </a:r>
            <a:endParaRPr lang="zh-CN" altLang="en-US" smtClean="0"/>
          </a:p>
        </p:txBody>
      </p:sp>
      <p:sp>
        <p:nvSpPr>
          <p:cNvPr id="17" name="文本占位符 16"/>
          <p:cNvSpPr>
            <a:spLocks noGrp="1"/>
          </p:cNvSpPr>
          <p:nvPr>
            <p:ph type="body" idx="16389" hasCustomPrompt="1"/>
            <p:custDataLst>
              <p:tags r:id="rId11"/>
            </p:custDataLst>
          </p:nvPr>
        </p:nvSpPr>
        <p:spPr>
          <a:xfrm>
            <a:off x="4368800" y="4419600"/>
            <a:ext cx="3454400" cy="1828800"/>
          </a:xfrm>
          <a:noFill/>
        </p:spPr>
        <p:txBody>
          <a:bodyPr lIns="0" tIns="0" rIns="0" bIns="0" anchor="t">
            <a:normAutofit/>
          </a:bodyPr>
          <a:lstStyle>
            <a:lvl1pPr marL="0" indent="0" algn="l">
              <a:lnSpc>
                <a:spcPct val="125000"/>
              </a:lnSpc>
              <a:spcBef>
                <a:spcPct val="0"/>
              </a:spcBef>
              <a:spcAft>
                <a:spcPct val="0"/>
              </a:spcAft>
              <a:buNone/>
              <a:defRPr sz="1600" b="0" spc="0">
                <a:solidFill>
                  <a:schemeClr val="tx1"/>
                </a:solidFill>
              </a:defRPr>
            </a:lvl1pPr>
          </a:lstStyle>
          <a:p>
            <a:pPr lvl="0"/>
            <a:r>
              <a:rPr lang="zh-CN" altLang="en-US" smtClean="0"/>
              <a:t>单击此处添加项正文</a:t>
            </a:r>
            <a:endParaRPr lang="zh-CN" altLang="en-US" smtClean="0"/>
          </a:p>
        </p:txBody>
      </p:sp>
      <p:sp>
        <p:nvSpPr>
          <p:cNvPr id="18" name="内容占位符 17"/>
          <p:cNvSpPr>
            <a:spLocks noGrp="1"/>
          </p:cNvSpPr>
          <p:nvPr>
            <p:ph idx="16394" hasCustomPrompt="1"/>
            <p:custDataLst>
              <p:tags r:id="rId12"/>
            </p:custDataLst>
          </p:nvPr>
        </p:nvSpPr>
        <p:spPr>
          <a:xfrm>
            <a:off x="8128000" y="1524000"/>
            <a:ext cx="3454400" cy="2032000"/>
          </a:xfrm>
          <a:custGeom>
            <a:avLst/>
            <a:gdLst>
              <a:gd name="connisteX0" fmla="*/ 0 w 3454400"/>
              <a:gd name="connsiteY0" fmla="*/ 203200 h 2032000"/>
              <a:gd name="connisteX1" fmla="*/ 203200 w 3454400"/>
              <a:gd name="connsiteY1" fmla="*/ 0 h 2032000"/>
              <a:gd name="connisteX2" fmla="*/ 3251200 w 3454400"/>
              <a:gd name="connsiteY2" fmla="*/ 0 h 2032000"/>
              <a:gd name="connisteX3" fmla="*/ 3454400 w 3454400"/>
              <a:gd name="connsiteY3" fmla="*/ 203200 h 2032000"/>
              <a:gd name="connisteX4" fmla="*/ 3454400 w 3454400"/>
              <a:gd name="connsiteY4" fmla="*/ 1828800 h 2032000"/>
              <a:gd name="connisteX5" fmla="*/ 3251200 w 3454400"/>
              <a:gd name="connsiteY5" fmla="*/ 2032000 h 2032000"/>
              <a:gd name="connisteX6" fmla="*/ 203200 w 3454400"/>
              <a:gd name="connsiteY6" fmla="*/ 2032000 h 2032000"/>
              <a:gd name="connisteX7" fmla="*/ 0 w 3454400"/>
              <a:gd name="connsiteY7" fmla="*/ 1828800 h 2032000"/>
              <a:gd name="connisteX8" fmla="*/ 0 w 3454400"/>
              <a:gd name="connsiteY8" fmla="*/ 203200 h 2032000"/>
            </a:gdLst>
            <a:ahLst/>
            <a:cxnLst>
              <a:cxn ang="0">
                <a:pos x="connisteX0" y="connsiteY0"/>
              </a:cxn>
              <a:cxn ang="0">
                <a:pos x="connisteX1" y="connsiteY1"/>
              </a:cxn>
              <a:cxn ang="0">
                <a:pos x="connisteX2" y="connsiteY2"/>
              </a:cxn>
              <a:cxn ang="0">
                <a:pos x="connisteX3" y="connsiteY3"/>
              </a:cxn>
              <a:cxn ang="0">
                <a:pos x="connisteX4" y="connsiteY4"/>
              </a:cxn>
              <a:cxn ang="0">
                <a:pos x="connisteX5" y="connsiteY5"/>
              </a:cxn>
              <a:cxn ang="0">
                <a:pos x="connisteX6" y="connsiteY6"/>
              </a:cxn>
              <a:cxn ang="0">
                <a:pos x="connisteX7" y="connsiteY7"/>
              </a:cxn>
              <a:cxn ang="0">
                <a:pos x="connisteX8" y="connsiteY8"/>
              </a:cxn>
            </a:cxnLst>
            <a:pathLst>
              <a:path w="3454400" h="2032000">
                <a:moveTo>
                  <a:pt x="0" y="203200"/>
                </a:moveTo>
                <a:cubicBezTo>
                  <a:pt x="0" y="90976"/>
                  <a:pt x="90976" y="0"/>
                  <a:pt x="203200" y="0"/>
                </a:cubicBezTo>
                <a:lnTo>
                  <a:pt x="3251200" y="0"/>
                </a:lnTo>
                <a:cubicBezTo>
                  <a:pt x="3363424" y="0"/>
                  <a:pt x="3454400" y="90976"/>
                  <a:pt x="3454400" y="203200"/>
                </a:cubicBezTo>
                <a:lnTo>
                  <a:pt x="3454400" y="1828800"/>
                </a:lnTo>
                <a:cubicBezTo>
                  <a:pt x="3454400" y="1941024"/>
                  <a:pt x="3363424" y="2032000"/>
                  <a:pt x="3251200" y="2032000"/>
                </a:cubicBezTo>
                <a:lnTo>
                  <a:pt x="203200" y="2032000"/>
                </a:lnTo>
                <a:cubicBezTo>
                  <a:pt x="90976" y="2032000"/>
                  <a:pt x="0" y="1941024"/>
                  <a:pt x="0" y="1828800"/>
                </a:cubicBezTo>
                <a:lnTo>
                  <a:pt x="0" y="203200"/>
                </a:lnTo>
                <a:close/>
              </a:path>
            </a:pathLst>
          </a:custGeom>
          <a:solidFill>
            <a:srgbClr val="DDDDDD"/>
          </a:solidFill>
          <a:ln>
            <a:noFill/>
          </a:ln>
        </p:spPr>
        <p:txBody>
          <a:bodyPr>
            <a:normAutofit/>
          </a:bodyPr>
          <a:lstStyle>
            <a:lvl1pPr>
              <a:buNone/>
              <a:defRPr/>
            </a:lvl1pPr>
            <a:lvl2pPr>
              <a:buNone/>
              <a:defRPr/>
            </a:lvl2pPr>
            <a:lvl3pPr>
              <a:buNone/>
              <a:defRPr/>
            </a:lvl3pPr>
            <a:lvl4pPr>
              <a:buNone/>
              <a:defRPr/>
            </a:lvl4pPr>
            <a:lvl5pPr>
              <a:buNone/>
              <a:defRPr/>
            </a:lvl5pPr>
          </a:lstStyle>
          <a:p>
            <a:pPr lvl="0"/>
            <a:r>
              <a:rPr lang="zh-CN" altLang="en-US" smtClean="0"/>
              <a:t> </a:t>
            </a:r>
            <a:endParaRPr lang="zh-CN" altLang="en-US" smtClean="0"/>
          </a:p>
        </p:txBody>
      </p:sp>
      <p:sp>
        <p:nvSpPr>
          <p:cNvPr id="19" name="文本占位符 18"/>
          <p:cNvSpPr>
            <a:spLocks noGrp="1"/>
          </p:cNvSpPr>
          <p:nvPr>
            <p:ph type="body" idx="16390" hasCustomPrompt="1"/>
            <p:custDataLst>
              <p:tags r:id="rId13"/>
            </p:custDataLst>
          </p:nvPr>
        </p:nvSpPr>
        <p:spPr>
          <a:xfrm>
            <a:off x="8128000" y="3860800"/>
            <a:ext cx="3454400" cy="406400"/>
          </a:xfrm>
          <a:noFill/>
        </p:spPr>
        <p:txBody>
          <a:bodyPr lIns="0" tIns="0" rIns="0" bIns="0" anchor="t">
            <a:normAutofit/>
          </a:bodyPr>
          <a:lstStyle>
            <a:lvl1pPr marL="0" indent="0" algn="l">
              <a:lnSpc>
                <a:spcPct val="111000"/>
              </a:lnSpc>
              <a:spcBef>
                <a:spcPct val="0"/>
              </a:spcBef>
              <a:spcAft>
                <a:spcPct val="0"/>
              </a:spcAft>
              <a:buNone/>
              <a:defRPr sz="2400" b="0" spc="0">
                <a:solidFill>
                  <a:schemeClr val="tx1"/>
                </a:solidFill>
              </a:defRPr>
            </a:lvl1pPr>
          </a:lstStyle>
          <a:p>
            <a:pPr lvl="0"/>
            <a:r>
              <a:rPr lang="zh-CN" altLang="en-US" smtClean="0"/>
              <a:t>单击此处添加项标题</a:t>
            </a:r>
            <a:endParaRPr lang="zh-CN" altLang="en-US" smtClean="0"/>
          </a:p>
        </p:txBody>
      </p:sp>
      <p:sp>
        <p:nvSpPr>
          <p:cNvPr id="20" name="文本占位符 19"/>
          <p:cNvSpPr>
            <a:spLocks noGrp="1"/>
          </p:cNvSpPr>
          <p:nvPr>
            <p:ph type="body" idx="16391" hasCustomPrompt="1"/>
            <p:custDataLst>
              <p:tags r:id="rId14"/>
            </p:custDataLst>
          </p:nvPr>
        </p:nvSpPr>
        <p:spPr>
          <a:xfrm>
            <a:off x="8128000" y="4419600"/>
            <a:ext cx="3454400" cy="1828800"/>
          </a:xfrm>
          <a:noFill/>
        </p:spPr>
        <p:txBody>
          <a:bodyPr lIns="0" tIns="0" rIns="0" bIns="0" anchor="t">
            <a:normAutofit/>
          </a:bodyPr>
          <a:lstStyle>
            <a:lvl1pPr marL="0" indent="0" algn="l">
              <a:lnSpc>
                <a:spcPct val="125000"/>
              </a:lnSpc>
              <a:spcBef>
                <a:spcPct val="0"/>
              </a:spcBef>
              <a:spcAft>
                <a:spcPct val="0"/>
              </a:spcAft>
              <a:buNone/>
              <a:defRPr sz="1600" b="0" spc="0">
                <a:solidFill>
                  <a:schemeClr val="tx1"/>
                </a:solidFill>
              </a:defRPr>
            </a:lvl1pPr>
          </a:lstStyle>
          <a:p>
            <a:pPr lvl="0"/>
            <a:r>
              <a:rPr lang="zh-CN" altLang="en-US" smtClean="0"/>
              <a:t>单击此处添加项正文</a:t>
            </a:r>
            <a:endParaRPr lang="zh-CN" altLang="en-US" smtClean="0"/>
          </a:p>
        </p:txBody>
      </p:sp>
    </p:spTree>
  </p:cSld>
  <p:clrMapOvr>
    <a:overrideClrMapping bg1="lt1" tx1="dk1" bg2="lt2" tx2="dk2" accent1="accent1" accent2="accent2" accent3="accent3" accent4="accent4" accent5="accent5" accent6="accent6" hlink="hlink" folHlink="folHlink"/>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正文页-10003_16">
    <p:bg>
      <p:bgRef idx="1001">
        <a:schemeClr val="bg1"/>
      </p:bgRef>
    </p:bg>
    <p:spTree>
      <p:nvGrpSpPr>
        <p:cNvPr id="1" name=""/>
        <p:cNvGrpSpPr/>
        <p:nvPr/>
      </p:nvGrpSpPr>
      <p:grpSpPr>
        <a:xfrm>
          <a:off x="0" y="0"/>
          <a:ext cx="0" cy="0"/>
          <a:chOff x="0" y="0"/>
          <a:chExt cx="0" cy="0"/>
        </a:xfrm>
      </p:grpSpPr>
      <p:sp>
        <p:nvSpPr>
          <p:cNvPr id="8" name="日期占位符 7"/>
          <p:cNvSpPr>
            <a:spLocks noGrp="1"/>
          </p:cNvSpPr>
          <p:nvPr>
            <p:ph type="dt" sz="half" idx="10"/>
            <p:custDataLst>
              <p:tags r:id="rId2"/>
            </p:custDataLst>
          </p:nvPr>
        </p:nvSpPr>
        <p:spPr/>
        <p:txBody>
          <a:bodyPr wrap="square">
            <a:normAutofit/>
          </a:bodyPr>
          <a:p>
            <a:fld id="{5592522B-0F24-4480-B9DD-A9474A6880D6}" type="datetimeFigureOut">
              <a:rPr lang="zh-CN" altLang="en-US" smtClean="0"/>
            </a:fld>
            <a:endParaRPr lang="zh-CN" altLang="en-US"/>
          </a:p>
        </p:txBody>
      </p:sp>
      <p:sp>
        <p:nvSpPr>
          <p:cNvPr id="9" name="页脚占位符 8"/>
          <p:cNvSpPr>
            <a:spLocks noGrp="1"/>
          </p:cNvSpPr>
          <p:nvPr>
            <p:ph type="ftr" sz="quarter" idx="11"/>
            <p:custDataLst>
              <p:tags r:id="rId3"/>
            </p:custDataLst>
          </p:nvPr>
        </p:nvSpPr>
        <p:spPr/>
        <p:txBody>
          <a:bodyPr/>
          <a:p>
            <a:endParaRPr lang="zh-CN" altLang="en-US"/>
          </a:p>
        </p:txBody>
      </p:sp>
      <p:sp>
        <p:nvSpPr>
          <p:cNvPr id="10" name="灯片编号占位符 9"/>
          <p:cNvSpPr>
            <a:spLocks noGrp="1"/>
          </p:cNvSpPr>
          <p:nvPr>
            <p:ph type="sldNum" sz="quarter" idx="12"/>
            <p:custDataLst>
              <p:tags r:id="rId4"/>
            </p:custDataLst>
          </p:nvPr>
        </p:nvSpPr>
        <p:spPr/>
        <p:txBody>
          <a:bodyPr wrap="square">
            <a:normAutofit/>
          </a:bodyPr>
          <a:p>
            <a:fld id="{BE5F26B5-172A-4DC2-B0B7-181CFC56B87C}" type="slidenum">
              <a:rPr lang="zh-CN" altLang="en-US" smtClean="0"/>
            </a:fld>
            <a:endParaRPr lang="zh-CN" altLang="en-US"/>
          </a:p>
        </p:txBody>
      </p:sp>
      <p:sp>
        <p:nvSpPr>
          <p:cNvPr id="11" name="标题 10"/>
          <p:cNvSpPr>
            <a:spLocks noGrp="1"/>
          </p:cNvSpPr>
          <p:nvPr>
            <p:ph type="ctrTitle" idx="16385" hasCustomPrompt="1"/>
            <p:custDataLst>
              <p:tags r:id="rId5"/>
            </p:custDataLst>
          </p:nvPr>
        </p:nvSpPr>
        <p:spPr>
          <a:xfrm>
            <a:off x="609600" y="533400"/>
            <a:ext cx="10972800" cy="609600"/>
          </a:xfrm>
          <a:noFill/>
        </p:spPr>
        <p:txBody>
          <a:bodyPr lIns="0" tIns="0" rIns="0" bIns="0" anchor="t">
            <a:normAutofit/>
          </a:bodyPr>
          <a:lstStyle>
            <a:lvl1pPr marL="0" indent="0" algn="l">
              <a:lnSpc>
                <a:spcPct val="111000"/>
              </a:lnSpc>
              <a:spcBef>
                <a:spcPct val="0"/>
              </a:spcBef>
              <a:spcAft>
                <a:spcPct val="0"/>
              </a:spcAft>
              <a:buNone/>
              <a:defRPr sz="3600" b="0" spc="0">
                <a:solidFill>
                  <a:schemeClr val="tx1"/>
                </a:solidFill>
              </a:defRPr>
            </a:lvl1pPr>
          </a:lstStyle>
          <a:p>
            <a:r>
              <a:rPr lang="zh-CN" altLang="en-US"/>
              <a:t>单击此处添加标题</a:t>
            </a:r>
            <a:endParaRPr lang="zh-CN" altLang="en-US"/>
          </a:p>
        </p:txBody>
      </p:sp>
      <p:sp>
        <p:nvSpPr>
          <p:cNvPr id="12" name="文本占位符 11"/>
          <p:cNvSpPr>
            <a:spLocks noGrp="1"/>
          </p:cNvSpPr>
          <p:nvPr>
            <p:ph type="body" idx="16386" hasCustomPrompt="1"/>
            <p:custDataLst>
              <p:tags r:id="rId6"/>
            </p:custDataLst>
          </p:nvPr>
        </p:nvSpPr>
        <p:spPr>
          <a:xfrm>
            <a:off x="609600" y="1727200"/>
            <a:ext cx="3454400" cy="406400"/>
          </a:xfrm>
          <a:noFill/>
        </p:spPr>
        <p:txBody>
          <a:bodyPr lIns="0" tIns="0" rIns="0" bIns="0" anchor="t">
            <a:normAutofit/>
          </a:bodyPr>
          <a:lstStyle>
            <a:lvl1pPr marL="0" indent="0" algn="ctr">
              <a:lnSpc>
                <a:spcPct val="111000"/>
              </a:lnSpc>
              <a:spcBef>
                <a:spcPct val="0"/>
              </a:spcBef>
              <a:spcAft>
                <a:spcPct val="0"/>
              </a:spcAft>
              <a:buNone/>
              <a:defRPr sz="2400" b="0" spc="0">
                <a:solidFill>
                  <a:schemeClr val="tx1"/>
                </a:solidFill>
              </a:defRPr>
            </a:lvl1pPr>
          </a:lstStyle>
          <a:p>
            <a:pPr lvl="0"/>
            <a:r>
              <a:rPr lang="zh-CN" altLang="en-US" smtClean="0"/>
              <a:t>单击此处添加项标题</a:t>
            </a:r>
            <a:endParaRPr lang="zh-CN" altLang="en-US" smtClean="0"/>
          </a:p>
        </p:txBody>
      </p:sp>
      <p:sp>
        <p:nvSpPr>
          <p:cNvPr id="13" name="装饰  2"/>
          <p:cNvSpPr>
            <a:spLocks noGrp="1"/>
          </p:cNvSpPr>
          <p:nvPr>
            <p:ph type="body" idx="16392" hasCustomPrompt="1"/>
            <p:custDataLst>
              <p:tags r:id="rId7"/>
            </p:custDataLst>
          </p:nvPr>
        </p:nvSpPr>
        <p:spPr>
          <a:xfrm>
            <a:off x="609600" y="2286000"/>
            <a:ext cx="3454400" cy="3759200"/>
          </a:xfrm>
          <a:custGeom>
            <a:avLst/>
            <a:gdLst>
              <a:gd name="connisteX0" fmla="*/ 0 w 3454400"/>
              <a:gd name="connsiteY0" fmla="*/ 203200 h 3759200"/>
              <a:gd name="connisteX1" fmla="*/ 203200 w 3454400"/>
              <a:gd name="connsiteY1" fmla="*/ 0 h 3759200"/>
              <a:gd name="connisteX2" fmla="*/ 3251200 w 3454400"/>
              <a:gd name="connsiteY2" fmla="*/ 0 h 3759200"/>
              <a:gd name="connisteX3" fmla="*/ 3454400 w 3454400"/>
              <a:gd name="connsiteY3" fmla="*/ 203200 h 3759200"/>
              <a:gd name="connisteX4" fmla="*/ 3454400 w 3454400"/>
              <a:gd name="connsiteY4" fmla="*/ 3556000 h 3759200"/>
              <a:gd name="connisteX5" fmla="*/ 3251200 w 3454400"/>
              <a:gd name="connsiteY5" fmla="*/ 3759200 h 3759200"/>
              <a:gd name="connisteX6" fmla="*/ 203200 w 3454400"/>
              <a:gd name="connsiteY6" fmla="*/ 3759200 h 3759200"/>
              <a:gd name="connisteX7" fmla="*/ 0 w 3454400"/>
              <a:gd name="connsiteY7" fmla="*/ 3556000 h 3759200"/>
              <a:gd name="connisteX8" fmla="*/ 0 w 3454400"/>
              <a:gd name="connsiteY8" fmla="*/ 203200 h 3759200"/>
            </a:gdLst>
            <a:ahLst/>
            <a:cxnLst>
              <a:cxn ang="0">
                <a:pos x="connisteX0" y="connsiteY0"/>
              </a:cxn>
              <a:cxn ang="0">
                <a:pos x="connisteX1" y="connsiteY1"/>
              </a:cxn>
              <a:cxn ang="0">
                <a:pos x="connisteX2" y="connsiteY2"/>
              </a:cxn>
              <a:cxn ang="0">
                <a:pos x="connisteX3" y="connsiteY3"/>
              </a:cxn>
              <a:cxn ang="0">
                <a:pos x="connisteX4" y="connsiteY4"/>
              </a:cxn>
              <a:cxn ang="0">
                <a:pos x="connisteX5" y="connsiteY5"/>
              </a:cxn>
              <a:cxn ang="0">
                <a:pos x="connisteX6" y="connsiteY6"/>
              </a:cxn>
              <a:cxn ang="0">
                <a:pos x="connisteX7" y="connsiteY7"/>
              </a:cxn>
              <a:cxn ang="0">
                <a:pos x="connisteX8" y="connsiteY8"/>
              </a:cxn>
            </a:cxnLst>
            <a:pathLst>
              <a:path w="3454400" h="3759200">
                <a:moveTo>
                  <a:pt x="0" y="203200"/>
                </a:moveTo>
                <a:cubicBezTo>
                  <a:pt x="0" y="90976"/>
                  <a:pt x="90976" y="0"/>
                  <a:pt x="203200" y="0"/>
                </a:cubicBezTo>
                <a:lnTo>
                  <a:pt x="3251200" y="0"/>
                </a:lnTo>
                <a:cubicBezTo>
                  <a:pt x="3363424" y="0"/>
                  <a:pt x="3454400" y="90976"/>
                  <a:pt x="3454400" y="203200"/>
                </a:cubicBezTo>
                <a:lnTo>
                  <a:pt x="3454400" y="3556000"/>
                </a:lnTo>
                <a:cubicBezTo>
                  <a:pt x="3454400" y="3668224"/>
                  <a:pt x="3363424" y="3759200"/>
                  <a:pt x="3251200" y="3759200"/>
                </a:cubicBezTo>
                <a:lnTo>
                  <a:pt x="203200" y="3759200"/>
                </a:lnTo>
                <a:cubicBezTo>
                  <a:pt x="90976" y="3759200"/>
                  <a:pt x="0" y="3668224"/>
                  <a:pt x="0" y="3556000"/>
                </a:cubicBezTo>
                <a:lnTo>
                  <a:pt x="0" y="203200"/>
                </a:lnTo>
                <a:close/>
              </a:path>
            </a:pathLst>
          </a:custGeom>
          <a:gradFill>
            <a:gsLst>
              <a:gs pos="0">
                <a:schemeClr val="accent1">
                  <a:lumMod val="10000"/>
                  <a:lumOff val="90000"/>
                </a:schemeClr>
              </a:gs>
              <a:gs pos="100000">
                <a:schemeClr val="accent1">
                  <a:lumMod val="10000"/>
                  <a:lumOff val="90000"/>
                </a:schemeClr>
              </a:gs>
            </a:gsLst>
            <a:lin ang="5400000"/>
          </a:gradFill>
          <a:ln>
            <a:solidFill>
              <a:prstClr val="black">
                <a:alpha val="0"/>
              </a:prstClr>
            </a:solidFill>
            <a:prstDash val="solid"/>
          </a:ln>
        </p:spPr>
        <p:txBody>
          <a:bodyPr>
            <a:noAutofit/>
          </a:bodyPr>
          <a:lstStyle>
            <a:lvl1pPr>
              <a:buNone/>
              <a:defRPr/>
            </a:lvl1pPr>
            <a:lvl2pPr>
              <a:buNone/>
              <a:defRPr/>
            </a:lvl2pPr>
            <a:lvl3pPr>
              <a:buNone/>
              <a:defRPr/>
            </a:lvl3pPr>
            <a:lvl4pPr>
              <a:buNone/>
              <a:defRPr/>
            </a:lvl4pPr>
            <a:lvl5pPr>
              <a:buNone/>
              <a:defRPr/>
            </a:lvl5pPr>
          </a:lstStyle>
          <a:p>
            <a:pPr lvl="0"/>
            <a:r>
              <a:rPr lang="zh-CN" altLang="en-US" smtClean="0"/>
              <a:t> </a:t>
            </a:r>
            <a:endParaRPr lang="zh-CN" altLang="en-US" smtClean="0"/>
          </a:p>
        </p:txBody>
      </p:sp>
      <p:sp>
        <p:nvSpPr>
          <p:cNvPr id="14" name="文本占位符 13"/>
          <p:cNvSpPr>
            <a:spLocks noGrp="1"/>
          </p:cNvSpPr>
          <p:nvPr>
            <p:ph type="body" idx="16387" hasCustomPrompt="1"/>
            <p:custDataLst>
              <p:tags r:id="rId8"/>
            </p:custDataLst>
          </p:nvPr>
        </p:nvSpPr>
        <p:spPr>
          <a:xfrm>
            <a:off x="914400" y="2946400"/>
            <a:ext cx="2844800" cy="2438400"/>
          </a:xfrm>
          <a:noFill/>
        </p:spPr>
        <p:txBody>
          <a:bodyPr lIns="0" tIns="0" rIns="0" bIns="0" anchor="t">
            <a:normAutofit/>
          </a:bodyPr>
          <a:lstStyle>
            <a:lvl1pPr marL="0" indent="0" algn="l">
              <a:lnSpc>
                <a:spcPct val="125000"/>
              </a:lnSpc>
              <a:spcBef>
                <a:spcPct val="0"/>
              </a:spcBef>
              <a:spcAft>
                <a:spcPct val="0"/>
              </a:spcAft>
              <a:buNone/>
              <a:defRPr sz="1600" b="0" spc="0">
                <a:solidFill>
                  <a:schemeClr val="tx1"/>
                </a:solidFill>
              </a:defRPr>
            </a:lvl1pPr>
          </a:lstStyle>
          <a:p>
            <a:pPr lvl="0"/>
            <a:r>
              <a:rPr lang="zh-CN" altLang="en-US" smtClean="0"/>
              <a:t>单击此处添加项正文</a:t>
            </a:r>
            <a:endParaRPr lang="zh-CN" altLang="en-US" smtClean="0"/>
          </a:p>
        </p:txBody>
      </p:sp>
      <p:sp>
        <p:nvSpPr>
          <p:cNvPr id="15" name="文本占位符 14"/>
          <p:cNvSpPr>
            <a:spLocks noGrp="1"/>
          </p:cNvSpPr>
          <p:nvPr>
            <p:ph type="body" idx="16388" hasCustomPrompt="1"/>
            <p:custDataLst>
              <p:tags r:id="rId9"/>
            </p:custDataLst>
          </p:nvPr>
        </p:nvSpPr>
        <p:spPr>
          <a:xfrm>
            <a:off x="4368800" y="1727200"/>
            <a:ext cx="3454400" cy="406400"/>
          </a:xfrm>
          <a:noFill/>
        </p:spPr>
        <p:txBody>
          <a:bodyPr lIns="0" tIns="0" rIns="0" bIns="0" anchor="t">
            <a:normAutofit/>
          </a:bodyPr>
          <a:lstStyle>
            <a:lvl1pPr marL="0" indent="0" algn="ctr">
              <a:lnSpc>
                <a:spcPct val="111000"/>
              </a:lnSpc>
              <a:spcBef>
                <a:spcPct val="0"/>
              </a:spcBef>
              <a:spcAft>
                <a:spcPct val="0"/>
              </a:spcAft>
              <a:buNone/>
              <a:defRPr sz="2400" b="0" spc="0">
                <a:solidFill>
                  <a:schemeClr val="tx1"/>
                </a:solidFill>
              </a:defRPr>
            </a:lvl1pPr>
          </a:lstStyle>
          <a:p>
            <a:pPr lvl="0"/>
            <a:r>
              <a:rPr lang="zh-CN" altLang="en-US" smtClean="0"/>
              <a:t>单击此处添加项标题</a:t>
            </a:r>
            <a:endParaRPr lang="zh-CN" altLang="en-US" smtClean="0"/>
          </a:p>
        </p:txBody>
      </p:sp>
      <p:sp>
        <p:nvSpPr>
          <p:cNvPr id="16" name="装饰  5"/>
          <p:cNvSpPr>
            <a:spLocks noGrp="1"/>
          </p:cNvSpPr>
          <p:nvPr>
            <p:ph type="body" idx="16393" hasCustomPrompt="1"/>
            <p:custDataLst>
              <p:tags r:id="rId10"/>
            </p:custDataLst>
          </p:nvPr>
        </p:nvSpPr>
        <p:spPr>
          <a:xfrm>
            <a:off x="4368800" y="2286000"/>
            <a:ext cx="3454400" cy="3759200"/>
          </a:xfrm>
          <a:custGeom>
            <a:avLst/>
            <a:gdLst>
              <a:gd name="connisteX0" fmla="*/ 0 w 3454400"/>
              <a:gd name="connsiteY0" fmla="*/ 203200 h 3759200"/>
              <a:gd name="connisteX1" fmla="*/ 203200 w 3454400"/>
              <a:gd name="connsiteY1" fmla="*/ 0 h 3759200"/>
              <a:gd name="connisteX2" fmla="*/ 3251200 w 3454400"/>
              <a:gd name="connsiteY2" fmla="*/ 0 h 3759200"/>
              <a:gd name="connisteX3" fmla="*/ 3454400 w 3454400"/>
              <a:gd name="connsiteY3" fmla="*/ 203200 h 3759200"/>
              <a:gd name="connisteX4" fmla="*/ 3454400 w 3454400"/>
              <a:gd name="connsiteY4" fmla="*/ 3556000 h 3759200"/>
              <a:gd name="connisteX5" fmla="*/ 3251200 w 3454400"/>
              <a:gd name="connsiteY5" fmla="*/ 3759200 h 3759200"/>
              <a:gd name="connisteX6" fmla="*/ 203200 w 3454400"/>
              <a:gd name="connsiteY6" fmla="*/ 3759200 h 3759200"/>
              <a:gd name="connisteX7" fmla="*/ 0 w 3454400"/>
              <a:gd name="connsiteY7" fmla="*/ 3556000 h 3759200"/>
              <a:gd name="connisteX8" fmla="*/ 0 w 3454400"/>
              <a:gd name="connsiteY8" fmla="*/ 203200 h 3759200"/>
            </a:gdLst>
            <a:ahLst/>
            <a:cxnLst>
              <a:cxn ang="0">
                <a:pos x="connisteX0" y="connsiteY0"/>
              </a:cxn>
              <a:cxn ang="0">
                <a:pos x="connisteX1" y="connsiteY1"/>
              </a:cxn>
              <a:cxn ang="0">
                <a:pos x="connisteX2" y="connsiteY2"/>
              </a:cxn>
              <a:cxn ang="0">
                <a:pos x="connisteX3" y="connsiteY3"/>
              </a:cxn>
              <a:cxn ang="0">
                <a:pos x="connisteX4" y="connsiteY4"/>
              </a:cxn>
              <a:cxn ang="0">
                <a:pos x="connisteX5" y="connsiteY5"/>
              </a:cxn>
              <a:cxn ang="0">
                <a:pos x="connisteX6" y="connsiteY6"/>
              </a:cxn>
              <a:cxn ang="0">
                <a:pos x="connisteX7" y="connsiteY7"/>
              </a:cxn>
              <a:cxn ang="0">
                <a:pos x="connisteX8" y="connsiteY8"/>
              </a:cxn>
            </a:cxnLst>
            <a:pathLst>
              <a:path w="3454400" h="3759200">
                <a:moveTo>
                  <a:pt x="0" y="203200"/>
                </a:moveTo>
                <a:cubicBezTo>
                  <a:pt x="0" y="90976"/>
                  <a:pt x="90976" y="0"/>
                  <a:pt x="203200" y="0"/>
                </a:cubicBezTo>
                <a:lnTo>
                  <a:pt x="3251200" y="0"/>
                </a:lnTo>
                <a:cubicBezTo>
                  <a:pt x="3363424" y="0"/>
                  <a:pt x="3454400" y="90976"/>
                  <a:pt x="3454400" y="203200"/>
                </a:cubicBezTo>
                <a:lnTo>
                  <a:pt x="3454400" y="3556000"/>
                </a:lnTo>
                <a:cubicBezTo>
                  <a:pt x="3454400" y="3668224"/>
                  <a:pt x="3363424" y="3759200"/>
                  <a:pt x="3251200" y="3759200"/>
                </a:cubicBezTo>
                <a:lnTo>
                  <a:pt x="203200" y="3759200"/>
                </a:lnTo>
                <a:cubicBezTo>
                  <a:pt x="90976" y="3759200"/>
                  <a:pt x="0" y="3668224"/>
                  <a:pt x="0" y="3556000"/>
                </a:cubicBezTo>
                <a:lnTo>
                  <a:pt x="0" y="203200"/>
                </a:lnTo>
                <a:close/>
              </a:path>
            </a:pathLst>
          </a:custGeom>
          <a:gradFill>
            <a:gsLst>
              <a:gs pos="0">
                <a:schemeClr val="accent1">
                  <a:lumMod val="10000"/>
                  <a:lumOff val="90000"/>
                </a:schemeClr>
              </a:gs>
              <a:gs pos="100000">
                <a:schemeClr val="accent1">
                  <a:lumMod val="10000"/>
                  <a:lumOff val="90000"/>
                </a:schemeClr>
              </a:gs>
            </a:gsLst>
            <a:lin ang="5400000"/>
          </a:gradFill>
          <a:ln>
            <a:solidFill>
              <a:prstClr val="black">
                <a:alpha val="0"/>
              </a:prstClr>
            </a:solidFill>
            <a:prstDash val="solid"/>
          </a:ln>
        </p:spPr>
        <p:txBody>
          <a:bodyPr>
            <a:noAutofit/>
          </a:bodyPr>
          <a:lstStyle>
            <a:lvl1pPr>
              <a:buNone/>
              <a:defRPr/>
            </a:lvl1pPr>
            <a:lvl2pPr>
              <a:buNone/>
              <a:defRPr/>
            </a:lvl2pPr>
            <a:lvl3pPr>
              <a:buNone/>
              <a:defRPr/>
            </a:lvl3pPr>
            <a:lvl4pPr>
              <a:buNone/>
              <a:defRPr/>
            </a:lvl4pPr>
            <a:lvl5pPr>
              <a:buNone/>
              <a:defRPr/>
            </a:lvl5pPr>
          </a:lstStyle>
          <a:p>
            <a:pPr lvl="0"/>
            <a:r>
              <a:rPr lang="zh-CN" altLang="en-US" smtClean="0"/>
              <a:t> </a:t>
            </a:r>
            <a:endParaRPr lang="zh-CN" altLang="en-US" smtClean="0"/>
          </a:p>
        </p:txBody>
      </p:sp>
      <p:sp>
        <p:nvSpPr>
          <p:cNvPr id="17" name="文本占位符 16"/>
          <p:cNvSpPr>
            <a:spLocks noGrp="1"/>
          </p:cNvSpPr>
          <p:nvPr>
            <p:ph type="body" idx="16389" hasCustomPrompt="1"/>
            <p:custDataLst>
              <p:tags r:id="rId11"/>
            </p:custDataLst>
          </p:nvPr>
        </p:nvSpPr>
        <p:spPr>
          <a:xfrm>
            <a:off x="4673600" y="2946400"/>
            <a:ext cx="2844800" cy="2438400"/>
          </a:xfrm>
          <a:noFill/>
        </p:spPr>
        <p:txBody>
          <a:bodyPr lIns="0" tIns="0" rIns="0" bIns="0" anchor="t">
            <a:normAutofit/>
          </a:bodyPr>
          <a:lstStyle>
            <a:lvl1pPr marL="0" indent="0" algn="l">
              <a:lnSpc>
                <a:spcPct val="125000"/>
              </a:lnSpc>
              <a:spcBef>
                <a:spcPct val="0"/>
              </a:spcBef>
              <a:spcAft>
                <a:spcPct val="0"/>
              </a:spcAft>
              <a:buNone/>
              <a:defRPr sz="1600" b="0" spc="0">
                <a:solidFill>
                  <a:schemeClr val="tx1"/>
                </a:solidFill>
              </a:defRPr>
            </a:lvl1pPr>
          </a:lstStyle>
          <a:p>
            <a:pPr lvl="0"/>
            <a:r>
              <a:rPr lang="zh-CN" altLang="en-US" smtClean="0"/>
              <a:t>单击此处添加项正文</a:t>
            </a:r>
            <a:endParaRPr lang="zh-CN" altLang="en-US" smtClean="0"/>
          </a:p>
        </p:txBody>
      </p:sp>
      <p:sp>
        <p:nvSpPr>
          <p:cNvPr id="18" name="文本占位符 17"/>
          <p:cNvSpPr>
            <a:spLocks noGrp="1"/>
          </p:cNvSpPr>
          <p:nvPr>
            <p:ph type="body" idx="16390" hasCustomPrompt="1"/>
            <p:custDataLst>
              <p:tags r:id="rId12"/>
            </p:custDataLst>
          </p:nvPr>
        </p:nvSpPr>
        <p:spPr>
          <a:xfrm>
            <a:off x="8128000" y="1727200"/>
            <a:ext cx="3454400" cy="406400"/>
          </a:xfrm>
          <a:noFill/>
        </p:spPr>
        <p:txBody>
          <a:bodyPr lIns="0" tIns="0" rIns="0" bIns="0" anchor="t">
            <a:normAutofit/>
          </a:bodyPr>
          <a:lstStyle>
            <a:lvl1pPr marL="0" indent="0" algn="ctr">
              <a:lnSpc>
                <a:spcPct val="111000"/>
              </a:lnSpc>
              <a:spcBef>
                <a:spcPct val="0"/>
              </a:spcBef>
              <a:spcAft>
                <a:spcPct val="0"/>
              </a:spcAft>
              <a:buNone/>
              <a:defRPr sz="2400" b="0" spc="0">
                <a:solidFill>
                  <a:schemeClr val="tx1"/>
                </a:solidFill>
              </a:defRPr>
            </a:lvl1pPr>
          </a:lstStyle>
          <a:p>
            <a:pPr lvl="0"/>
            <a:r>
              <a:rPr lang="zh-CN" altLang="en-US" smtClean="0"/>
              <a:t>单击此处添加项标题</a:t>
            </a:r>
            <a:endParaRPr lang="zh-CN" altLang="en-US" smtClean="0"/>
          </a:p>
        </p:txBody>
      </p:sp>
      <p:sp>
        <p:nvSpPr>
          <p:cNvPr id="19" name="装饰  8"/>
          <p:cNvSpPr>
            <a:spLocks noGrp="1"/>
          </p:cNvSpPr>
          <p:nvPr>
            <p:ph type="body" idx="16394" hasCustomPrompt="1"/>
            <p:custDataLst>
              <p:tags r:id="rId13"/>
            </p:custDataLst>
          </p:nvPr>
        </p:nvSpPr>
        <p:spPr>
          <a:xfrm>
            <a:off x="8128000" y="2286000"/>
            <a:ext cx="3454400" cy="3759200"/>
          </a:xfrm>
          <a:custGeom>
            <a:avLst/>
            <a:gdLst>
              <a:gd name="connisteX0" fmla="*/ 0 w 3454400"/>
              <a:gd name="connsiteY0" fmla="*/ 203200 h 3759200"/>
              <a:gd name="connisteX1" fmla="*/ 203200 w 3454400"/>
              <a:gd name="connsiteY1" fmla="*/ 0 h 3759200"/>
              <a:gd name="connisteX2" fmla="*/ 3251200 w 3454400"/>
              <a:gd name="connsiteY2" fmla="*/ 0 h 3759200"/>
              <a:gd name="connisteX3" fmla="*/ 3454400 w 3454400"/>
              <a:gd name="connsiteY3" fmla="*/ 203200 h 3759200"/>
              <a:gd name="connisteX4" fmla="*/ 3454400 w 3454400"/>
              <a:gd name="connsiteY4" fmla="*/ 3556000 h 3759200"/>
              <a:gd name="connisteX5" fmla="*/ 3251200 w 3454400"/>
              <a:gd name="connsiteY5" fmla="*/ 3759200 h 3759200"/>
              <a:gd name="connisteX6" fmla="*/ 203200 w 3454400"/>
              <a:gd name="connsiteY6" fmla="*/ 3759200 h 3759200"/>
              <a:gd name="connisteX7" fmla="*/ 0 w 3454400"/>
              <a:gd name="connsiteY7" fmla="*/ 3556000 h 3759200"/>
              <a:gd name="connisteX8" fmla="*/ 0 w 3454400"/>
              <a:gd name="connsiteY8" fmla="*/ 203200 h 3759200"/>
            </a:gdLst>
            <a:ahLst/>
            <a:cxnLst>
              <a:cxn ang="0">
                <a:pos x="connisteX0" y="connsiteY0"/>
              </a:cxn>
              <a:cxn ang="0">
                <a:pos x="connisteX1" y="connsiteY1"/>
              </a:cxn>
              <a:cxn ang="0">
                <a:pos x="connisteX2" y="connsiteY2"/>
              </a:cxn>
              <a:cxn ang="0">
                <a:pos x="connisteX3" y="connsiteY3"/>
              </a:cxn>
              <a:cxn ang="0">
                <a:pos x="connisteX4" y="connsiteY4"/>
              </a:cxn>
              <a:cxn ang="0">
                <a:pos x="connisteX5" y="connsiteY5"/>
              </a:cxn>
              <a:cxn ang="0">
                <a:pos x="connisteX6" y="connsiteY6"/>
              </a:cxn>
              <a:cxn ang="0">
                <a:pos x="connisteX7" y="connsiteY7"/>
              </a:cxn>
              <a:cxn ang="0">
                <a:pos x="connisteX8" y="connsiteY8"/>
              </a:cxn>
            </a:cxnLst>
            <a:pathLst>
              <a:path w="3454400" h="3759200">
                <a:moveTo>
                  <a:pt x="0" y="203200"/>
                </a:moveTo>
                <a:cubicBezTo>
                  <a:pt x="0" y="90976"/>
                  <a:pt x="90976" y="0"/>
                  <a:pt x="203200" y="0"/>
                </a:cubicBezTo>
                <a:lnTo>
                  <a:pt x="3251200" y="0"/>
                </a:lnTo>
                <a:cubicBezTo>
                  <a:pt x="3363424" y="0"/>
                  <a:pt x="3454400" y="90976"/>
                  <a:pt x="3454400" y="203200"/>
                </a:cubicBezTo>
                <a:lnTo>
                  <a:pt x="3454400" y="3556000"/>
                </a:lnTo>
                <a:cubicBezTo>
                  <a:pt x="3454400" y="3668224"/>
                  <a:pt x="3363424" y="3759200"/>
                  <a:pt x="3251200" y="3759200"/>
                </a:cubicBezTo>
                <a:lnTo>
                  <a:pt x="203200" y="3759200"/>
                </a:lnTo>
                <a:cubicBezTo>
                  <a:pt x="90976" y="3759200"/>
                  <a:pt x="0" y="3668224"/>
                  <a:pt x="0" y="3556000"/>
                </a:cubicBezTo>
                <a:lnTo>
                  <a:pt x="0" y="203200"/>
                </a:lnTo>
                <a:close/>
              </a:path>
            </a:pathLst>
          </a:custGeom>
          <a:gradFill>
            <a:gsLst>
              <a:gs pos="0">
                <a:schemeClr val="accent1">
                  <a:lumMod val="10000"/>
                  <a:lumOff val="90000"/>
                </a:schemeClr>
              </a:gs>
              <a:gs pos="100000">
                <a:schemeClr val="accent1">
                  <a:lumMod val="10000"/>
                  <a:lumOff val="90000"/>
                </a:schemeClr>
              </a:gs>
            </a:gsLst>
            <a:lin ang="5400000"/>
          </a:gradFill>
          <a:ln>
            <a:solidFill>
              <a:prstClr val="black">
                <a:alpha val="0"/>
              </a:prstClr>
            </a:solidFill>
            <a:prstDash val="solid"/>
          </a:ln>
        </p:spPr>
        <p:txBody>
          <a:bodyPr>
            <a:noAutofit/>
          </a:bodyPr>
          <a:lstStyle>
            <a:lvl1pPr>
              <a:buNone/>
              <a:defRPr/>
            </a:lvl1pPr>
            <a:lvl2pPr>
              <a:buNone/>
              <a:defRPr/>
            </a:lvl2pPr>
            <a:lvl3pPr>
              <a:buNone/>
              <a:defRPr/>
            </a:lvl3pPr>
            <a:lvl4pPr>
              <a:buNone/>
              <a:defRPr/>
            </a:lvl4pPr>
            <a:lvl5pPr>
              <a:buNone/>
              <a:defRPr/>
            </a:lvl5pPr>
          </a:lstStyle>
          <a:p>
            <a:pPr lvl="0"/>
            <a:r>
              <a:rPr lang="zh-CN" altLang="en-US" smtClean="0"/>
              <a:t> </a:t>
            </a:r>
            <a:endParaRPr lang="zh-CN" altLang="en-US" smtClean="0"/>
          </a:p>
        </p:txBody>
      </p:sp>
      <p:sp>
        <p:nvSpPr>
          <p:cNvPr id="20" name="文本占位符 19"/>
          <p:cNvSpPr>
            <a:spLocks noGrp="1"/>
          </p:cNvSpPr>
          <p:nvPr>
            <p:ph type="body" idx="16391" hasCustomPrompt="1"/>
            <p:custDataLst>
              <p:tags r:id="rId14"/>
            </p:custDataLst>
          </p:nvPr>
        </p:nvSpPr>
        <p:spPr>
          <a:xfrm>
            <a:off x="8432800" y="2946400"/>
            <a:ext cx="2844800" cy="2438400"/>
          </a:xfrm>
          <a:noFill/>
        </p:spPr>
        <p:txBody>
          <a:bodyPr lIns="0" tIns="0" rIns="0" bIns="0" anchor="t">
            <a:normAutofit/>
          </a:bodyPr>
          <a:lstStyle>
            <a:lvl1pPr marL="0" indent="0" algn="l">
              <a:lnSpc>
                <a:spcPct val="125000"/>
              </a:lnSpc>
              <a:spcBef>
                <a:spcPct val="0"/>
              </a:spcBef>
              <a:spcAft>
                <a:spcPct val="0"/>
              </a:spcAft>
              <a:buNone/>
              <a:defRPr sz="1600" b="0" spc="0">
                <a:solidFill>
                  <a:schemeClr val="tx1"/>
                </a:solidFill>
              </a:defRPr>
            </a:lvl1pPr>
          </a:lstStyle>
          <a:p>
            <a:pPr lvl="0"/>
            <a:r>
              <a:rPr lang="zh-CN" altLang="en-US" smtClean="0"/>
              <a:t>单击此处添加项正文</a:t>
            </a:r>
            <a:endParaRPr lang="zh-CN" altLang="en-US" smtClean="0"/>
          </a:p>
        </p:txBody>
      </p:sp>
    </p:spTree>
  </p:cSld>
  <p:clrMapOvr>
    <a:overrideClrMapping bg1="lt1" tx1="dk1" bg2="lt2" tx2="dk2" accent1="accent1" accent2="accent2" accent3="accent3" accent4="accent4" accent5="accent5" accent6="accent6" hlink="hlink" folHlink="folHlink"/>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正文页-53_6">
    <p:bg>
      <p:bgRef idx="1001">
        <a:schemeClr val="bg1"/>
      </p:bgRef>
    </p:bg>
    <p:spTree>
      <p:nvGrpSpPr>
        <p:cNvPr id="1" name=""/>
        <p:cNvGrpSpPr/>
        <p:nvPr/>
      </p:nvGrpSpPr>
      <p:grpSpPr>
        <a:xfrm>
          <a:off x="0" y="0"/>
          <a:ext cx="0" cy="0"/>
          <a:chOff x="0" y="0"/>
          <a:chExt cx="0" cy="0"/>
        </a:xfrm>
      </p:grpSpPr>
      <p:sp>
        <p:nvSpPr>
          <p:cNvPr id="8" name="日期占位符 7"/>
          <p:cNvSpPr>
            <a:spLocks noGrp="1"/>
          </p:cNvSpPr>
          <p:nvPr>
            <p:ph type="dt" sz="half" idx="10"/>
            <p:custDataLst>
              <p:tags r:id="rId2"/>
            </p:custDataLst>
          </p:nvPr>
        </p:nvSpPr>
        <p:spPr/>
        <p:txBody>
          <a:bodyPr wrap="square">
            <a:normAutofit/>
          </a:bodyPr>
          <a:p>
            <a:fld id="{5592522B-0F24-4480-B9DD-A9474A6880D6}" type="datetimeFigureOut">
              <a:rPr lang="zh-CN" altLang="en-US" smtClean="0"/>
            </a:fld>
            <a:endParaRPr lang="zh-CN" altLang="en-US"/>
          </a:p>
        </p:txBody>
      </p:sp>
      <p:sp>
        <p:nvSpPr>
          <p:cNvPr id="9" name="页脚占位符 8"/>
          <p:cNvSpPr>
            <a:spLocks noGrp="1"/>
          </p:cNvSpPr>
          <p:nvPr>
            <p:ph type="ftr" sz="quarter" idx="11"/>
            <p:custDataLst>
              <p:tags r:id="rId3"/>
            </p:custDataLst>
          </p:nvPr>
        </p:nvSpPr>
        <p:spPr/>
        <p:txBody>
          <a:bodyPr/>
          <a:p>
            <a:endParaRPr lang="zh-CN" altLang="en-US"/>
          </a:p>
        </p:txBody>
      </p:sp>
      <p:sp>
        <p:nvSpPr>
          <p:cNvPr id="10" name="灯片编号占位符 9"/>
          <p:cNvSpPr>
            <a:spLocks noGrp="1"/>
          </p:cNvSpPr>
          <p:nvPr>
            <p:ph type="sldNum" sz="quarter" idx="12"/>
            <p:custDataLst>
              <p:tags r:id="rId4"/>
            </p:custDataLst>
          </p:nvPr>
        </p:nvSpPr>
        <p:spPr/>
        <p:txBody>
          <a:bodyPr wrap="square">
            <a:normAutofit/>
          </a:bodyPr>
          <a:p>
            <a:fld id="{BE5F26B5-172A-4DC2-B0B7-181CFC56B87C}" type="slidenum">
              <a:rPr lang="zh-CN" altLang="en-US" smtClean="0"/>
            </a:fld>
            <a:endParaRPr lang="zh-CN" altLang="en-US"/>
          </a:p>
        </p:txBody>
      </p:sp>
      <p:sp>
        <p:nvSpPr>
          <p:cNvPr id="11" name="标题 10"/>
          <p:cNvSpPr>
            <a:spLocks noGrp="1"/>
          </p:cNvSpPr>
          <p:nvPr>
            <p:ph type="ctrTitle" idx="16385" hasCustomPrompt="1"/>
            <p:custDataLst>
              <p:tags r:id="rId5"/>
            </p:custDataLst>
          </p:nvPr>
        </p:nvSpPr>
        <p:spPr>
          <a:xfrm>
            <a:off x="609600" y="533400"/>
            <a:ext cx="10972800" cy="609600"/>
          </a:xfrm>
          <a:noFill/>
        </p:spPr>
        <p:txBody>
          <a:bodyPr lIns="0" tIns="0" rIns="0" bIns="0" anchor="t">
            <a:normAutofit/>
          </a:bodyPr>
          <a:lstStyle>
            <a:lvl1pPr marL="0" indent="0" algn="l">
              <a:lnSpc>
                <a:spcPct val="111000"/>
              </a:lnSpc>
              <a:spcBef>
                <a:spcPct val="0"/>
              </a:spcBef>
              <a:spcAft>
                <a:spcPct val="0"/>
              </a:spcAft>
              <a:buNone/>
              <a:defRPr sz="3600" b="0" spc="0">
                <a:solidFill>
                  <a:schemeClr val="tx1"/>
                </a:solidFill>
              </a:defRPr>
            </a:lvl1pPr>
          </a:lstStyle>
          <a:p>
            <a:r>
              <a:rPr lang="zh-CN" altLang="en-US"/>
              <a:t>单击此处添加标题</a:t>
            </a:r>
            <a:endParaRPr lang="zh-CN" altLang="en-US"/>
          </a:p>
        </p:txBody>
      </p:sp>
      <p:sp>
        <p:nvSpPr>
          <p:cNvPr id="12" name="装饰  1"/>
          <p:cNvSpPr>
            <a:spLocks noGrp="1"/>
          </p:cNvSpPr>
          <p:nvPr>
            <p:ph type="body" idx="16390" hasCustomPrompt="1"/>
            <p:custDataLst>
              <p:tags r:id="rId6"/>
            </p:custDataLst>
          </p:nvPr>
        </p:nvSpPr>
        <p:spPr>
          <a:xfrm>
            <a:off x="609600" y="3556000"/>
            <a:ext cx="5334000" cy="2692400"/>
          </a:xfrm>
          <a:custGeom>
            <a:avLst/>
            <a:gdLst>
              <a:gd name="connisteX0" fmla="*/ 0 w 5334000"/>
              <a:gd name="connsiteY0" fmla="*/ 0 h 2692400"/>
              <a:gd name="connisteX1" fmla="*/ 5334000 w 5334000"/>
              <a:gd name="connsiteY1" fmla="*/ 0 h 2692400"/>
              <a:gd name="connisteX2" fmla="*/ 5334000 w 5334000"/>
              <a:gd name="connsiteY2" fmla="*/ 2489200 h 2692400"/>
              <a:gd name="connisteX3" fmla="*/ 5130800 w 5334000"/>
              <a:gd name="connsiteY3" fmla="*/ 2692400 h 2692400"/>
              <a:gd name="connisteX4" fmla="*/ 203200 w 5334000"/>
              <a:gd name="connsiteY4" fmla="*/ 2692400 h 2692400"/>
              <a:gd name="connisteX5" fmla="*/ 0 w 5334000"/>
              <a:gd name="connsiteY5" fmla="*/ 2489200 h 2692400"/>
              <a:gd name="connisteX6" fmla="*/ 0 w 5334000"/>
              <a:gd name="connsiteY6" fmla="*/ 0 h 2692400"/>
            </a:gdLst>
            <a:ahLst/>
            <a:cxnLst>
              <a:cxn ang="0">
                <a:pos x="connisteX0" y="connsiteY0"/>
              </a:cxn>
              <a:cxn ang="0">
                <a:pos x="connisteX1" y="connsiteY1"/>
              </a:cxn>
              <a:cxn ang="0">
                <a:pos x="connisteX2" y="connsiteY2"/>
              </a:cxn>
              <a:cxn ang="0">
                <a:pos x="connisteX3" y="connsiteY3"/>
              </a:cxn>
              <a:cxn ang="0">
                <a:pos x="connisteX4" y="connsiteY4"/>
              </a:cxn>
              <a:cxn ang="0">
                <a:pos x="connisteX5" y="connsiteY5"/>
              </a:cxn>
              <a:cxn ang="0">
                <a:pos x="connisteX6" y="connsiteY6"/>
              </a:cxn>
            </a:cxnLst>
            <a:pathLst>
              <a:path w="5334000" h="2692400">
                <a:moveTo>
                  <a:pt x="0" y="0"/>
                </a:moveTo>
                <a:lnTo>
                  <a:pt x="5334000" y="0"/>
                </a:lnTo>
                <a:lnTo>
                  <a:pt x="5334000" y="2489200"/>
                </a:lnTo>
                <a:cubicBezTo>
                  <a:pt x="5334000" y="2601424"/>
                  <a:pt x="5243024" y="2692400"/>
                  <a:pt x="5130800" y="2692400"/>
                </a:cubicBezTo>
                <a:lnTo>
                  <a:pt x="203200" y="2692400"/>
                </a:lnTo>
                <a:cubicBezTo>
                  <a:pt x="90976" y="2692400"/>
                  <a:pt x="0" y="2601424"/>
                  <a:pt x="0" y="2489200"/>
                </a:cubicBezTo>
                <a:lnTo>
                  <a:pt x="0" y="0"/>
                </a:lnTo>
                <a:close/>
              </a:path>
            </a:pathLst>
          </a:custGeom>
          <a:gradFill>
            <a:gsLst>
              <a:gs pos="0">
                <a:schemeClr val="accent1">
                  <a:lumMod val="10000"/>
                  <a:lumOff val="90000"/>
                </a:schemeClr>
              </a:gs>
              <a:gs pos="100000">
                <a:schemeClr val="accent1">
                  <a:lumMod val="10000"/>
                  <a:lumOff val="90000"/>
                </a:schemeClr>
              </a:gs>
            </a:gsLst>
            <a:lin ang="5400000"/>
          </a:gradFill>
          <a:ln>
            <a:solidFill>
              <a:prstClr val="black">
                <a:alpha val="0"/>
              </a:prstClr>
            </a:solidFill>
            <a:prstDash val="solid"/>
          </a:ln>
        </p:spPr>
        <p:txBody>
          <a:bodyPr>
            <a:noAutofit/>
          </a:bodyPr>
          <a:lstStyle>
            <a:lvl1pPr>
              <a:buNone/>
              <a:defRPr/>
            </a:lvl1pPr>
            <a:lvl2pPr>
              <a:buNone/>
              <a:defRPr/>
            </a:lvl2pPr>
            <a:lvl3pPr>
              <a:buNone/>
              <a:defRPr/>
            </a:lvl3pPr>
            <a:lvl4pPr>
              <a:buNone/>
              <a:defRPr/>
            </a:lvl4pPr>
            <a:lvl5pPr>
              <a:buNone/>
              <a:defRPr/>
            </a:lvl5pPr>
          </a:lstStyle>
          <a:p>
            <a:pPr lvl="0"/>
            <a:r>
              <a:rPr lang="zh-CN" altLang="en-US" smtClean="0"/>
              <a:t> </a:t>
            </a:r>
            <a:endParaRPr lang="zh-CN" altLang="en-US" smtClean="0"/>
          </a:p>
        </p:txBody>
      </p:sp>
      <p:sp>
        <p:nvSpPr>
          <p:cNvPr id="13" name="图片占位符 12"/>
          <p:cNvSpPr>
            <a:spLocks noGrp="1"/>
          </p:cNvSpPr>
          <p:nvPr>
            <p:ph type="pic" idx="16391" hasCustomPrompt="1"/>
            <p:custDataLst>
              <p:tags r:id="rId7"/>
            </p:custDataLst>
          </p:nvPr>
        </p:nvSpPr>
        <p:spPr>
          <a:xfrm>
            <a:off x="609600" y="1524000"/>
            <a:ext cx="5334000" cy="2032000"/>
          </a:xfrm>
          <a:custGeom>
            <a:avLst/>
            <a:gdLst>
              <a:gd name="connisteX0" fmla="*/ 0 w 5334000"/>
              <a:gd name="connsiteY0" fmla="*/ 203200 h 2032000"/>
              <a:gd name="connisteX1" fmla="*/ 203200 w 5334000"/>
              <a:gd name="connsiteY1" fmla="*/ 0 h 2032000"/>
              <a:gd name="connisteX2" fmla="*/ 5130800 w 5334000"/>
              <a:gd name="connsiteY2" fmla="*/ 0 h 2032000"/>
              <a:gd name="connisteX3" fmla="*/ 5334000 w 5334000"/>
              <a:gd name="connsiteY3" fmla="*/ 203200 h 2032000"/>
              <a:gd name="connisteX4" fmla="*/ 5334000 w 5334000"/>
              <a:gd name="connsiteY4" fmla="*/ 2032000 h 2032000"/>
              <a:gd name="connisteX5" fmla="*/ 0 w 5334000"/>
              <a:gd name="connsiteY5" fmla="*/ 2032000 h 2032000"/>
              <a:gd name="connisteX6" fmla="*/ 0 w 5334000"/>
              <a:gd name="connsiteY6" fmla="*/ 203200 h 2032000"/>
            </a:gdLst>
            <a:ahLst/>
            <a:cxnLst>
              <a:cxn ang="0">
                <a:pos x="connisteX0" y="connsiteY0"/>
              </a:cxn>
              <a:cxn ang="0">
                <a:pos x="connisteX1" y="connsiteY1"/>
              </a:cxn>
              <a:cxn ang="0">
                <a:pos x="connisteX2" y="connsiteY2"/>
              </a:cxn>
              <a:cxn ang="0">
                <a:pos x="connisteX3" y="connsiteY3"/>
              </a:cxn>
              <a:cxn ang="0">
                <a:pos x="connisteX4" y="connsiteY4"/>
              </a:cxn>
              <a:cxn ang="0">
                <a:pos x="connisteX5" y="connsiteY5"/>
              </a:cxn>
              <a:cxn ang="0">
                <a:pos x="connisteX6" y="connsiteY6"/>
              </a:cxn>
            </a:cxnLst>
            <a:pathLst>
              <a:path w="5334000" h="2032000">
                <a:moveTo>
                  <a:pt x="0" y="203200"/>
                </a:moveTo>
                <a:cubicBezTo>
                  <a:pt x="0" y="90976"/>
                  <a:pt x="90976" y="0"/>
                  <a:pt x="203200" y="0"/>
                </a:cubicBezTo>
                <a:lnTo>
                  <a:pt x="5130800" y="0"/>
                </a:lnTo>
                <a:cubicBezTo>
                  <a:pt x="5243024" y="0"/>
                  <a:pt x="5334000" y="90976"/>
                  <a:pt x="5334000" y="203200"/>
                </a:cubicBezTo>
                <a:lnTo>
                  <a:pt x="5334000" y="2032000"/>
                </a:lnTo>
                <a:lnTo>
                  <a:pt x="0" y="2032000"/>
                </a:lnTo>
                <a:lnTo>
                  <a:pt x="0" y="203200"/>
                </a:lnTo>
                <a:close/>
              </a:path>
            </a:pathLst>
          </a:custGeom>
          <a:solidFill>
            <a:srgbClr val="DDDDDD"/>
          </a:solidFill>
          <a:ln>
            <a:noFill/>
          </a:ln>
        </p:spPr>
        <p:txBody>
          <a:bodyPr>
            <a:noAutofit/>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r>
              <a:rPr lang="zh-CN" altLang="en-US"/>
              <a:t> </a:t>
            </a:r>
            <a:endParaRPr lang="zh-CN" altLang="en-US"/>
          </a:p>
        </p:txBody>
      </p:sp>
      <p:sp>
        <p:nvSpPr>
          <p:cNvPr id="14" name="文本占位符 13"/>
          <p:cNvSpPr>
            <a:spLocks noGrp="1"/>
          </p:cNvSpPr>
          <p:nvPr>
            <p:ph type="body" idx="16386" hasCustomPrompt="1"/>
            <p:custDataLst>
              <p:tags r:id="rId8"/>
            </p:custDataLst>
          </p:nvPr>
        </p:nvSpPr>
        <p:spPr>
          <a:xfrm>
            <a:off x="914400" y="3759200"/>
            <a:ext cx="4724400" cy="406400"/>
          </a:xfrm>
          <a:noFill/>
        </p:spPr>
        <p:txBody>
          <a:bodyPr lIns="0" tIns="0" rIns="0" bIns="0" anchor="t">
            <a:normAutofit/>
          </a:bodyPr>
          <a:lstStyle>
            <a:lvl1pPr marL="0" indent="0" algn="l">
              <a:lnSpc>
                <a:spcPct val="111000"/>
              </a:lnSpc>
              <a:spcBef>
                <a:spcPct val="0"/>
              </a:spcBef>
              <a:spcAft>
                <a:spcPct val="0"/>
              </a:spcAft>
              <a:buNone/>
              <a:defRPr sz="2400" b="0" spc="0">
                <a:solidFill>
                  <a:schemeClr val="tx1"/>
                </a:solidFill>
              </a:defRPr>
            </a:lvl1pPr>
          </a:lstStyle>
          <a:p>
            <a:pPr lvl="0"/>
            <a:r>
              <a:rPr lang="zh-CN" altLang="en-US" smtClean="0"/>
              <a:t>单击此处添加项标题</a:t>
            </a:r>
            <a:endParaRPr lang="zh-CN" altLang="en-US" smtClean="0"/>
          </a:p>
        </p:txBody>
      </p:sp>
      <p:sp>
        <p:nvSpPr>
          <p:cNvPr id="15" name="文本占位符 14"/>
          <p:cNvSpPr>
            <a:spLocks noGrp="1"/>
          </p:cNvSpPr>
          <p:nvPr>
            <p:ph type="body" idx="16387" hasCustomPrompt="1"/>
            <p:custDataLst>
              <p:tags r:id="rId9"/>
            </p:custDataLst>
          </p:nvPr>
        </p:nvSpPr>
        <p:spPr>
          <a:xfrm>
            <a:off x="914400" y="4216400"/>
            <a:ext cx="4724400" cy="1828800"/>
          </a:xfrm>
          <a:noFill/>
        </p:spPr>
        <p:txBody>
          <a:bodyPr lIns="0" tIns="0" rIns="0" bIns="0" anchor="t">
            <a:normAutofit/>
          </a:bodyPr>
          <a:lstStyle>
            <a:lvl1pPr marL="0" indent="0" algn="l">
              <a:lnSpc>
                <a:spcPct val="125000"/>
              </a:lnSpc>
              <a:spcBef>
                <a:spcPct val="0"/>
              </a:spcBef>
              <a:spcAft>
                <a:spcPct val="0"/>
              </a:spcAft>
              <a:buNone/>
              <a:defRPr sz="1600" b="0" spc="0">
                <a:solidFill>
                  <a:schemeClr val="tx1"/>
                </a:solidFill>
              </a:defRPr>
            </a:lvl1pPr>
          </a:lstStyle>
          <a:p>
            <a:pPr lvl="0"/>
            <a:r>
              <a:rPr lang="zh-CN" altLang="en-US" smtClean="0"/>
              <a:t>单击此处添加项正文</a:t>
            </a:r>
            <a:endParaRPr lang="zh-CN" altLang="en-US" smtClean="0"/>
          </a:p>
        </p:txBody>
      </p:sp>
      <p:sp>
        <p:nvSpPr>
          <p:cNvPr id="16" name="装饰  5"/>
          <p:cNvSpPr>
            <a:spLocks noGrp="1"/>
          </p:cNvSpPr>
          <p:nvPr>
            <p:ph type="body" idx="16392" hasCustomPrompt="1"/>
            <p:custDataLst>
              <p:tags r:id="rId10"/>
            </p:custDataLst>
          </p:nvPr>
        </p:nvSpPr>
        <p:spPr>
          <a:xfrm>
            <a:off x="6248400" y="3556000"/>
            <a:ext cx="5334000" cy="2692400"/>
          </a:xfrm>
          <a:custGeom>
            <a:avLst/>
            <a:gdLst>
              <a:gd name="connisteX0" fmla="*/ 0 w 5334000"/>
              <a:gd name="connsiteY0" fmla="*/ 0 h 2692400"/>
              <a:gd name="connisteX1" fmla="*/ 5334000 w 5334000"/>
              <a:gd name="connsiteY1" fmla="*/ 0 h 2692400"/>
              <a:gd name="connisteX2" fmla="*/ 5334000 w 5334000"/>
              <a:gd name="connsiteY2" fmla="*/ 2489200 h 2692400"/>
              <a:gd name="connisteX3" fmla="*/ 5130800 w 5334000"/>
              <a:gd name="connsiteY3" fmla="*/ 2692400 h 2692400"/>
              <a:gd name="connisteX4" fmla="*/ 203200 w 5334000"/>
              <a:gd name="connsiteY4" fmla="*/ 2692400 h 2692400"/>
              <a:gd name="connisteX5" fmla="*/ 0 w 5334000"/>
              <a:gd name="connsiteY5" fmla="*/ 2489200 h 2692400"/>
              <a:gd name="connisteX6" fmla="*/ 0 w 5334000"/>
              <a:gd name="connsiteY6" fmla="*/ 0 h 2692400"/>
            </a:gdLst>
            <a:ahLst/>
            <a:cxnLst>
              <a:cxn ang="0">
                <a:pos x="connisteX0" y="connsiteY0"/>
              </a:cxn>
              <a:cxn ang="0">
                <a:pos x="connisteX1" y="connsiteY1"/>
              </a:cxn>
              <a:cxn ang="0">
                <a:pos x="connisteX2" y="connsiteY2"/>
              </a:cxn>
              <a:cxn ang="0">
                <a:pos x="connisteX3" y="connsiteY3"/>
              </a:cxn>
              <a:cxn ang="0">
                <a:pos x="connisteX4" y="connsiteY4"/>
              </a:cxn>
              <a:cxn ang="0">
                <a:pos x="connisteX5" y="connsiteY5"/>
              </a:cxn>
              <a:cxn ang="0">
                <a:pos x="connisteX6" y="connsiteY6"/>
              </a:cxn>
            </a:cxnLst>
            <a:pathLst>
              <a:path w="5334000" h="2692400">
                <a:moveTo>
                  <a:pt x="0" y="0"/>
                </a:moveTo>
                <a:lnTo>
                  <a:pt x="5334000" y="0"/>
                </a:lnTo>
                <a:lnTo>
                  <a:pt x="5334000" y="2489200"/>
                </a:lnTo>
                <a:cubicBezTo>
                  <a:pt x="5334000" y="2601424"/>
                  <a:pt x="5243024" y="2692400"/>
                  <a:pt x="5130800" y="2692400"/>
                </a:cubicBezTo>
                <a:lnTo>
                  <a:pt x="203200" y="2692400"/>
                </a:lnTo>
                <a:cubicBezTo>
                  <a:pt x="90976" y="2692400"/>
                  <a:pt x="0" y="2601424"/>
                  <a:pt x="0" y="2489200"/>
                </a:cubicBezTo>
                <a:lnTo>
                  <a:pt x="0" y="0"/>
                </a:lnTo>
                <a:close/>
              </a:path>
            </a:pathLst>
          </a:custGeom>
          <a:gradFill>
            <a:gsLst>
              <a:gs pos="0">
                <a:schemeClr val="accent1">
                  <a:lumMod val="10000"/>
                  <a:lumOff val="90000"/>
                </a:schemeClr>
              </a:gs>
              <a:gs pos="100000">
                <a:schemeClr val="accent1">
                  <a:lumMod val="10000"/>
                  <a:lumOff val="90000"/>
                </a:schemeClr>
              </a:gs>
            </a:gsLst>
            <a:lin ang="5400000"/>
          </a:gradFill>
          <a:ln>
            <a:solidFill>
              <a:prstClr val="black">
                <a:alpha val="0"/>
              </a:prstClr>
            </a:solidFill>
            <a:prstDash val="solid"/>
          </a:ln>
        </p:spPr>
        <p:txBody>
          <a:bodyPr>
            <a:noAutofit/>
          </a:bodyPr>
          <a:lstStyle>
            <a:lvl1pPr>
              <a:buNone/>
              <a:defRPr/>
            </a:lvl1pPr>
            <a:lvl2pPr>
              <a:buNone/>
              <a:defRPr/>
            </a:lvl2pPr>
            <a:lvl3pPr>
              <a:buNone/>
              <a:defRPr/>
            </a:lvl3pPr>
            <a:lvl4pPr>
              <a:buNone/>
              <a:defRPr/>
            </a:lvl4pPr>
            <a:lvl5pPr>
              <a:buNone/>
              <a:defRPr/>
            </a:lvl5pPr>
          </a:lstStyle>
          <a:p>
            <a:pPr lvl="0"/>
            <a:r>
              <a:rPr lang="zh-CN" altLang="en-US" smtClean="0"/>
              <a:t> </a:t>
            </a:r>
            <a:endParaRPr lang="zh-CN" altLang="en-US" smtClean="0"/>
          </a:p>
        </p:txBody>
      </p:sp>
      <p:sp>
        <p:nvSpPr>
          <p:cNvPr id="17" name="图片占位符 16"/>
          <p:cNvSpPr>
            <a:spLocks noGrp="1"/>
          </p:cNvSpPr>
          <p:nvPr>
            <p:ph type="pic" idx="16393" hasCustomPrompt="1"/>
            <p:custDataLst>
              <p:tags r:id="rId11"/>
            </p:custDataLst>
          </p:nvPr>
        </p:nvSpPr>
        <p:spPr>
          <a:xfrm>
            <a:off x="6248400" y="1524000"/>
            <a:ext cx="5334000" cy="2032000"/>
          </a:xfrm>
          <a:custGeom>
            <a:avLst/>
            <a:gdLst>
              <a:gd name="connisteX0" fmla="*/ 0 w 5334000"/>
              <a:gd name="connsiteY0" fmla="*/ 203200 h 2032000"/>
              <a:gd name="connisteX1" fmla="*/ 203200 w 5334000"/>
              <a:gd name="connsiteY1" fmla="*/ 0 h 2032000"/>
              <a:gd name="connisteX2" fmla="*/ 5130800 w 5334000"/>
              <a:gd name="connsiteY2" fmla="*/ 0 h 2032000"/>
              <a:gd name="connisteX3" fmla="*/ 5334000 w 5334000"/>
              <a:gd name="connsiteY3" fmla="*/ 203200 h 2032000"/>
              <a:gd name="connisteX4" fmla="*/ 5334000 w 5334000"/>
              <a:gd name="connsiteY4" fmla="*/ 2032000 h 2032000"/>
              <a:gd name="connisteX5" fmla="*/ 0 w 5334000"/>
              <a:gd name="connsiteY5" fmla="*/ 2032000 h 2032000"/>
              <a:gd name="connisteX6" fmla="*/ 0 w 5334000"/>
              <a:gd name="connsiteY6" fmla="*/ 203200 h 2032000"/>
            </a:gdLst>
            <a:ahLst/>
            <a:cxnLst>
              <a:cxn ang="0">
                <a:pos x="connisteX0" y="connsiteY0"/>
              </a:cxn>
              <a:cxn ang="0">
                <a:pos x="connisteX1" y="connsiteY1"/>
              </a:cxn>
              <a:cxn ang="0">
                <a:pos x="connisteX2" y="connsiteY2"/>
              </a:cxn>
              <a:cxn ang="0">
                <a:pos x="connisteX3" y="connsiteY3"/>
              </a:cxn>
              <a:cxn ang="0">
                <a:pos x="connisteX4" y="connsiteY4"/>
              </a:cxn>
              <a:cxn ang="0">
                <a:pos x="connisteX5" y="connsiteY5"/>
              </a:cxn>
              <a:cxn ang="0">
                <a:pos x="connisteX6" y="connsiteY6"/>
              </a:cxn>
            </a:cxnLst>
            <a:pathLst>
              <a:path w="5334000" h="2032000">
                <a:moveTo>
                  <a:pt x="0" y="203200"/>
                </a:moveTo>
                <a:cubicBezTo>
                  <a:pt x="0" y="90976"/>
                  <a:pt x="90976" y="0"/>
                  <a:pt x="203200" y="0"/>
                </a:cubicBezTo>
                <a:lnTo>
                  <a:pt x="5130800" y="0"/>
                </a:lnTo>
                <a:cubicBezTo>
                  <a:pt x="5243024" y="0"/>
                  <a:pt x="5334000" y="90976"/>
                  <a:pt x="5334000" y="203200"/>
                </a:cubicBezTo>
                <a:lnTo>
                  <a:pt x="5334000" y="2032000"/>
                </a:lnTo>
                <a:lnTo>
                  <a:pt x="0" y="2032000"/>
                </a:lnTo>
                <a:lnTo>
                  <a:pt x="0" y="203200"/>
                </a:lnTo>
                <a:close/>
              </a:path>
            </a:pathLst>
          </a:custGeom>
          <a:solidFill>
            <a:srgbClr val="DDDDDD"/>
          </a:solidFill>
          <a:ln>
            <a:noFill/>
          </a:ln>
        </p:spPr>
        <p:txBody>
          <a:bodyPr>
            <a:noAutofit/>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r>
              <a:rPr lang="zh-CN" altLang="en-US"/>
              <a:t> </a:t>
            </a:r>
            <a:endParaRPr lang="zh-CN" altLang="en-US"/>
          </a:p>
        </p:txBody>
      </p:sp>
      <p:sp>
        <p:nvSpPr>
          <p:cNvPr id="18" name="文本占位符 17"/>
          <p:cNvSpPr>
            <a:spLocks noGrp="1"/>
          </p:cNvSpPr>
          <p:nvPr>
            <p:ph type="body" idx="16388" hasCustomPrompt="1"/>
            <p:custDataLst>
              <p:tags r:id="rId12"/>
            </p:custDataLst>
          </p:nvPr>
        </p:nvSpPr>
        <p:spPr>
          <a:xfrm>
            <a:off x="6553200" y="3759200"/>
            <a:ext cx="4724400" cy="406400"/>
          </a:xfrm>
          <a:noFill/>
        </p:spPr>
        <p:txBody>
          <a:bodyPr lIns="0" tIns="0" rIns="0" bIns="0" anchor="t">
            <a:normAutofit/>
          </a:bodyPr>
          <a:lstStyle>
            <a:lvl1pPr marL="0" indent="0" algn="l">
              <a:lnSpc>
                <a:spcPct val="111000"/>
              </a:lnSpc>
              <a:spcBef>
                <a:spcPct val="0"/>
              </a:spcBef>
              <a:spcAft>
                <a:spcPct val="0"/>
              </a:spcAft>
              <a:buNone/>
              <a:defRPr sz="2400" b="0" spc="0">
                <a:solidFill>
                  <a:schemeClr val="tx1"/>
                </a:solidFill>
              </a:defRPr>
            </a:lvl1pPr>
          </a:lstStyle>
          <a:p>
            <a:pPr lvl="0"/>
            <a:r>
              <a:rPr lang="zh-CN" altLang="en-US" smtClean="0"/>
              <a:t>单击此处添加项标题</a:t>
            </a:r>
            <a:endParaRPr lang="zh-CN" altLang="en-US" smtClean="0"/>
          </a:p>
        </p:txBody>
      </p:sp>
      <p:sp>
        <p:nvSpPr>
          <p:cNvPr id="19" name="文本占位符 18"/>
          <p:cNvSpPr>
            <a:spLocks noGrp="1"/>
          </p:cNvSpPr>
          <p:nvPr>
            <p:ph type="body" idx="16389" hasCustomPrompt="1"/>
            <p:custDataLst>
              <p:tags r:id="rId13"/>
            </p:custDataLst>
          </p:nvPr>
        </p:nvSpPr>
        <p:spPr>
          <a:xfrm>
            <a:off x="6553200" y="4216400"/>
            <a:ext cx="4724400" cy="1828800"/>
          </a:xfrm>
          <a:noFill/>
        </p:spPr>
        <p:txBody>
          <a:bodyPr lIns="0" tIns="0" rIns="0" bIns="0" anchor="t">
            <a:normAutofit/>
          </a:bodyPr>
          <a:lstStyle>
            <a:lvl1pPr marL="0" indent="0" algn="l">
              <a:lnSpc>
                <a:spcPct val="125000"/>
              </a:lnSpc>
              <a:spcBef>
                <a:spcPct val="0"/>
              </a:spcBef>
              <a:spcAft>
                <a:spcPct val="0"/>
              </a:spcAft>
              <a:buNone/>
              <a:defRPr sz="1600" b="0" spc="0">
                <a:solidFill>
                  <a:schemeClr val="tx1"/>
                </a:solidFill>
              </a:defRPr>
            </a:lvl1pPr>
          </a:lstStyle>
          <a:p>
            <a:pPr lvl="0"/>
            <a:r>
              <a:rPr lang="zh-CN" altLang="en-US" smtClean="0"/>
              <a:t>单击此处添加项正文</a:t>
            </a:r>
            <a:endParaRPr lang="zh-CN" altLang="en-US" smtClean="0"/>
          </a:p>
        </p:txBody>
      </p:sp>
    </p:spTree>
  </p:cSld>
  <p:clrMapOvr>
    <a:overrideClrMapping bg1="lt1" tx1="dk1" bg2="lt2" tx2="dk2" accent1="accent1" accent2="accent2" accent3="accent3" accent4="accent4" accent5="accent5" accent6="accent6" hlink="hlink" folHlink="folHlink"/>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正文页-10004_16">
    <p:bg>
      <p:bgRef idx="1001">
        <a:schemeClr val="bg1"/>
      </p:bgRef>
    </p:bg>
    <p:spTree>
      <p:nvGrpSpPr>
        <p:cNvPr id="1" name=""/>
        <p:cNvGrpSpPr/>
        <p:nvPr/>
      </p:nvGrpSpPr>
      <p:grpSpPr>
        <a:xfrm>
          <a:off x="0" y="0"/>
          <a:ext cx="0" cy="0"/>
          <a:chOff x="0" y="0"/>
          <a:chExt cx="0" cy="0"/>
        </a:xfrm>
      </p:grpSpPr>
      <p:sp>
        <p:nvSpPr>
          <p:cNvPr id="8" name="日期占位符 7"/>
          <p:cNvSpPr>
            <a:spLocks noGrp="1"/>
          </p:cNvSpPr>
          <p:nvPr>
            <p:ph type="dt" sz="half" idx="10"/>
            <p:custDataLst>
              <p:tags r:id="rId2"/>
            </p:custDataLst>
          </p:nvPr>
        </p:nvSpPr>
        <p:spPr/>
        <p:txBody>
          <a:bodyPr wrap="square">
            <a:normAutofit/>
          </a:bodyPr>
          <a:p>
            <a:fld id="{5592522B-0F24-4480-B9DD-A9474A6880D6}" type="datetimeFigureOut">
              <a:rPr lang="zh-CN" altLang="en-US" smtClean="0"/>
            </a:fld>
            <a:endParaRPr lang="zh-CN" altLang="en-US"/>
          </a:p>
        </p:txBody>
      </p:sp>
      <p:sp>
        <p:nvSpPr>
          <p:cNvPr id="9" name="页脚占位符 8"/>
          <p:cNvSpPr>
            <a:spLocks noGrp="1"/>
          </p:cNvSpPr>
          <p:nvPr>
            <p:ph type="ftr" sz="quarter" idx="11"/>
            <p:custDataLst>
              <p:tags r:id="rId3"/>
            </p:custDataLst>
          </p:nvPr>
        </p:nvSpPr>
        <p:spPr/>
        <p:txBody>
          <a:bodyPr/>
          <a:p>
            <a:endParaRPr lang="zh-CN" altLang="en-US"/>
          </a:p>
        </p:txBody>
      </p:sp>
      <p:sp>
        <p:nvSpPr>
          <p:cNvPr id="10" name="灯片编号占位符 9"/>
          <p:cNvSpPr>
            <a:spLocks noGrp="1"/>
          </p:cNvSpPr>
          <p:nvPr>
            <p:ph type="sldNum" sz="quarter" idx="12"/>
            <p:custDataLst>
              <p:tags r:id="rId4"/>
            </p:custDataLst>
          </p:nvPr>
        </p:nvSpPr>
        <p:spPr/>
        <p:txBody>
          <a:bodyPr wrap="square">
            <a:normAutofit/>
          </a:bodyPr>
          <a:p>
            <a:fld id="{BE5F26B5-172A-4DC2-B0B7-181CFC56B87C}" type="slidenum">
              <a:rPr lang="zh-CN" altLang="en-US" smtClean="0"/>
            </a:fld>
            <a:endParaRPr lang="zh-CN" altLang="en-US"/>
          </a:p>
        </p:txBody>
      </p:sp>
      <p:sp>
        <p:nvSpPr>
          <p:cNvPr id="11" name="标题 10"/>
          <p:cNvSpPr>
            <a:spLocks noGrp="1"/>
          </p:cNvSpPr>
          <p:nvPr>
            <p:ph type="ctrTitle" idx="16385" hasCustomPrompt="1"/>
            <p:custDataLst>
              <p:tags r:id="rId5"/>
            </p:custDataLst>
          </p:nvPr>
        </p:nvSpPr>
        <p:spPr>
          <a:xfrm>
            <a:off x="609600" y="533400"/>
            <a:ext cx="10972800" cy="609600"/>
          </a:xfrm>
          <a:noFill/>
        </p:spPr>
        <p:txBody>
          <a:bodyPr lIns="0" tIns="0" rIns="0" bIns="0" anchor="t">
            <a:normAutofit/>
          </a:bodyPr>
          <a:lstStyle>
            <a:lvl1pPr marL="0" indent="0" algn="l">
              <a:lnSpc>
                <a:spcPct val="111000"/>
              </a:lnSpc>
              <a:spcBef>
                <a:spcPct val="0"/>
              </a:spcBef>
              <a:spcAft>
                <a:spcPct val="0"/>
              </a:spcAft>
              <a:buNone/>
              <a:defRPr sz="3600" b="0" spc="0">
                <a:solidFill>
                  <a:schemeClr val="tx1"/>
                </a:solidFill>
              </a:defRPr>
            </a:lvl1pPr>
          </a:lstStyle>
          <a:p>
            <a:r>
              <a:rPr lang="zh-CN" altLang="en-US"/>
              <a:t>单击此处添加标题</a:t>
            </a:r>
            <a:endParaRPr lang="zh-CN" altLang="en-US"/>
          </a:p>
        </p:txBody>
      </p:sp>
      <p:sp>
        <p:nvSpPr>
          <p:cNvPr id="12" name="装饰  1"/>
          <p:cNvSpPr>
            <a:spLocks noGrp="1"/>
          </p:cNvSpPr>
          <p:nvPr>
            <p:ph type="body" idx="16392" hasCustomPrompt="1"/>
            <p:custDataLst>
              <p:tags r:id="rId6"/>
            </p:custDataLst>
          </p:nvPr>
        </p:nvSpPr>
        <p:spPr>
          <a:xfrm>
            <a:off x="609600" y="1727200"/>
            <a:ext cx="3454400" cy="4318000"/>
          </a:xfrm>
          <a:custGeom>
            <a:avLst/>
            <a:gdLst>
              <a:gd name="connisteX0" fmla="*/ 0 w 3454400"/>
              <a:gd name="connsiteY0" fmla="*/ 203200 h 4318000"/>
              <a:gd name="connisteX1" fmla="*/ 203200 w 3454400"/>
              <a:gd name="connsiteY1" fmla="*/ 0 h 4318000"/>
              <a:gd name="connisteX2" fmla="*/ 3251200 w 3454400"/>
              <a:gd name="connsiteY2" fmla="*/ 0 h 4318000"/>
              <a:gd name="connisteX3" fmla="*/ 3454400 w 3454400"/>
              <a:gd name="connsiteY3" fmla="*/ 203200 h 4318000"/>
              <a:gd name="connisteX4" fmla="*/ 3454400 w 3454400"/>
              <a:gd name="connsiteY4" fmla="*/ 4114800 h 4318000"/>
              <a:gd name="connisteX5" fmla="*/ 3251200 w 3454400"/>
              <a:gd name="connsiteY5" fmla="*/ 4318000 h 4318000"/>
              <a:gd name="connisteX6" fmla="*/ 203200 w 3454400"/>
              <a:gd name="connsiteY6" fmla="*/ 4318000 h 4318000"/>
              <a:gd name="connisteX7" fmla="*/ 0 w 3454400"/>
              <a:gd name="connsiteY7" fmla="*/ 4114800 h 4318000"/>
              <a:gd name="connisteX8" fmla="*/ 0 w 3454400"/>
              <a:gd name="connsiteY8" fmla="*/ 203200 h 4318000"/>
            </a:gdLst>
            <a:ahLst/>
            <a:cxnLst>
              <a:cxn ang="0">
                <a:pos x="connisteX0" y="connsiteY0"/>
              </a:cxn>
              <a:cxn ang="0">
                <a:pos x="connisteX1" y="connsiteY1"/>
              </a:cxn>
              <a:cxn ang="0">
                <a:pos x="connisteX2" y="connsiteY2"/>
              </a:cxn>
              <a:cxn ang="0">
                <a:pos x="connisteX3" y="connsiteY3"/>
              </a:cxn>
              <a:cxn ang="0">
                <a:pos x="connisteX4" y="connsiteY4"/>
              </a:cxn>
              <a:cxn ang="0">
                <a:pos x="connisteX5" y="connsiteY5"/>
              </a:cxn>
              <a:cxn ang="0">
                <a:pos x="connisteX6" y="connsiteY6"/>
              </a:cxn>
              <a:cxn ang="0">
                <a:pos x="connisteX7" y="connsiteY7"/>
              </a:cxn>
              <a:cxn ang="0">
                <a:pos x="connisteX8" y="connsiteY8"/>
              </a:cxn>
            </a:cxnLst>
            <a:pathLst>
              <a:path w="3454400" h="4318000">
                <a:moveTo>
                  <a:pt x="0" y="203200"/>
                </a:moveTo>
                <a:cubicBezTo>
                  <a:pt x="0" y="90976"/>
                  <a:pt x="90976" y="0"/>
                  <a:pt x="203200" y="0"/>
                </a:cubicBezTo>
                <a:lnTo>
                  <a:pt x="3251200" y="0"/>
                </a:lnTo>
                <a:cubicBezTo>
                  <a:pt x="3363424" y="0"/>
                  <a:pt x="3454400" y="90976"/>
                  <a:pt x="3454400" y="203200"/>
                </a:cubicBezTo>
                <a:lnTo>
                  <a:pt x="3454400" y="4114800"/>
                </a:lnTo>
                <a:cubicBezTo>
                  <a:pt x="3454400" y="4227024"/>
                  <a:pt x="3363424" y="4318000"/>
                  <a:pt x="3251200" y="4318000"/>
                </a:cubicBezTo>
                <a:lnTo>
                  <a:pt x="203200" y="4318000"/>
                </a:lnTo>
                <a:cubicBezTo>
                  <a:pt x="90976" y="4318000"/>
                  <a:pt x="0" y="4227024"/>
                  <a:pt x="0" y="4114800"/>
                </a:cubicBezTo>
                <a:lnTo>
                  <a:pt x="0" y="203200"/>
                </a:lnTo>
                <a:close/>
              </a:path>
            </a:pathLst>
          </a:custGeom>
          <a:gradFill>
            <a:gsLst>
              <a:gs pos="0">
                <a:schemeClr val="accent1">
                  <a:lumMod val="10000"/>
                  <a:lumOff val="90000"/>
                </a:schemeClr>
              </a:gs>
              <a:gs pos="100000">
                <a:schemeClr val="accent1">
                  <a:lumMod val="10000"/>
                  <a:lumOff val="90000"/>
                </a:schemeClr>
              </a:gs>
            </a:gsLst>
            <a:lin ang="5400000"/>
          </a:gradFill>
          <a:ln>
            <a:solidFill>
              <a:prstClr val="black">
                <a:alpha val="0"/>
              </a:prstClr>
            </a:solidFill>
            <a:prstDash val="solid"/>
          </a:ln>
        </p:spPr>
        <p:txBody>
          <a:bodyPr>
            <a:noAutofit/>
          </a:bodyPr>
          <a:lstStyle>
            <a:lvl1pPr>
              <a:buNone/>
              <a:defRPr/>
            </a:lvl1pPr>
            <a:lvl2pPr>
              <a:buNone/>
              <a:defRPr/>
            </a:lvl2pPr>
            <a:lvl3pPr>
              <a:buNone/>
              <a:defRPr/>
            </a:lvl3pPr>
            <a:lvl4pPr>
              <a:buNone/>
              <a:defRPr/>
            </a:lvl4pPr>
            <a:lvl5pPr>
              <a:buNone/>
              <a:defRPr/>
            </a:lvl5pPr>
          </a:lstStyle>
          <a:p>
            <a:pPr lvl="0"/>
            <a:r>
              <a:rPr lang="zh-CN" altLang="en-US" smtClean="0"/>
              <a:t> </a:t>
            </a:r>
            <a:endParaRPr lang="zh-CN" altLang="en-US" smtClean="0"/>
          </a:p>
        </p:txBody>
      </p:sp>
      <p:sp>
        <p:nvSpPr>
          <p:cNvPr id="13" name="文本占位符 12"/>
          <p:cNvSpPr>
            <a:spLocks noGrp="1"/>
          </p:cNvSpPr>
          <p:nvPr>
            <p:ph type="body" idx="16386" hasCustomPrompt="1"/>
            <p:custDataLst>
              <p:tags r:id="rId7"/>
            </p:custDataLst>
          </p:nvPr>
        </p:nvSpPr>
        <p:spPr>
          <a:xfrm>
            <a:off x="914400" y="2387600"/>
            <a:ext cx="2844800" cy="406400"/>
          </a:xfrm>
          <a:noFill/>
        </p:spPr>
        <p:txBody>
          <a:bodyPr lIns="0" tIns="0" rIns="0" bIns="0" anchor="t">
            <a:normAutofit/>
          </a:bodyPr>
          <a:lstStyle>
            <a:lvl1pPr marL="0" indent="0" algn="l">
              <a:lnSpc>
                <a:spcPct val="111000"/>
              </a:lnSpc>
              <a:spcBef>
                <a:spcPct val="0"/>
              </a:spcBef>
              <a:spcAft>
                <a:spcPct val="0"/>
              </a:spcAft>
              <a:buNone/>
              <a:defRPr sz="2400" b="0" spc="0">
                <a:solidFill>
                  <a:schemeClr val="tx1"/>
                </a:solidFill>
              </a:defRPr>
            </a:lvl1pPr>
          </a:lstStyle>
          <a:p>
            <a:pPr lvl="0"/>
            <a:r>
              <a:rPr lang="zh-CN" altLang="en-US" smtClean="0"/>
              <a:t>项标题</a:t>
            </a:r>
            <a:endParaRPr lang="zh-CN" altLang="en-US" smtClean="0"/>
          </a:p>
        </p:txBody>
      </p:sp>
      <p:sp>
        <p:nvSpPr>
          <p:cNvPr id="14" name="文本占位符 13"/>
          <p:cNvSpPr>
            <a:spLocks noGrp="1"/>
          </p:cNvSpPr>
          <p:nvPr>
            <p:ph type="body" idx="16387" hasCustomPrompt="1"/>
            <p:custDataLst>
              <p:tags r:id="rId8"/>
            </p:custDataLst>
          </p:nvPr>
        </p:nvSpPr>
        <p:spPr>
          <a:xfrm>
            <a:off x="914400" y="2946400"/>
            <a:ext cx="2844800" cy="2438400"/>
          </a:xfrm>
          <a:noFill/>
        </p:spPr>
        <p:txBody>
          <a:bodyPr lIns="0" tIns="0" rIns="0" bIns="0" anchor="t">
            <a:normAutofit/>
          </a:bodyPr>
          <a:lstStyle>
            <a:lvl1pPr marL="0" indent="0" algn="l">
              <a:lnSpc>
                <a:spcPct val="125000"/>
              </a:lnSpc>
              <a:spcBef>
                <a:spcPct val="0"/>
              </a:spcBef>
              <a:spcAft>
                <a:spcPct val="0"/>
              </a:spcAft>
              <a:buNone/>
              <a:defRPr sz="1600" b="0" spc="0">
                <a:solidFill>
                  <a:schemeClr val="tx1"/>
                </a:solidFill>
              </a:defRPr>
            </a:lvl1pPr>
          </a:lstStyle>
          <a:p>
            <a:pPr lvl="0"/>
            <a:r>
              <a:rPr lang="zh-CN" altLang="en-US" smtClean="0"/>
              <a:t>单击此处添加项正文</a:t>
            </a:r>
            <a:endParaRPr lang="zh-CN" altLang="en-US" smtClean="0"/>
          </a:p>
        </p:txBody>
      </p:sp>
      <p:sp>
        <p:nvSpPr>
          <p:cNvPr id="15" name="装饰  4"/>
          <p:cNvSpPr>
            <a:spLocks noGrp="1"/>
          </p:cNvSpPr>
          <p:nvPr>
            <p:ph type="body" idx="16393" hasCustomPrompt="1"/>
            <p:custDataLst>
              <p:tags r:id="rId9"/>
            </p:custDataLst>
          </p:nvPr>
        </p:nvSpPr>
        <p:spPr>
          <a:xfrm>
            <a:off x="4368800" y="1727200"/>
            <a:ext cx="3454400" cy="4318000"/>
          </a:xfrm>
          <a:custGeom>
            <a:avLst/>
            <a:gdLst>
              <a:gd name="connisteX0" fmla="*/ 0 w 3454400"/>
              <a:gd name="connsiteY0" fmla="*/ 203200 h 4318000"/>
              <a:gd name="connisteX1" fmla="*/ 203200 w 3454400"/>
              <a:gd name="connsiteY1" fmla="*/ 0 h 4318000"/>
              <a:gd name="connisteX2" fmla="*/ 3251200 w 3454400"/>
              <a:gd name="connsiteY2" fmla="*/ 0 h 4318000"/>
              <a:gd name="connisteX3" fmla="*/ 3454400 w 3454400"/>
              <a:gd name="connsiteY3" fmla="*/ 203200 h 4318000"/>
              <a:gd name="connisteX4" fmla="*/ 3454400 w 3454400"/>
              <a:gd name="connsiteY4" fmla="*/ 4114800 h 4318000"/>
              <a:gd name="connisteX5" fmla="*/ 3251200 w 3454400"/>
              <a:gd name="connsiteY5" fmla="*/ 4318000 h 4318000"/>
              <a:gd name="connisteX6" fmla="*/ 203200 w 3454400"/>
              <a:gd name="connsiteY6" fmla="*/ 4318000 h 4318000"/>
              <a:gd name="connisteX7" fmla="*/ 0 w 3454400"/>
              <a:gd name="connsiteY7" fmla="*/ 4114800 h 4318000"/>
              <a:gd name="connisteX8" fmla="*/ 0 w 3454400"/>
              <a:gd name="connsiteY8" fmla="*/ 203200 h 4318000"/>
            </a:gdLst>
            <a:ahLst/>
            <a:cxnLst>
              <a:cxn ang="0">
                <a:pos x="connisteX0" y="connsiteY0"/>
              </a:cxn>
              <a:cxn ang="0">
                <a:pos x="connisteX1" y="connsiteY1"/>
              </a:cxn>
              <a:cxn ang="0">
                <a:pos x="connisteX2" y="connsiteY2"/>
              </a:cxn>
              <a:cxn ang="0">
                <a:pos x="connisteX3" y="connsiteY3"/>
              </a:cxn>
              <a:cxn ang="0">
                <a:pos x="connisteX4" y="connsiteY4"/>
              </a:cxn>
              <a:cxn ang="0">
                <a:pos x="connisteX5" y="connsiteY5"/>
              </a:cxn>
              <a:cxn ang="0">
                <a:pos x="connisteX6" y="connsiteY6"/>
              </a:cxn>
              <a:cxn ang="0">
                <a:pos x="connisteX7" y="connsiteY7"/>
              </a:cxn>
              <a:cxn ang="0">
                <a:pos x="connisteX8" y="connsiteY8"/>
              </a:cxn>
            </a:cxnLst>
            <a:pathLst>
              <a:path w="3454400" h="4318000">
                <a:moveTo>
                  <a:pt x="0" y="203200"/>
                </a:moveTo>
                <a:cubicBezTo>
                  <a:pt x="0" y="90976"/>
                  <a:pt x="90976" y="0"/>
                  <a:pt x="203200" y="0"/>
                </a:cubicBezTo>
                <a:lnTo>
                  <a:pt x="3251200" y="0"/>
                </a:lnTo>
                <a:cubicBezTo>
                  <a:pt x="3363424" y="0"/>
                  <a:pt x="3454400" y="90976"/>
                  <a:pt x="3454400" y="203200"/>
                </a:cubicBezTo>
                <a:lnTo>
                  <a:pt x="3454400" y="4114800"/>
                </a:lnTo>
                <a:cubicBezTo>
                  <a:pt x="3454400" y="4227024"/>
                  <a:pt x="3363424" y="4318000"/>
                  <a:pt x="3251200" y="4318000"/>
                </a:cubicBezTo>
                <a:lnTo>
                  <a:pt x="203200" y="4318000"/>
                </a:lnTo>
                <a:cubicBezTo>
                  <a:pt x="90976" y="4318000"/>
                  <a:pt x="0" y="4227024"/>
                  <a:pt x="0" y="4114800"/>
                </a:cubicBezTo>
                <a:lnTo>
                  <a:pt x="0" y="203200"/>
                </a:lnTo>
                <a:close/>
              </a:path>
            </a:pathLst>
          </a:custGeom>
          <a:gradFill>
            <a:gsLst>
              <a:gs pos="0">
                <a:schemeClr val="accent1">
                  <a:lumMod val="10000"/>
                  <a:lumOff val="90000"/>
                </a:schemeClr>
              </a:gs>
              <a:gs pos="100000">
                <a:schemeClr val="accent1">
                  <a:lumMod val="10000"/>
                  <a:lumOff val="90000"/>
                </a:schemeClr>
              </a:gs>
            </a:gsLst>
            <a:lin ang="5400000"/>
          </a:gradFill>
          <a:ln>
            <a:solidFill>
              <a:prstClr val="black">
                <a:alpha val="0"/>
              </a:prstClr>
            </a:solidFill>
            <a:prstDash val="solid"/>
          </a:ln>
        </p:spPr>
        <p:txBody>
          <a:bodyPr>
            <a:noAutofit/>
          </a:bodyPr>
          <a:lstStyle>
            <a:lvl1pPr>
              <a:buNone/>
              <a:defRPr/>
            </a:lvl1pPr>
            <a:lvl2pPr>
              <a:buNone/>
              <a:defRPr/>
            </a:lvl2pPr>
            <a:lvl3pPr>
              <a:buNone/>
              <a:defRPr/>
            </a:lvl3pPr>
            <a:lvl4pPr>
              <a:buNone/>
              <a:defRPr/>
            </a:lvl4pPr>
            <a:lvl5pPr>
              <a:buNone/>
              <a:defRPr/>
            </a:lvl5pPr>
          </a:lstStyle>
          <a:p>
            <a:pPr lvl="0"/>
            <a:r>
              <a:rPr lang="zh-CN" altLang="en-US" smtClean="0"/>
              <a:t> </a:t>
            </a:r>
            <a:endParaRPr lang="zh-CN" altLang="en-US" smtClean="0"/>
          </a:p>
        </p:txBody>
      </p:sp>
      <p:sp>
        <p:nvSpPr>
          <p:cNvPr id="16" name="文本占位符 15"/>
          <p:cNvSpPr>
            <a:spLocks noGrp="1"/>
          </p:cNvSpPr>
          <p:nvPr>
            <p:ph type="body" idx="16388" hasCustomPrompt="1"/>
            <p:custDataLst>
              <p:tags r:id="rId10"/>
            </p:custDataLst>
          </p:nvPr>
        </p:nvSpPr>
        <p:spPr>
          <a:xfrm>
            <a:off x="4673600" y="2387600"/>
            <a:ext cx="2844800" cy="406400"/>
          </a:xfrm>
          <a:noFill/>
        </p:spPr>
        <p:txBody>
          <a:bodyPr lIns="0" tIns="0" rIns="0" bIns="0" anchor="t">
            <a:normAutofit/>
          </a:bodyPr>
          <a:lstStyle>
            <a:lvl1pPr marL="0" indent="0" algn="l">
              <a:lnSpc>
                <a:spcPct val="111000"/>
              </a:lnSpc>
              <a:spcBef>
                <a:spcPct val="0"/>
              </a:spcBef>
              <a:spcAft>
                <a:spcPct val="0"/>
              </a:spcAft>
              <a:buNone/>
              <a:defRPr sz="2400" b="0" spc="0">
                <a:solidFill>
                  <a:schemeClr val="tx1"/>
                </a:solidFill>
              </a:defRPr>
            </a:lvl1pPr>
          </a:lstStyle>
          <a:p>
            <a:pPr lvl="0"/>
            <a:r>
              <a:rPr lang="zh-CN" altLang="en-US" smtClean="0"/>
              <a:t>项标题</a:t>
            </a:r>
            <a:endParaRPr lang="zh-CN" altLang="en-US" smtClean="0"/>
          </a:p>
        </p:txBody>
      </p:sp>
      <p:sp>
        <p:nvSpPr>
          <p:cNvPr id="17" name="文本占位符 16"/>
          <p:cNvSpPr>
            <a:spLocks noGrp="1"/>
          </p:cNvSpPr>
          <p:nvPr>
            <p:ph type="body" idx="16389" hasCustomPrompt="1"/>
            <p:custDataLst>
              <p:tags r:id="rId11"/>
            </p:custDataLst>
          </p:nvPr>
        </p:nvSpPr>
        <p:spPr>
          <a:xfrm>
            <a:off x="4673600" y="2946400"/>
            <a:ext cx="2844800" cy="2438400"/>
          </a:xfrm>
          <a:noFill/>
        </p:spPr>
        <p:txBody>
          <a:bodyPr lIns="0" tIns="0" rIns="0" bIns="0" anchor="t">
            <a:normAutofit/>
          </a:bodyPr>
          <a:lstStyle>
            <a:lvl1pPr marL="0" indent="0" algn="l">
              <a:lnSpc>
                <a:spcPct val="125000"/>
              </a:lnSpc>
              <a:spcBef>
                <a:spcPct val="0"/>
              </a:spcBef>
              <a:spcAft>
                <a:spcPct val="0"/>
              </a:spcAft>
              <a:buNone/>
              <a:defRPr sz="1600" b="0" spc="0">
                <a:solidFill>
                  <a:schemeClr val="tx1"/>
                </a:solidFill>
              </a:defRPr>
            </a:lvl1pPr>
          </a:lstStyle>
          <a:p>
            <a:pPr lvl="0"/>
            <a:r>
              <a:rPr lang="zh-CN" altLang="en-US" smtClean="0"/>
              <a:t>单击此处添加项正文</a:t>
            </a:r>
            <a:endParaRPr lang="zh-CN" altLang="en-US" smtClean="0"/>
          </a:p>
        </p:txBody>
      </p:sp>
      <p:sp>
        <p:nvSpPr>
          <p:cNvPr id="18" name="装饰  7"/>
          <p:cNvSpPr>
            <a:spLocks noGrp="1"/>
          </p:cNvSpPr>
          <p:nvPr>
            <p:ph type="body" idx="16394" hasCustomPrompt="1"/>
            <p:custDataLst>
              <p:tags r:id="rId12"/>
            </p:custDataLst>
          </p:nvPr>
        </p:nvSpPr>
        <p:spPr>
          <a:xfrm>
            <a:off x="8128000" y="1727200"/>
            <a:ext cx="3454400" cy="4318000"/>
          </a:xfrm>
          <a:custGeom>
            <a:avLst/>
            <a:gdLst>
              <a:gd name="connisteX0" fmla="*/ 0 w 3454400"/>
              <a:gd name="connsiteY0" fmla="*/ 203200 h 4318000"/>
              <a:gd name="connisteX1" fmla="*/ 203200 w 3454400"/>
              <a:gd name="connsiteY1" fmla="*/ 0 h 4318000"/>
              <a:gd name="connisteX2" fmla="*/ 3251200 w 3454400"/>
              <a:gd name="connsiteY2" fmla="*/ 0 h 4318000"/>
              <a:gd name="connisteX3" fmla="*/ 3454400 w 3454400"/>
              <a:gd name="connsiteY3" fmla="*/ 203200 h 4318000"/>
              <a:gd name="connisteX4" fmla="*/ 3454400 w 3454400"/>
              <a:gd name="connsiteY4" fmla="*/ 4114800 h 4318000"/>
              <a:gd name="connisteX5" fmla="*/ 3251200 w 3454400"/>
              <a:gd name="connsiteY5" fmla="*/ 4318000 h 4318000"/>
              <a:gd name="connisteX6" fmla="*/ 203200 w 3454400"/>
              <a:gd name="connsiteY6" fmla="*/ 4318000 h 4318000"/>
              <a:gd name="connisteX7" fmla="*/ 0 w 3454400"/>
              <a:gd name="connsiteY7" fmla="*/ 4114800 h 4318000"/>
              <a:gd name="connisteX8" fmla="*/ 0 w 3454400"/>
              <a:gd name="connsiteY8" fmla="*/ 203200 h 4318000"/>
            </a:gdLst>
            <a:ahLst/>
            <a:cxnLst>
              <a:cxn ang="0">
                <a:pos x="connisteX0" y="connsiteY0"/>
              </a:cxn>
              <a:cxn ang="0">
                <a:pos x="connisteX1" y="connsiteY1"/>
              </a:cxn>
              <a:cxn ang="0">
                <a:pos x="connisteX2" y="connsiteY2"/>
              </a:cxn>
              <a:cxn ang="0">
                <a:pos x="connisteX3" y="connsiteY3"/>
              </a:cxn>
              <a:cxn ang="0">
                <a:pos x="connisteX4" y="connsiteY4"/>
              </a:cxn>
              <a:cxn ang="0">
                <a:pos x="connisteX5" y="connsiteY5"/>
              </a:cxn>
              <a:cxn ang="0">
                <a:pos x="connisteX6" y="connsiteY6"/>
              </a:cxn>
              <a:cxn ang="0">
                <a:pos x="connisteX7" y="connsiteY7"/>
              </a:cxn>
              <a:cxn ang="0">
                <a:pos x="connisteX8" y="connsiteY8"/>
              </a:cxn>
            </a:cxnLst>
            <a:pathLst>
              <a:path w="3454400" h="4318000">
                <a:moveTo>
                  <a:pt x="0" y="203200"/>
                </a:moveTo>
                <a:cubicBezTo>
                  <a:pt x="0" y="90976"/>
                  <a:pt x="90976" y="0"/>
                  <a:pt x="203200" y="0"/>
                </a:cubicBezTo>
                <a:lnTo>
                  <a:pt x="3251200" y="0"/>
                </a:lnTo>
                <a:cubicBezTo>
                  <a:pt x="3363424" y="0"/>
                  <a:pt x="3454400" y="90976"/>
                  <a:pt x="3454400" y="203200"/>
                </a:cubicBezTo>
                <a:lnTo>
                  <a:pt x="3454400" y="4114800"/>
                </a:lnTo>
                <a:cubicBezTo>
                  <a:pt x="3454400" y="4227024"/>
                  <a:pt x="3363424" y="4318000"/>
                  <a:pt x="3251200" y="4318000"/>
                </a:cubicBezTo>
                <a:lnTo>
                  <a:pt x="203200" y="4318000"/>
                </a:lnTo>
                <a:cubicBezTo>
                  <a:pt x="90976" y="4318000"/>
                  <a:pt x="0" y="4227024"/>
                  <a:pt x="0" y="4114800"/>
                </a:cubicBezTo>
                <a:lnTo>
                  <a:pt x="0" y="203200"/>
                </a:lnTo>
                <a:close/>
              </a:path>
            </a:pathLst>
          </a:custGeom>
          <a:gradFill>
            <a:gsLst>
              <a:gs pos="0">
                <a:schemeClr val="accent1">
                  <a:lumMod val="10000"/>
                  <a:lumOff val="90000"/>
                </a:schemeClr>
              </a:gs>
              <a:gs pos="100000">
                <a:schemeClr val="accent1">
                  <a:lumMod val="10000"/>
                  <a:lumOff val="90000"/>
                </a:schemeClr>
              </a:gs>
            </a:gsLst>
            <a:lin ang="5400000"/>
          </a:gradFill>
          <a:ln>
            <a:solidFill>
              <a:prstClr val="black">
                <a:alpha val="0"/>
              </a:prstClr>
            </a:solidFill>
            <a:prstDash val="solid"/>
          </a:ln>
        </p:spPr>
        <p:txBody>
          <a:bodyPr>
            <a:noAutofit/>
          </a:bodyPr>
          <a:lstStyle>
            <a:lvl1pPr>
              <a:buNone/>
              <a:defRPr/>
            </a:lvl1pPr>
            <a:lvl2pPr>
              <a:buNone/>
              <a:defRPr/>
            </a:lvl2pPr>
            <a:lvl3pPr>
              <a:buNone/>
              <a:defRPr/>
            </a:lvl3pPr>
            <a:lvl4pPr>
              <a:buNone/>
              <a:defRPr/>
            </a:lvl4pPr>
            <a:lvl5pPr>
              <a:buNone/>
              <a:defRPr/>
            </a:lvl5pPr>
          </a:lstStyle>
          <a:p>
            <a:pPr lvl="0"/>
            <a:r>
              <a:rPr lang="zh-CN" altLang="en-US" smtClean="0"/>
              <a:t> </a:t>
            </a:r>
            <a:endParaRPr lang="zh-CN" altLang="en-US" smtClean="0"/>
          </a:p>
        </p:txBody>
      </p:sp>
      <p:sp>
        <p:nvSpPr>
          <p:cNvPr id="19" name="文本占位符 18"/>
          <p:cNvSpPr>
            <a:spLocks noGrp="1"/>
          </p:cNvSpPr>
          <p:nvPr>
            <p:ph type="body" idx="16390" hasCustomPrompt="1"/>
            <p:custDataLst>
              <p:tags r:id="rId13"/>
            </p:custDataLst>
          </p:nvPr>
        </p:nvSpPr>
        <p:spPr>
          <a:xfrm>
            <a:off x="8432800" y="2387600"/>
            <a:ext cx="2844800" cy="406400"/>
          </a:xfrm>
          <a:noFill/>
        </p:spPr>
        <p:txBody>
          <a:bodyPr lIns="0" tIns="0" rIns="0" bIns="0" anchor="t">
            <a:normAutofit/>
          </a:bodyPr>
          <a:lstStyle>
            <a:lvl1pPr marL="0" indent="0" algn="l">
              <a:lnSpc>
                <a:spcPct val="111000"/>
              </a:lnSpc>
              <a:spcBef>
                <a:spcPct val="0"/>
              </a:spcBef>
              <a:spcAft>
                <a:spcPct val="0"/>
              </a:spcAft>
              <a:buNone/>
              <a:defRPr sz="2400" b="0" spc="0">
                <a:solidFill>
                  <a:schemeClr val="tx1"/>
                </a:solidFill>
              </a:defRPr>
            </a:lvl1pPr>
          </a:lstStyle>
          <a:p>
            <a:pPr lvl="0"/>
            <a:r>
              <a:rPr lang="zh-CN" altLang="en-US" smtClean="0"/>
              <a:t>项标题</a:t>
            </a:r>
            <a:endParaRPr lang="zh-CN" altLang="en-US" smtClean="0"/>
          </a:p>
        </p:txBody>
      </p:sp>
      <p:sp>
        <p:nvSpPr>
          <p:cNvPr id="20" name="文本占位符 19"/>
          <p:cNvSpPr>
            <a:spLocks noGrp="1"/>
          </p:cNvSpPr>
          <p:nvPr>
            <p:ph type="body" idx="16391" hasCustomPrompt="1"/>
            <p:custDataLst>
              <p:tags r:id="rId14"/>
            </p:custDataLst>
          </p:nvPr>
        </p:nvSpPr>
        <p:spPr>
          <a:xfrm>
            <a:off x="8432800" y="2946400"/>
            <a:ext cx="2844800" cy="2438400"/>
          </a:xfrm>
          <a:noFill/>
        </p:spPr>
        <p:txBody>
          <a:bodyPr lIns="0" tIns="0" rIns="0" bIns="0" anchor="t">
            <a:normAutofit/>
          </a:bodyPr>
          <a:lstStyle>
            <a:lvl1pPr marL="0" indent="0" algn="l">
              <a:lnSpc>
                <a:spcPct val="125000"/>
              </a:lnSpc>
              <a:spcBef>
                <a:spcPct val="0"/>
              </a:spcBef>
              <a:spcAft>
                <a:spcPct val="0"/>
              </a:spcAft>
              <a:buNone/>
              <a:defRPr sz="1600" b="0" spc="0">
                <a:solidFill>
                  <a:schemeClr val="tx1"/>
                </a:solidFill>
              </a:defRPr>
            </a:lvl1pPr>
          </a:lstStyle>
          <a:p>
            <a:pPr lvl="0"/>
            <a:r>
              <a:rPr lang="zh-CN" altLang="en-US" smtClean="0"/>
              <a:t>单击此处添加项正文</a:t>
            </a:r>
            <a:endParaRPr lang="zh-CN" altLang="en-US" smtClean="0"/>
          </a:p>
        </p:txBody>
      </p:sp>
    </p:spTree>
  </p:cSld>
  <p:clrMapOvr>
    <a:overrideClrMapping bg1="lt1" tx1="dk1" bg2="lt2" tx2="dk2" accent1="accent1" accent2="accent2" accent3="accent3" accent4="accent4" accent5="accent5" accent6="accent6" hlink="hlink" folHlink="folHlink"/>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正文页-42_11">
    <p:bg>
      <p:bgRef idx="1001">
        <a:schemeClr val="bg1"/>
      </p:bgRef>
    </p:bg>
    <p:spTree>
      <p:nvGrpSpPr>
        <p:cNvPr id="1" name=""/>
        <p:cNvGrpSpPr/>
        <p:nvPr/>
      </p:nvGrpSpPr>
      <p:grpSpPr>
        <a:xfrm>
          <a:off x="0" y="0"/>
          <a:ext cx="0" cy="0"/>
          <a:chOff x="0" y="0"/>
          <a:chExt cx="0" cy="0"/>
        </a:xfrm>
      </p:grpSpPr>
      <p:sp>
        <p:nvSpPr>
          <p:cNvPr id="8" name="日期占位符 7"/>
          <p:cNvSpPr>
            <a:spLocks noGrp="1"/>
          </p:cNvSpPr>
          <p:nvPr>
            <p:ph type="dt" sz="half" idx="10"/>
            <p:custDataLst>
              <p:tags r:id="rId2"/>
            </p:custDataLst>
          </p:nvPr>
        </p:nvSpPr>
        <p:spPr/>
        <p:txBody>
          <a:bodyPr wrap="square">
            <a:normAutofit/>
          </a:bodyPr>
          <a:p>
            <a:fld id="{5592522B-0F24-4480-B9DD-A9474A6880D6}" type="datetimeFigureOut">
              <a:rPr lang="zh-CN" altLang="en-US" smtClean="0"/>
            </a:fld>
            <a:endParaRPr lang="zh-CN" altLang="en-US"/>
          </a:p>
        </p:txBody>
      </p:sp>
      <p:sp>
        <p:nvSpPr>
          <p:cNvPr id="9" name="页脚占位符 8"/>
          <p:cNvSpPr>
            <a:spLocks noGrp="1"/>
          </p:cNvSpPr>
          <p:nvPr>
            <p:ph type="ftr" sz="quarter" idx="11"/>
            <p:custDataLst>
              <p:tags r:id="rId3"/>
            </p:custDataLst>
          </p:nvPr>
        </p:nvSpPr>
        <p:spPr/>
        <p:txBody>
          <a:bodyPr/>
          <a:p>
            <a:endParaRPr lang="zh-CN" altLang="en-US"/>
          </a:p>
        </p:txBody>
      </p:sp>
      <p:sp>
        <p:nvSpPr>
          <p:cNvPr id="10" name="灯片编号占位符 9"/>
          <p:cNvSpPr>
            <a:spLocks noGrp="1"/>
          </p:cNvSpPr>
          <p:nvPr>
            <p:ph type="sldNum" sz="quarter" idx="12"/>
            <p:custDataLst>
              <p:tags r:id="rId4"/>
            </p:custDataLst>
          </p:nvPr>
        </p:nvSpPr>
        <p:spPr/>
        <p:txBody>
          <a:bodyPr wrap="square">
            <a:normAutofit/>
          </a:bodyPr>
          <a:p>
            <a:fld id="{BE5F26B5-172A-4DC2-B0B7-181CFC56B87C}" type="slidenum">
              <a:rPr lang="zh-CN" altLang="en-US" smtClean="0"/>
            </a:fld>
            <a:endParaRPr lang="zh-CN" altLang="en-US"/>
          </a:p>
        </p:txBody>
      </p:sp>
      <p:sp>
        <p:nvSpPr>
          <p:cNvPr id="11" name="标题 10"/>
          <p:cNvSpPr>
            <a:spLocks noGrp="1"/>
          </p:cNvSpPr>
          <p:nvPr>
            <p:ph type="ctrTitle" idx="16385" hasCustomPrompt="1"/>
            <p:custDataLst>
              <p:tags r:id="rId5"/>
            </p:custDataLst>
          </p:nvPr>
        </p:nvSpPr>
        <p:spPr>
          <a:xfrm>
            <a:off x="609600" y="533400"/>
            <a:ext cx="10972800" cy="609600"/>
          </a:xfrm>
          <a:noFill/>
        </p:spPr>
        <p:txBody>
          <a:bodyPr lIns="0" tIns="0" rIns="0" bIns="0" anchor="t">
            <a:normAutofit/>
          </a:bodyPr>
          <a:lstStyle>
            <a:lvl1pPr marL="0" indent="0" algn="l">
              <a:lnSpc>
                <a:spcPct val="111000"/>
              </a:lnSpc>
              <a:spcBef>
                <a:spcPct val="0"/>
              </a:spcBef>
              <a:spcAft>
                <a:spcPct val="0"/>
              </a:spcAft>
              <a:buNone/>
              <a:defRPr sz="3600" b="0" spc="0">
                <a:solidFill>
                  <a:schemeClr val="tx1"/>
                </a:solidFill>
              </a:defRPr>
            </a:lvl1pPr>
          </a:lstStyle>
          <a:p>
            <a:r>
              <a:rPr lang="zh-CN" altLang="en-US"/>
              <a:t>单击此处添加标题</a:t>
            </a:r>
            <a:endParaRPr lang="zh-CN" altLang="en-US"/>
          </a:p>
        </p:txBody>
      </p:sp>
      <p:sp>
        <p:nvSpPr>
          <p:cNvPr id="12" name="内容占位符 11"/>
          <p:cNvSpPr>
            <a:spLocks noGrp="1"/>
          </p:cNvSpPr>
          <p:nvPr>
            <p:ph idx="16390" hasCustomPrompt="1"/>
            <p:custDataLst>
              <p:tags r:id="rId6"/>
            </p:custDataLst>
          </p:nvPr>
        </p:nvSpPr>
        <p:spPr>
          <a:xfrm>
            <a:off x="609600" y="1524000"/>
            <a:ext cx="10972800" cy="2235200"/>
          </a:xfrm>
          <a:custGeom>
            <a:avLst/>
            <a:gdLst>
              <a:gd name="connisteX0" fmla="*/ 0 w 10972800"/>
              <a:gd name="connsiteY0" fmla="*/ 203200 h 2235200"/>
              <a:gd name="connisteX1" fmla="*/ 203200 w 10972800"/>
              <a:gd name="connsiteY1" fmla="*/ 0 h 2235200"/>
              <a:gd name="connisteX2" fmla="*/ 10769600 w 10972800"/>
              <a:gd name="connsiteY2" fmla="*/ 0 h 2235200"/>
              <a:gd name="connisteX3" fmla="*/ 10972800 w 10972800"/>
              <a:gd name="connsiteY3" fmla="*/ 203200 h 2235200"/>
              <a:gd name="connisteX4" fmla="*/ 10972800 w 10972800"/>
              <a:gd name="connsiteY4" fmla="*/ 2032000 h 2235200"/>
              <a:gd name="connisteX5" fmla="*/ 10769600 w 10972800"/>
              <a:gd name="connsiteY5" fmla="*/ 2235200 h 2235200"/>
              <a:gd name="connisteX6" fmla="*/ 203200 w 10972800"/>
              <a:gd name="connsiteY6" fmla="*/ 2235200 h 2235200"/>
              <a:gd name="connisteX7" fmla="*/ 0 w 10972800"/>
              <a:gd name="connsiteY7" fmla="*/ 2032000 h 2235200"/>
              <a:gd name="connisteX8" fmla="*/ 0 w 10972800"/>
              <a:gd name="connsiteY8" fmla="*/ 203200 h 2235200"/>
            </a:gdLst>
            <a:ahLst/>
            <a:cxnLst>
              <a:cxn ang="0">
                <a:pos x="connisteX0" y="connsiteY0"/>
              </a:cxn>
              <a:cxn ang="0">
                <a:pos x="connisteX1" y="connsiteY1"/>
              </a:cxn>
              <a:cxn ang="0">
                <a:pos x="connisteX2" y="connsiteY2"/>
              </a:cxn>
              <a:cxn ang="0">
                <a:pos x="connisteX3" y="connsiteY3"/>
              </a:cxn>
              <a:cxn ang="0">
                <a:pos x="connisteX4" y="connsiteY4"/>
              </a:cxn>
              <a:cxn ang="0">
                <a:pos x="connisteX5" y="connsiteY5"/>
              </a:cxn>
              <a:cxn ang="0">
                <a:pos x="connisteX6" y="connsiteY6"/>
              </a:cxn>
              <a:cxn ang="0">
                <a:pos x="connisteX7" y="connsiteY7"/>
              </a:cxn>
              <a:cxn ang="0">
                <a:pos x="connisteX8" y="connsiteY8"/>
              </a:cxn>
            </a:cxnLst>
            <a:pathLst>
              <a:path w="10972800" h="2235200">
                <a:moveTo>
                  <a:pt x="0" y="203200"/>
                </a:moveTo>
                <a:cubicBezTo>
                  <a:pt x="0" y="90976"/>
                  <a:pt x="90976" y="0"/>
                  <a:pt x="203200" y="0"/>
                </a:cubicBezTo>
                <a:lnTo>
                  <a:pt x="10769600" y="0"/>
                </a:lnTo>
                <a:cubicBezTo>
                  <a:pt x="10881824" y="0"/>
                  <a:pt x="10972800" y="90976"/>
                  <a:pt x="10972800" y="203200"/>
                </a:cubicBezTo>
                <a:lnTo>
                  <a:pt x="10972800" y="2032000"/>
                </a:lnTo>
                <a:cubicBezTo>
                  <a:pt x="10972800" y="2144224"/>
                  <a:pt x="10881824" y="2235200"/>
                  <a:pt x="10769600" y="2235200"/>
                </a:cubicBezTo>
                <a:lnTo>
                  <a:pt x="203200" y="2235200"/>
                </a:lnTo>
                <a:cubicBezTo>
                  <a:pt x="90976" y="2235200"/>
                  <a:pt x="0" y="2144224"/>
                  <a:pt x="0" y="2032000"/>
                </a:cubicBezTo>
                <a:lnTo>
                  <a:pt x="0" y="203200"/>
                </a:lnTo>
                <a:close/>
              </a:path>
            </a:pathLst>
          </a:custGeom>
          <a:solidFill>
            <a:srgbClr val="DDDDDD"/>
          </a:solidFill>
          <a:ln>
            <a:noFill/>
          </a:ln>
        </p:spPr>
        <p:txBody>
          <a:bodyPr>
            <a:normAutofit/>
          </a:bodyPr>
          <a:lstStyle>
            <a:lvl1pPr>
              <a:buNone/>
              <a:defRPr/>
            </a:lvl1pPr>
            <a:lvl2pPr>
              <a:buNone/>
              <a:defRPr/>
            </a:lvl2pPr>
            <a:lvl3pPr>
              <a:buNone/>
              <a:defRPr/>
            </a:lvl3pPr>
            <a:lvl4pPr>
              <a:buNone/>
              <a:defRPr/>
            </a:lvl4pPr>
            <a:lvl5pPr>
              <a:buNone/>
              <a:defRPr/>
            </a:lvl5pPr>
          </a:lstStyle>
          <a:p>
            <a:pPr lvl="0"/>
            <a:r>
              <a:rPr lang="zh-CN" altLang="en-US" smtClean="0"/>
              <a:t> </a:t>
            </a:r>
            <a:endParaRPr lang="zh-CN" altLang="en-US" smtClean="0"/>
          </a:p>
        </p:txBody>
      </p:sp>
      <p:sp>
        <p:nvSpPr>
          <p:cNvPr id="13" name="装饰  2"/>
          <p:cNvSpPr>
            <a:spLocks noGrp="1"/>
          </p:cNvSpPr>
          <p:nvPr>
            <p:ph type="body" idx="16391" hasCustomPrompt="1"/>
            <p:custDataLst>
              <p:tags r:id="rId7"/>
            </p:custDataLst>
          </p:nvPr>
        </p:nvSpPr>
        <p:spPr>
          <a:xfrm>
            <a:off x="609600" y="4216400"/>
            <a:ext cx="50800" cy="2032000"/>
          </a:xfrm>
          <a:custGeom>
            <a:avLst/>
            <a:gdLst>
              <a:gd name="connisteX0" fmla="*/ 0 w 50800"/>
              <a:gd name="connsiteY0" fmla="*/ 25400 h 2032000"/>
              <a:gd name="connisteX1" fmla="*/ 25400 w 50800"/>
              <a:gd name="connsiteY1" fmla="*/ 0 h 2032000"/>
              <a:gd name="connisteX2" fmla="*/ 25400 w 50800"/>
              <a:gd name="connsiteY2" fmla="*/ 0 h 2032000"/>
              <a:gd name="connisteX3" fmla="*/ 50800 w 50800"/>
              <a:gd name="connsiteY3" fmla="*/ 25400 h 2032000"/>
              <a:gd name="connisteX4" fmla="*/ 50800 w 50800"/>
              <a:gd name="connsiteY4" fmla="*/ 2006600 h 2032000"/>
              <a:gd name="connisteX5" fmla="*/ 25400 w 50800"/>
              <a:gd name="connsiteY5" fmla="*/ 2032000 h 2032000"/>
              <a:gd name="connisteX6" fmla="*/ 25400 w 50800"/>
              <a:gd name="connsiteY6" fmla="*/ 2032000 h 2032000"/>
              <a:gd name="connisteX7" fmla="*/ 0 w 50800"/>
              <a:gd name="connsiteY7" fmla="*/ 2006600 h 2032000"/>
              <a:gd name="connisteX8" fmla="*/ 0 w 50800"/>
              <a:gd name="connsiteY8" fmla="*/ 25400 h 2032000"/>
            </a:gdLst>
            <a:ahLst/>
            <a:cxnLst>
              <a:cxn ang="0">
                <a:pos x="connisteX0" y="connsiteY0"/>
              </a:cxn>
              <a:cxn ang="0">
                <a:pos x="connisteX1" y="connsiteY1"/>
              </a:cxn>
              <a:cxn ang="0">
                <a:pos x="connisteX2" y="connsiteY2"/>
              </a:cxn>
              <a:cxn ang="0">
                <a:pos x="connisteX3" y="connsiteY3"/>
              </a:cxn>
              <a:cxn ang="0">
                <a:pos x="connisteX4" y="connsiteY4"/>
              </a:cxn>
              <a:cxn ang="0">
                <a:pos x="connisteX5" y="connsiteY5"/>
              </a:cxn>
              <a:cxn ang="0">
                <a:pos x="connisteX6" y="connsiteY6"/>
              </a:cxn>
              <a:cxn ang="0">
                <a:pos x="connisteX7" y="connsiteY7"/>
              </a:cxn>
              <a:cxn ang="0">
                <a:pos x="connisteX8" y="connsiteY8"/>
              </a:cxn>
            </a:cxnLst>
            <a:pathLst>
              <a:path w="50800" h="2032000">
                <a:moveTo>
                  <a:pt x="0" y="25400"/>
                </a:moveTo>
                <a:cubicBezTo>
                  <a:pt x="0" y="11372"/>
                  <a:pt x="11372" y="0"/>
                  <a:pt x="25400" y="0"/>
                </a:cubicBezTo>
                <a:lnTo>
                  <a:pt x="25400" y="0"/>
                </a:lnTo>
                <a:cubicBezTo>
                  <a:pt x="39428" y="0"/>
                  <a:pt x="50800" y="11372"/>
                  <a:pt x="50800" y="25400"/>
                </a:cubicBezTo>
                <a:lnTo>
                  <a:pt x="50800" y="2006600"/>
                </a:lnTo>
                <a:cubicBezTo>
                  <a:pt x="50800" y="2020628"/>
                  <a:pt x="39428" y="2032000"/>
                  <a:pt x="25400" y="2032000"/>
                </a:cubicBezTo>
                <a:lnTo>
                  <a:pt x="25400" y="2032000"/>
                </a:lnTo>
                <a:cubicBezTo>
                  <a:pt x="11372" y="2032000"/>
                  <a:pt x="0" y="2020628"/>
                  <a:pt x="0" y="2006600"/>
                </a:cubicBezTo>
                <a:lnTo>
                  <a:pt x="0" y="25400"/>
                </a:lnTo>
                <a:close/>
              </a:path>
            </a:pathLst>
          </a:custGeom>
          <a:solidFill>
            <a:schemeClr val="accent1"/>
          </a:solidFill>
          <a:ln>
            <a:solidFill>
              <a:prstClr val="black">
                <a:alpha val="0"/>
              </a:prstClr>
            </a:solidFill>
            <a:prstDash val="solid"/>
          </a:ln>
        </p:spPr>
        <p:txBody>
          <a:bodyPr>
            <a:noAutofit/>
          </a:bodyPr>
          <a:lstStyle>
            <a:lvl1pPr>
              <a:buNone/>
              <a:defRPr/>
            </a:lvl1pPr>
            <a:lvl2pPr>
              <a:buNone/>
              <a:defRPr/>
            </a:lvl2pPr>
            <a:lvl3pPr>
              <a:buNone/>
              <a:defRPr/>
            </a:lvl3pPr>
            <a:lvl4pPr>
              <a:buNone/>
              <a:defRPr/>
            </a:lvl4pPr>
            <a:lvl5pPr>
              <a:buNone/>
              <a:defRPr/>
            </a:lvl5pPr>
          </a:lstStyle>
          <a:p>
            <a:pPr lvl="0"/>
            <a:r>
              <a:rPr lang="zh-CN" altLang="en-US" smtClean="0"/>
              <a:t> </a:t>
            </a:r>
            <a:endParaRPr lang="zh-CN" altLang="en-US" smtClean="0"/>
          </a:p>
        </p:txBody>
      </p:sp>
      <p:sp>
        <p:nvSpPr>
          <p:cNvPr id="14" name="文本占位符 13"/>
          <p:cNvSpPr>
            <a:spLocks noGrp="1"/>
          </p:cNvSpPr>
          <p:nvPr>
            <p:ph type="body" idx="16386" hasCustomPrompt="1"/>
            <p:custDataLst>
              <p:tags r:id="rId8"/>
            </p:custDataLst>
          </p:nvPr>
        </p:nvSpPr>
        <p:spPr>
          <a:xfrm>
            <a:off x="762000" y="4216400"/>
            <a:ext cx="5029200" cy="406400"/>
          </a:xfrm>
          <a:noFill/>
        </p:spPr>
        <p:txBody>
          <a:bodyPr lIns="0" tIns="0" rIns="0" bIns="0" anchor="t">
            <a:normAutofit/>
          </a:bodyPr>
          <a:lstStyle>
            <a:lvl1pPr marL="0" indent="0" algn="l">
              <a:lnSpc>
                <a:spcPct val="111000"/>
              </a:lnSpc>
              <a:spcBef>
                <a:spcPct val="0"/>
              </a:spcBef>
              <a:spcAft>
                <a:spcPct val="0"/>
              </a:spcAft>
              <a:buNone/>
              <a:defRPr sz="2400" b="0" spc="0">
                <a:solidFill>
                  <a:schemeClr val="tx1"/>
                </a:solidFill>
              </a:defRPr>
            </a:lvl1pPr>
          </a:lstStyle>
          <a:p>
            <a:pPr lvl="0"/>
            <a:r>
              <a:rPr lang="zh-CN" altLang="en-US" smtClean="0"/>
              <a:t>单击此处添加项标题</a:t>
            </a:r>
            <a:endParaRPr lang="zh-CN" altLang="en-US" smtClean="0"/>
          </a:p>
        </p:txBody>
      </p:sp>
      <p:sp>
        <p:nvSpPr>
          <p:cNvPr id="15" name="文本占位符 14"/>
          <p:cNvSpPr>
            <a:spLocks noGrp="1"/>
          </p:cNvSpPr>
          <p:nvPr>
            <p:ph type="body" idx="16387" hasCustomPrompt="1"/>
            <p:custDataLst>
              <p:tags r:id="rId9"/>
            </p:custDataLst>
          </p:nvPr>
        </p:nvSpPr>
        <p:spPr>
          <a:xfrm>
            <a:off x="762000" y="4724400"/>
            <a:ext cx="5029200" cy="1524000"/>
          </a:xfrm>
          <a:noFill/>
        </p:spPr>
        <p:txBody>
          <a:bodyPr lIns="0" tIns="0" rIns="0" bIns="0" anchor="t">
            <a:normAutofit/>
          </a:bodyPr>
          <a:lstStyle>
            <a:lvl1pPr marL="0" indent="0" algn="l">
              <a:lnSpc>
                <a:spcPct val="125000"/>
              </a:lnSpc>
              <a:spcBef>
                <a:spcPct val="0"/>
              </a:spcBef>
              <a:spcAft>
                <a:spcPct val="0"/>
              </a:spcAft>
              <a:buNone/>
              <a:defRPr sz="1600" b="0" spc="0">
                <a:solidFill>
                  <a:schemeClr val="tx1"/>
                </a:solidFill>
              </a:defRPr>
            </a:lvl1pPr>
          </a:lstStyle>
          <a:p>
            <a:pPr lvl="0"/>
            <a:r>
              <a:rPr lang="zh-CN" altLang="en-US" smtClean="0"/>
              <a:t>单击此处添加项正文</a:t>
            </a:r>
            <a:endParaRPr lang="zh-CN" altLang="en-US" smtClean="0"/>
          </a:p>
        </p:txBody>
      </p:sp>
      <p:sp>
        <p:nvSpPr>
          <p:cNvPr id="16" name="装饰  5"/>
          <p:cNvSpPr>
            <a:spLocks noGrp="1"/>
          </p:cNvSpPr>
          <p:nvPr>
            <p:ph type="body" idx="16392" hasCustomPrompt="1"/>
            <p:custDataLst>
              <p:tags r:id="rId10"/>
            </p:custDataLst>
          </p:nvPr>
        </p:nvSpPr>
        <p:spPr>
          <a:xfrm>
            <a:off x="6400800" y="4216400"/>
            <a:ext cx="50800" cy="2032000"/>
          </a:xfrm>
          <a:custGeom>
            <a:avLst/>
            <a:gdLst>
              <a:gd name="connisteX0" fmla="*/ 0 w 50800"/>
              <a:gd name="connsiteY0" fmla="*/ 25400 h 2032000"/>
              <a:gd name="connisteX1" fmla="*/ 25400 w 50800"/>
              <a:gd name="connsiteY1" fmla="*/ 0 h 2032000"/>
              <a:gd name="connisteX2" fmla="*/ 25400 w 50800"/>
              <a:gd name="connsiteY2" fmla="*/ 0 h 2032000"/>
              <a:gd name="connisteX3" fmla="*/ 50800 w 50800"/>
              <a:gd name="connsiteY3" fmla="*/ 25400 h 2032000"/>
              <a:gd name="connisteX4" fmla="*/ 50800 w 50800"/>
              <a:gd name="connsiteY4" fmla="*/ 2006600 h 2032000"/>
              <a:gd name="connisteX5" fmla="*/ 25400 w 50800"/>
              <a:gd name="connsiteY5" fmla="*/ 2032000 h 2032000"/>
              <a:gd name="connisteX6" fmla="*/ 25400 w 50800"/>
              <a:gd name="connsiteY6" fmla="*/ 2032000 h 2032000"/>
              <a:gd name="connisteX7" fmla="*/ 0 w 50800"/>
              <a:gd name="connsiteY7" fmla="*/ 2006600 h 2032000"/>
              <a:gd name="connisteX8" fmla="*/ 0 w 50800"/>
              <a:gd name="connsiteY8" fmla="*/ 25400 h 2032000"/>
            </a:gdLst>
            <a:ahLst/>
            <a:cxnLst>
              <a:cxn ang="0">
                <a:pos x="connisteX0" y="connsiteY0"/>
              </a:cxn>
              <a:cxn ang="0">
                <a:pos x="connisteX1" y="connsiteY1"/>
              </a:cxn>
              <a:cxn ang="0">
                <a:pos x="connisteX2" y="connsiteY2"/>
              </a:cxn>
              <a:cxn ang="0">
                <a:pos x="connisteX3" y="connsiteY3"/>
              </a:cxn>
              <a:cxn ang="0">
                <a:pos x="connisteX4" y="connsiteY4"/>
              </a:cxn>
              <a:cxn ang="0">
                <a:pos x="connisteX5" y="connsiteY5"/>
              </a:cxn>
              <a:cxn ang="0">
                <a:pos x="connisteX6" y="connsiteY6"/>
              </a:cxn>
              <a:cxn ang="0">
                <a:pos x="connisteX7" y="connsiteY7"/>
              </a:cxn>
              <a:cxn ang="0">
                <a:pos x="connisteX8" y="connsiteY8"/>
              </a:cxn>
            </a:cxnLst>
            <a:pathLst>
              <a:path w="50800" h="2032000">
                <a:moveTo>
                  <a:pt x="0" y="25400"/>
                </a:moveTo>
                <a:cubicBezTo>
                  <a:pt x="0" y="11372"/>
                  <a:pt x="11372" y="0"/>
                  <a:pt x="25400" y="0"/>
                </a:cubicBezTo>
                <a:lnTo>
                  <a:pt x="25400" y="0"/>
                </a:lnTo>
                <a:cubicBezTo>
                  <a:pt x="39428" y="0"/>
                  <a:pt x="50800" y="11372"/>
                  <a:pt x="50800" y="25400"/>
                </a:cubicBezTo>
                <a:lnTo>
                  <a:pt x="50800" y="2006600"/>
                </a:lnTo>
                <a:cubicBezTo>
                  <a:pt x="50800" y="2020628"/>
                  <a:pt x="39428" y="2032000"/>
                  <a:pt x="25400" y="2032000"/>
                </a:cubicBezTo>
                <a:lnTo>
                  <a:pt x="25400" y="2032000"/>
                </a:lnTo>
                <a:cubicBezTo>
                  <a:pt x="11372" y="2032000"/>
                  <a:pt x="0" y="2020628"/>
                  <a:pt x="0" y="2006600"/>
                </a:cubicBezTo>
                <a:lnTo>
                  <a:pt x="0" y="25400"/>
                </a:lnTo>
                <a:close/>
              </a:path>
            </a:pathLst>
          </a:custGeom>
          <a:solidFill>
            <a:schemeClr val="accent1"/>
          </a:solidFill>
          <a:ln>
            <a:solidFill>
              <a:prstClr val="black">
                <a:alpha val="0"/>
              </a:prstClr>
            </a:solidFill>
            <a:prstDash val="solid"/>
          </a:ln>
        </p:spPr>
        <p:txBody>
          <a:bodyPr>
            <a:noAutofit/>
          </a:bodyPr>
          <a:lstStyle>
            <a:lvl1pPr>
              <a:buNone/>
              <a:defRPr/>
            </a:lvl1pPr>
            <a:lvl2pPr>
              <a:buNone/>
              <a:defRPr/>
            </a:lvl2pPr>
            <a:lvl3pPr>
              <a:buNone/>
              <a:defRPr/>
            </a:lvl3pPr>
            <a:lvl4pPr>
              <a:buNone/>
              <a:defRPr/>
            </a:lvl4pPr>
            <a:lvl5pPr>
              <a:buNone/>
              <a:defRPr/>
            </a:lvl5pPr>
          </a:lstStyle>
          <a:p>
            <a:pPr lvl="0"/>
            <a:r>
              <a:rPr lang="zh-CN" altLang="en-US" smtClean="0"/>
              <a:t> </a:t>
            </a:r>
            <a:endParaRPr lang="zh-CN" altLang="en-US" smtClean="0"/>
          </a:p>
        </p:txBody>
      </p:sp>
      <p:sp>
        <p:nvSpPr>
          <p:cNvPr id="17" name="文本占位符 16"/>
          <p:cNvSpPr>
            <a:spLocks noGrp="1"/>
          </p:cNvSpPr>
          <p:nvPr>
            <p:ph type="body" idx="16388" hasCustomPrompt="1"/>
            <p:custDataLst>
              <p:tags r:id="rId11"/>
            </p:custDataLst>
          </p:nvPr>
        </p:nvSpPr>
        <p:spPr>
          <a:xfrm>
            <a:off x="6553200" y="4216400"/>
            <a:ext cx="5029200" cy="406400"/>
          </a:xfrm>
          <a:noFill/>
        </p:spPr>
        <p:txBody>
          <a:bodyPr lIns="0" tIns="0" rIns="0" bIns="0" anchor="t">
            <a:normAutofit/>
          </a:bodyPr>
          <a:lstStyle>
            <a:lvl1pPr marL="0" indent="0" algn="l">
              <a:lnSpc>
                <a:spcPct val="111000"/>
              </a:lnSpc>
              <a:spcBef>
                <a:spcPct val="0"/>
              </a:spcBef>
              <a:spcAft>
                <a:spcPct val="0"/>
              </a:spcAft>
              <a:buNone/>
              <a:defRPr sz="2400" b="0" spc="0">
                <a:solidFill>
                  <a:schemeClr val="tx1"/>
                </a:solidFill>
              </a:defRPr>
            </a:lvl1pPr>
          </a:lstStyle>
          <a:p>
            <a:pPr lvl="0"/>
            <a:r>
              <a:rPr lang="zh-CN" altLang="en-US" smtClean="0"/>
              <a:t>单击此处添加项标题</a:t>
            </a:r>
            <a:endParaRPr lang="zh-CN" altLang="en-US" smtClean="0"/>
          </a:p>
        </p:txBody>
      </p:sp>
      <p:sp>
        <p:nvSpPr>
          <p:cNvPr id="18" name="文本占位符 17"/>
          <p:cNvSpPr>
            <a:spLocks noGrp="1"/>
          </p:cNvSpPr>
          <p:nvPr>
            <p:ph type="body" idx="16389" hasCustomPrompt="1"/>
            <p:custDataLst>
              <p:tags r:id="rId12"/>
            </p:custDataLst>
          </p:nvPr>
        </p:nvSpPr>
        <p:spPr>
          <a:xfrm>
            <a:off x="6553200" y="4724400"/>
            <a:ext cx="5029200" cy="1524000"/>
          </a:xfrm>
          <a:noFill/>
        </p:spPr>
        <p:txBody>
          <a:bodyPr lIns="0" tIns="0" rIns="0" bIns="0" anchor="t">
            <a:normAutofit/>
          </a:bodyPr>
          <a:lstStyle>
            <a:lvl1pPr marL="0" indent="0" algn="l">
              <a:lnSpc>
                <a:spcPct val="125000"/>
              </a:lnSpc>
              <a:spcBef>
                <a:spcPct val="0"/>
              </a:spcBef>
              <a:spcAft>
                <a:spcPct val="0"/>
              </a:spcAft>
              <a:buNone/>
              <a:defRPr sz="1600" b="0" spc="0">
                <a:solidFill>
                  <a:schemeClr val="tx1"/>
                </a:solidFill>
              </a:defRPr>
            </a:lvl1pPr>
          </a:lstStyle>
          <a:p>
            <a:pPr lvl="0"/>
            <a:r>
              <a:rPr lang="zh-CN" altLang="en-US" smtClean="0"/>
              <a:t>单击此处添加项正文</a:t>
            </a:r>
            <a:endParaRPr lang="zh-CN" altLang="en-US" smtClean="0"/>
          </a:p>
        </p:txBody>
      </p:sp>
    </p:spTree>
  </p:cSld>
  <p:clrMapOvr>
    <a:overrideClrMapping bg1="lt1" tx1="dk1" bg2="lt2" tx2="dk2" accent1="accent1" accent2="accent2" accent3="accent3" accent4="accent4" accent5="accent5" accent6="accent6" hlink="hlink" folHlink="folHlink"/>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正文页-26_17">
    <p:bg>
      <p:bgRef idx="1001">
        <a:schemeClr val="bg1"/>
      </p:bgRef>
    </p:bg>
    <p:spTree>
      <p:nvGrpSpPr>
        <p:cNvPr id="1" name=""/>
        <p:cNvGrpSpPr/>
        <p:nvPr/>
      </p:nvGrpSpPr>
      <p:grpSpPr>
        <a:xfrm>
          <a:off x="0" y="0"/>
          <a:ext cx="0" cy="0"/>
          <a:chOff x="0" y="0"/>
          <a:chExt cx="0" cy="0"/>
        </a:xfrm>
      </p:grpSpPr>
      <p:sp>
        <p:nvSpPr>
          <p:cNvPr id="8" name="日期占位符 7"/>
          <p:cNvSpPr>
            <a:spLocks noGrp="1"/>
          </p:cNvSpPr>
          <p:nvPr>
            <p:ph type="dt" sz="half" idx="10"/>
            <p:custDataLst>
              <p:tags r:id="rId2"/>
            </p:custDataLst>
          </p:nvPr>
        </p:nvSpPr>
        <p:spPr/>
        <p:txBody>
          <a:bodyPr wrap="square">
            <a:normAutofit/>
          </a:bodyPr>
          <a:p>
            <a:fld id="{5592522B-0F24-4480-B9DD-A9474A6880D6}" type="datetimeFigureOut">
              <a:rPr lang="zh-CN" altLang="en-US" smtClean="0"/>
            </a:fld>
            <a:endParaRPr lang="zh-CN" altLang="en-US"/>
          </a:p>
        </p:txBody>
      </p:sp>
      <p:sp>
        <p:nvSpPr>
          <p:cNvPr id="9" name="页脚占位符 8"/>
          <p:cNvSpPr>
            <a:spLocks noGrp="1"/>
          </p:cNvSpPr>
          <p:nvPr>
            <p:ph type="ftr" sz="quarter" idx="11"/>
            <p:custDataLst>
              <p:tags r:id="rId3"/>
            </p:custDataLst>
          </p:nvPr>
        </p:nvSpPr>
        <p:spPr/>
        <p:txBody>
          <a:bodyPr/>
          <a:p>
            <a:endParaRPr lang="zh-CN" altLang="en-US"/>
          </a:p>
        </p:txBody>
      </p:sp>
      <p:sp>
        <p:nvSpPr>
          <p:cNvPr id="10" name="灯片编号占位符 9"/>
          <p:cNvSpPr>
            <a:spLocks noGrp="1"/>
          </p:cNvSpPr>
          <p:nvPr>
            <p:ph type="sldNum" sz="quarter" idx="12"/>
            <p:custDataLst>
              <p:tags r:id="rId4"/>
            </p:custDataLst>
          </p:nvPr>
        </p:nvSpPr>
        <p:spPr/>
        <p:txBody>
          <a:bodyPr wrap="square">
            <a:normAutofit/>
          </a:bodyPr>
          <a:p>
            <a:fld id="{BE5F26B5-172A-4DC2-B0B7-181CFC56B87C}" type="slidenum">
              <a:rPr lang="zh-CN" altLang="en-US" smtClean="0"/>
            </a:fld>
            <a:endParaRPr lang="zh-CN" altLang="en-US"/>
          </a:p>
        </p:txBody>
      </p:sp>
      <p:sp>
        <p:nvSpPr>
          <p:cNvPr id="11" name="标题 10"/>
          <p:cNvSpPr>
            <a:spLocks noGrp="1"/>
          </p:cNvSpPr>
          <p:nvPr>
            <p:ph type="ctrTitle" idx="16385" hasCustomPrompt="1"/>
            <p:custDataLst>
              <p:tags r:id="rId5"/>
            </p:custDataLst>
          </p:nvPr>
        </p:nvSpPr>
        <p:spPr>
          <a:xfrm>
            <a:off x="609600" y="533400"/>
            <a:ext cx="10972800" cy="609600"/>
          </a:xfrm>
          <a:noFill/>
        </p:spPr>
        <p:txBody>
          <a:bodyPr lIns="0" tIns="0" rIns="0" bIns="0" anchor="t">
            <a:normAutofit/>
          </a:bodyPr>
          <a:lstStyle>
            <a:lvl1pPr marL="0" indent="0" algn="l">
              <a:lnSpc>
                <a:spcPct val="111000"/>
              </a:lnSpc>
              <a:spcBef>
                <a:spcPct val="0"/>
              </a:spcBef>
              <a:spcAft>
                <a:spcPct val="0"/>
              </a:spcAft>
              <a:buNone/>
              <a:defRPr sz="3600" b="0" spc="0">
                <a:solidFill>
                  <a:schemeClr val="tx1"/>
                </a:solidFill>
              </a:defRPr>
            </a:lvl1pPr>
          </a:lstStyle>
          <a:p>
            <a:r>
              <a:rPr lang="zh-CN" altLang="en-US"/>
              <a:t>单击此处添加标题</a:t>
            </a:r>
            <a:endParaRPr lang="zh-CN" altLang="en-US"/>
          </a:p>
        </p:txBody>
      </p:sp>
      <p:sp>
        <p:nvSpPr>
          <p:cNvPr id="12" name="装饰  1"/>
          <p:cNvSpPr>
            <a:spLocks noGrp="1"/>
          </p:cNvSpPr>
          <p:nvPr>
            <p:ph type="body" idx="16392" hasCustomPrompt="1"/>
            <p:custDataLst>
              <p:tags r:id="rId6"/>
            </p:custDataLst>
          </p:nvPr>
        </p:nvSpPr>
        <p:spPr>
          <a:xfrm>
            <a:off x="609600" y="3860800"/>
            <a:ext cx="3454400" cy="2387600"/>
          </a:xfrm>
          <a:custGeom>
            <a:avLst/>
            <a:gdLst>
              <a:gd name="connisteX0" fmla="*/ 0 w 3454400"/>
              <a:gd name="connsiteY0" fmla="*/ 0 h 2387600"/>
              <a:gd name="connisteX1" fmla="*/ 3454400 w 3454400"/>
              <a:gd name="connsiteY1" fmla="*/ 0 h 2387600"/>
              <a:gd name="connisteX2" fmla="*/ 3454400 w 3454400"/>
              <a:gd name="connsiteY2" fmla="*/ 2184400 h 2387600"/>
              <a:gd name="connisteX3" fmla="*/ 3251200 w 3454400"/>
              <a:gd name="connsiteY3" fmla="*/ 2387600 h 2387600"/>
              <a:gd name="connisteX4" fmla="*/ 203200 w 3454400"/>
              <a:gd name="connsiteY4" fmla="*/ 2387600 h 2387600"/>
              <a:gd name="connisteX5" fmla="*/ 0 w 3454400"/>
              <a:gd name="connsiteY5" fmla="*/ 2184400 h 2387600"/>
              <a:gd name="connisteX6" fmla="*/ 0 w 3454400"/>
              <a:gd name="connsiteY6" fmla="*/ 0 h 2387600"/>
            </a:gdLst>
            <a:ahLst/>
            <a:cxnLst>
              <a:cxn ang="0">
                <a:pos x="connisteX0" y="connsiteY0"/>
              </a:cxn>
              <a:cxn ang="0">
                <a:pos x="connisteX1" y="connsiteY1"/>
              </a:cxn>
              <a:cxn ang="0">
                <a:pos x="connisteX2" y="connsiteY2"/>
              </a:cxn>
              <a:cxn ang="0">
                <a:pos x="connisteX3" y="connsiteY3"/>
              </a:cxn>
              <a:cxn ang="0">
                <a:pos x="connisteX4" y="connsiteY4"/>
              </a:cxn>
              <a:cxn ang="0">
                <a:pos x="connisteX5" y="connsiteY5"/>
              </a:cxn>
              <a:cxn ang="0">
                <a:pos x="connisteX6" y="connsiteY6"/>
              </a:cxn>
            </a:cxnLst>
            <a:pathLst>
              <a:path w="3454400" h="2387600">
                <a:moveTo>
                  <a:pt x="0" y="0"/>
                </a:moveTo>
                <a:lnTo>
                  <a:pt x="3454400" y="0"/>
                </a:lnTo>
                <a:lnTo>
                  <a:pt x="3454400" y="2184400"/>
                </a:lnTo>
                <a:cubicBezTo>
                  <a:pt x="3454400" y="2296624"/>
                  <a:pt x="3363424" y="2387600"/>
                  <a:pt x="3251200" y="2387600"/>
                </a:cubicBezTo>
                <a:lnTo>
                  <a:pt x="203200" y="2387600"/>
                </a:lnTo>
                <a:cubicBezTo>
                  <a:pt x="90976" y="2387600"/>
                  <a:pt x="0" y="2296624"/>
                  <a:pt x="0" y="2184400"/>
                </a:cubicBezTo>
                <a:lnTo>
                  <a:pt x="0" y="0"/>
                </a:lnTo>
                <a:close/>
              </a:path>
            </a:pathLst>
          </a:custGeom>
          <a:gradFill>
            <a:gsLst>
              <a:gs pos="0">
                <a:schemeClr val="accent1">
                  <a:lumMod val="10000"/>
                  <a:lumOff val="90000"/>
                </a:schemeClr>
              </a:gs>
              <a:gs pos="100000">
                <a:schemeClr val="accent1">
                  <a:lumMod val="10000"/>
                  <a:lumOff val="90000"/>
                </a:schemeClr>
              </a:gs>
            </a:gsLst>
            <a:lin ang="5400000"/>
          </a:gradFill>
          <a:ln>
            <a:solidFill>
              <a:prstClr val="black">
                <a:alpha val="0"/>
              </a:prstClr>
            </a:solidFill>
            <a:prstDash val="solid"/>
          </a:ln>
        </p:spPr>
        <p:txBody>
          <a:bodyPr>
            <a:noAutofit/>
          </a:bodyPr>
          <a:lstStyle>
            <a:lvl1pPr>
              <a:buNone/>
              <a:defRPr/>
            </a:lvl1pPr>
            <a:lvl2pPr>
              <a:buNone/>
              <a:defRPr/>
            </a:lvl2pPr>
            <a:lvl3pPr>
              <a:buNone/>
              <a:defRPr/>
            </a:lvl3pPr>
            <a:lvl4pPr>
              <a:buNone/>
              <a:defRPr/>
            </a:lvl4pPr>
            <a:lvl5pPr>
              <a:buNone/>
              <a:defRPr/>
            </a:lvl5pPr>
          </a:lstStyle>
          <a:p>
            <a:pPr lvl="0"/>
            <a:r>
              <a:rPr lang="zh-CN" altLang="en-US" smtClean="0"/>
              <a:t> </a:t>
            </a:r>
            <a:endParaRPr lang="zh-CN" altLang="en-US" smtClean="0"/>
          </a:p>
        </p:txBody>
      </p:sp>
      <p:sp>
        <p:nvSpPr>
          <p:cNvPr id="13" name="图片占位符 12"/>
          <p:cNvSpPr>
            <a:spLocks noGrp="1"/>
          </p:cNvSpPr>
          <p:nvPr>
            <p:ph type="pic" idx="16393" hasCustomPrompt="1"/>
            <p:custDataLst>
              <p:tags r:id="rId7"/>
            </p:custDataLst>
          </p:nvPr>
        </p:nvSpPr>
        <p:spPr>
          <a:xfrm>
            <a:off x="609600" y="1524000"/>
            <a:ext cx="3454400" cy="2336800"/>
          </a:xfrm>
          <a:custGeom>
            <a:avLst/>
            <a:gdLst>
              <a:gd name="connisteX0" fmla="*/ 0 w 3454400"/>
              <a:gd name="connsiteY0" fmla="*/ 203200 h 2336800"/>
              <a:gd name="connisteX1" fmla="*/ 203200 w 3454400"/>
              <a:gd name="connsiteY1" fmla="*/ 0 h 2336800"/>
              <a:gd name="connisteX2" fmla="*/ 3251200 w 3454400"/>
              <a:gd name="connsiteY2" fmla="*/ 0 h 2336800"/>
              <a:gd name="connisteX3" fmla="*/ 3454400 w 3454400"/>
              <a:gd name="connsiteY3" fmla="*/ 203200 h 2336800"/>
              <a:gd name="connisteX4" fmla="*/ 3454400 w 3454400"/>
              <a:gd name="connsiteY4" fmla="*/ 2336800 h 2336800"/>
              <a:gd name="connisteX5" fmla="*/ 0 w 3454400"/>
              <a:gd name="connsiteY5" fmla="*/ 2336800 h 2336800"/>
              <a:gd name="connisteX6" fmla="*/ 0 w 3454400"/>
              <a:gd name="connsiteY6" fmla="*/ 203200 h 2336800"/>
            </a:gdLst>
            <a:ahLst/>
            <a:cxnLst>
              <a:cxn ang="0">
                <a:pos x="connisteX0" y="connsiteY0"/>
              </a:cxn>
              <a:cxn ang="0">
                <a:pos x="connisteX1" y="connsiteY1"/>
              </a:cxn>
              <a:cxn ang="0">
                <a:pos x="connisteX2" y="connsiteY2"/>
              </a:cxn>
              <a:cxn ang="0">
                <a:pos x="connisteX3" y="connsiteY3"/>
              </a:cxn>
              <a:cxn ang="0">
                <a:pos x="connisteX4" y="connsiteY4"/>
              </a:cxn>
              <a:cxn ang="0">
                <a:pos x="connisteX5" y="connsiteY5"/>
              </a:cxn>
              <a:cxn ang="0">
                <a:pos x="connisteX6" y="connsiteY6"/>
              </a:cxn>
            </a:cxnLst>
            <a:pathLst>
              <a:path w="3454400" h="2336800">
                <a:moveTo>
                  <a:pt x="0" y="203200"/>
                </a:moveTo>
                <a:cubicBezTo>
                  <a:pt x="0" y="90976"/>
                  <a:pt x="90976" y="0"/>
                  <a:pt x="203200" y="0"/>
                </a:cubicBezTo>
                <a:lnTo>
                  <a:pt x="3251200" y="0"/>
                </a:lnTo>
                <a:cubicBezTo>
                  <a:pt x="3363424" y="0"/>
                  <a:pt x="3454400" y="90976"/>
                  <a:pt x="3454400" y="203200"/>
                </a:cubicBezTo>
                <a:lnTo>
                  <a:pt x="3454400" y="2336800"/>
                </a:lnTo>
                <a:lnTo>
                  <a:pt x="0" y="2336800"/>
                </a:lnTo>
                <a:lnTo>
                  <a:pt x="0" y="203200"/>
                </a:lnTo>
                <a:close/>
              </a:path>
            </a:pathLst>
          </a:custGeom>
          <a:solidFill>
            <a:srgbClr val="DDDDDD"/>
          </a:solidFill>
          <a:ln>
            <a:noFill/>
          </a:ln>
        </p:spPr>
        <p:txBody>
          <a:bodyPr>
            <a:noAutofit/>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r>
              <a:rPr lang="zh-CN" altLang="en-US"/>
              <a:t> </a:t>
            </a:r>
            <a:endParaRPr lang="zh-CN" altLang="en-US"/>
          </a:p>
        </p:txBody>
      </p:sp>
      <p:sp>
        <p:nvSpPr>
          <p:cNvPr id="14" name="文本占位符 13"/>
          <p:cNvSpPr>
            <a:spLocks noGrp="1"/>
          </p:cNvSpPr>
          <p:nvPr>
            <p:ph type="body" idx="16386" hasCustomPrompt="1"/>
            <p:custDataLst>
              <p:tags r:id="rId8"/>
            </p:custDataLst>
          </p:nvPr>
        </p:nvSpPr>
        <p:spPr>
          <a:xfrm>
            <a:off x="914400" y="4064000"/>
            <a:ext cx="2844800" cy="406400"/>
          </a:xfrm>
          <a:noFill/>
        </p:spPr>
        <p:txBody>
          <a:bodyPr lIns="0" tIns="0" rIns="0" bIns="0" anchor="t">
            <a:normAutofit/>
          </a:bodyPr>
          <a:lstStyle>
            <a:lvl1pPr marL="0" indent="0" algn="l">
              <a:lnSpc>
                <a:spcPct val="111000"/>
              </a:lnSpc>
              <a:spcBef>
                <a:spcPct val="0"/>
              </a:spcBef>
              <a:spcAft>
                <a:spcPct val="0"/>
              </a:spcAft>
              <a:buNone/>
              <a:defRPr sz="2400" b="0" spc="0">
                <a:solidFill>
                  <a:schemeClr val="tx1"/>
                </a:solidFill>
              </a:defRPr>
            </a:lvl1pPr>
          </a:lstStyle>
          <a:p>
            <a:pPr lvl="0"/>
            <a:r>
              <a:rPr lang="zh-CN" altLang="en-US" smtClean="0"/>
              <a:t>项标题</a:t>
            </a:r>
            <a:endParaRPr lang="zh-CN" altLang="en-US" smtClean="0"/>
          </a:p>
        </p:txBody>
      </p:sp>
      <p:sp>
        <p:nvSpPr>
          <p:cNvPr id="15" name="文本占位符 14"/>
          <p:cNvSpPr>
            <a:spLocks noGrp="1"/>
          </p:cNvSpPr>
          <p:nvPr>
            <p:ph type="body" idx="16387" hasCustomPrompt="1"/>
            <p:custDataLst>
              <p:tags r:id="rId9"/>
            </p:custDataLst>
          </p:nvPr>
        </p:nvSpPr>
        <p:spPr>
          <a:xfrm>
            <a:off x="914400" y="4521200"/>
            <a:ext cx="2844800" cy="1524000"/>
          </a:xfrm>
          <a:noFill/>
        </p:spPr>
        <p:txBody>
          <a:bodyPr lIns="0" tIns="0" rIns="0" bIns="0" anchor="t">
            <a:normAutofit/>
          </a:bodyPr>
          <a:lstStyle>
            <a:lvl1pPr marL="0" indent="0" algn="l">
              <a:lnSpc>
                <a:spcPct val="125000"/>
              </a:lnSpc>
              <a:spcBef>
                <a:spcPct val="0"/>
              </a:spcBef>
              <a:spcAft>
                <a:spcPct val="0"/>
              </a:spcAft>
              <a:buNone/>
              <a:defRPr sz="1600" b="0" spc="0">
                <a:solidFill>
                  <a:schemeClr val="tx1"/>
                </a:solidFill>
              </a:defRPr>
            </a:lvl1pPr>
          </a:lstStyle>
          <a:p>
            <a:pPr lvl="0"/>
            <a:r>
              <a:rPr lang="zh-CN" altLang="en-US" smtClean="0"/>
              <a:t>单击此处添加项正文</a:t>
            </a:r>
            <a:endParaRPr lang="zh-CN" altLang="en-US" smtClean="0"/>
          </a:p>
        </p:txBody>
      </p:sp>
      <p:sp>
        <p:nvSpPr>
          <p:cNvPr id="16" name="装饰  5"/>
          <p:cNvSpPr>
            <a:spLocks noGrp="1"/>
          </p:cNvSpPr>
          <p:nvPr>
            <p:ph type="body" idx="16394" hasCustomPrompt="1"/>
            <p:custDataLst>
              <p:tags r:id="rId10"/>
            </p:custDataLst>
          </p:nvPr>
        </p:nvSpPr>
        <p:spPr>
          <a:xfrm>
            <a:off x="4368800" y="1524000"/>
            <a:ext cx="3454400" cy="2387600"/>
          </a:xfrm>
          <a:custGeom>
            <a:avLst/>
            <a:gdLst>
              <a:gd name="connisteX0" fmla="*/ 0 w 3454400"/>
              <a:gd name="connsiteY0" fmla="*/ 203200 h 2387600"/>
              <a:gd name="connisteX1" fmla="*/ 203200 w 3454400"/>
              <a:gd name="connsiteY1" fmla="*/ 0 h 2387600"/>
              <a:gd name="connisteX2" fmla="*/ 3251200 w 3454400"/>
              <a:gd name="connsiteY2" fmla="*/ 0 h 2387600"/>
              <a:gd name="connisteX3" fmla="*/ 3454400 w 3454400"/>
              <a:gd name="connsiteY3" fmla="*/ 203200 h 2387600"/>
              <a:gd name="connisteX4" fmla="*/ 3454400 w 3454400"/>
              <a:gd name="connsiteY4" fmla="*/ 2387600 h 2387600"/>
              <a:gd name="connisteX5" fmla="*/ 0 w 3454400"/>
              <a:gd name="connsiteY5" fmla="*/ 2387600 h 2387600"/>
              <a:gd name="connisteX6" fmla="*/ 0 w 3454400"/>
              <a:gd name="connsiteY6" fmla="*/ 203200 h 2387600"/>
            </a:gdLst>
            <a:ahLst/>
            <a:cxnLst>
              <a:cxn ang="0">
                <a:pos x="connisteX0" y="connsiteY0"/>
              </a:cxn>
              <a:cxn ang="0">
                <a:pos x="connisteX1" y="connsiteY1"/>
              </a:cxn>
              <a:cxn ang="0">
                <a:pos x="connisteX2" y="connsiteY2"/>
              </a:cxn>
              <a:cxn ang="0">
                <a:pos x="connisteX3" y="connsiteY3"/>
              </a:cxn>
              <a:cxn ang="0">
                <a:pos x="connisteX4" y="connsiteY4"/>
              </a:cxn>
              <a:cxn ang="0">
                <a:pos x="connisteX5" y="connsiteY5"/>
              </a:cxn>
              <a:cxn ang="0">
                <a:pos x="connisteX6" y="connsiteY6"/>
              </a:cxn>
            </a:cxnLst>
            <a:pathLst>
              <a:path w="3454400" h="2387600">
                <a:moveTo>
                  <a:pt x="0" y="203200"/>
                </a:moveTo>
                <a:cubicBezTo>
                  <a:pt x="0" y="90976"/>
                  <a:pt x="90976" y="0"/>
                  <a:pt x="203200" y="0"/>
                </a:cubicBezTo>
                <a:lnTo>
                  <a:pt x="3251200" y="0"/>
                </a:lnTo>
                <a:cubicBezTo>
                  <a:pt x="3363424" y="0"/>
                  <a:pt x="3454400" y="90976"/>
                  <a:pt x="3454400" y="203200"/>
                </a:cubicBezTo>
                <a:lnTo>
                  <a:pt x="3454400" y="2387600"/>
                </a:lnTo>
                <a:lnTo>
                  <a:pt x="0" y="2387600"/>
                </a:lnTo>
                <a:lnTo>
                  <a:pt x="0" y="203200"/>
                </a:lnTo>
                <a:close/>
              </a:path>
            </a:pathLst>
          </a:custGeom>
          <a:gradFill>
            <a:gsLst>
              <a:gs pos="0">
                <a:schemeClr val="accent1">
                  <a:lumMod val="10000"/>
                  <a:lumOff val="90000"/>
                </a:schemeClr>
              </a:gs>
              <a:gs pos="100000">
                <a:schemeClr val="accent1">
                  <a:lumMod val="10000"/>
                  <a:lumOff val="90000"/>
                </a:schemeClr>
              </a:gs>
            </a:gsLst>
            <a:lin ang="5400000"/>
          </a:gradFill>
          <a:ln>
            <a:solidFill>
              <a:prstClr val="black">
                <a:alpha val="0"/>
              </a:prstClr>
            </a:solidFill>
            <a:prstDash val="solid"/>
          </a:ln>
        </p:spPr>
        <p:txBody>
          <a:bodyPr>
            <a:noAutofit/>
          </a:bodyPr>
          <a:lstStyle>
            <a:lvl1pPr>
              <a:buNone/>
              <a:defRPr/>
            </a:lvl1pPr>
            <a:lvl2pPr>
              <a:buNone/>
              <a:defRPr/>
            </a:lvl2pPr>
            <a:lvl3pPr>
              <a:buNone/>
              <a:defRPr/>
            </a:lvl3pPr>
            <a:lvl4pPr>
              <a:buNone/>
              <a:defRPr/>
            </a:lvl4pPr>
            <a:lvl5pPr>
              <a:buNone/>
              <a:defRPr/>
            </a:lvl5pPr>
          </a:lstStyle>
          <a:p>
            <a:pPr lvl="0"/>
            <a:r>
              <a:rPr lang="zh-CN" altLang="en-US" smtClean="0"/>
              <a:t> </a:t>
            </a:r>
            <a:endParaRPr lang="zh-CN" altLang="en-US" smtClean="0"/>
          </a:p>
        </p:txBody>
      </p:sp>
      <p:sp>
        <p:nvSpPr>
          <p:cNvPr id="17" name="图片占位符 16"/>
          <p:cNvSpPr>
            <a:spLocks noGrp="1"/>
          </p:cNvSpPr>
          <p:nvPr>
            <p:ph type="pic" idx="16395" hasCustomPrompt="1"/>
            <p:custDataLst>
              <p:tags r:id="rId11"/>
            </p:custDataLst>
          </p:nvPr>
        </p:nvSpPr>
        <p:spPr>
          <a:xfrm>
            <a:off x="4368800" y="3911600"/>
            <a:ext cx="3454400" cy="2336800"/>
          </a:xfrm>
          <a:custGeom>
            <a:avLst/>
            <a:gdLst>
              <a:gd name="connisteX0" fmla="*/ 0 w 3454400"/>
              <a:gd name="connsiteY0" fmla="*/ 0 h 2336800"/>
              <a:gd name="connisteX1" fmla="*/ 3454400 w 3454400"/>
              <a:gd name="connsiteY1" fmla="*/ 0 h 2336800"/>
              <a:gd name="connisteX2" fmla="*/ 3454400 w 3454400"/>
              <a:gd name="connsiteY2" fmla="*/ 2133600 h 2336800"/>
              <a:gd name="connisteX3" fmla="*/ 3251200 w 3454400"/>
              <a:gd name="connsiteY3" fmla="*/ 2336800 h 2336800"/>
              <a:gd name="connisteX4" fmla="*/ 203200 w 3454400"/>
              <a:gd name="connsiteY4" fmla="*/ 2336800 h 2336800"/>
              <a:gd name="connisteX5" fmla="*/ 0 w 3454400"/>
              <a:gd name="connsiteY5" fmla="*/ 2133600 h 2336800"/>
              <a:gd name="connisteX6" fmla="*/ 0 w 3454400"/>
              <a:gd name="connsiteY6" fmla="*/ 0 h 2336800"/>
            </a:gdLst>
            <a:ahLst/>
            <a:cxnLst>
              <a:cxn ang="0">
                <a:pos x="connisteX0" y="connsiteY0"/>
              </a:cxn>
              <a:cxn ang="0">
                <a:pos x="connisteX1" y="connsiteY1"/>
              </a:cxn>
              <a:cxn ang="0">
                <a:pos x="connisteX2" y="connsiteY2"/>
              </a:cxn>
              <a:cxn ang="0">
                <a:pos x="connisteX3" y="connsiteY3"/>
              </a:cxn>
              <a:cxn ang="0">
                <a:pos x="connisteX4" y="connsiteY4"/>
              </a:cxn>
              <a:cxn ang="0">
                <a:pos x="connisteX5" y="connsiteY5"/>
              </a:cxn>
              <a:cxn ang="0">
                <a:pos x="connisteX6" y="connsiteY6"/>
              </a:cxn>
            </a:cxnLst>
            <a:pathLst>
              <a:path w="3454400" h="2336800">
                <a:moveTo>
                  <a:pt x="0" y="0"/>
                </a:moveTo>
                <a:lnTo>
                  <a:pt x="3454400" y="0"/>
                </a:lnTo>
                <a:lnTo>
                  <a:pt x="3454400" y="2133600"/>
                </a:lnTo>
                <a:cubicBezTo>
                  <a:pt x="3454400" y="2245824"/>
                  <a:pt x="3363424" y="2336800"/>
                  <a:pt x="3251200" y="2336800"/>
                </a:cubicBezTo>
                <a:lnTo>
                  <a:pt x="203200" y="2336800"/>
                </a:lnTo>
                <a:cubicBezTo>
                  <a:pt x="90976" y="2336800"/>
                  <a:pt x="0" y="2245824"/>
                  <a:pt x="0" y="2133600"/>
                </a:cubicBezTo>
                <a:lnTo>
                  <a:pt x="0" y="0"/>
                </a:lnTo>
                <a:close/>
              </a:path>
            </a:pathLst>
          </a:custGeom>
          <a:solidFill>
            <a:srgbClr val="DDDDDD"/>
          </a:solidFill>
          <a:ln>
            <a:noFill/>
          </a:ln>
        </p:spPr>
        <p:txBody>
          <a:bodyPr>
            <a:noAutofit/>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r>
              <a:rPr lang="zh-CN" altLang="en-US"/>
              <a:t> </a:t>
            </a:r>
            <a:endParaRPr lang="zh-CN" altLang="en-US"/>
          </a:p>
        </p:txBody>
      </p:sp>
      <p:sp>
        <p:nvSpPr>
          <p:cNvPr id="18" name="文本占位符 17"/>
          <p:cNvSpPr>
            <a:spLocks noGrp="1"/>
          </p:cNvSpPr>
          <p:nvPr>
            <p:ph type="body" idx="16388" hasCustomPrompt="1"/>
            <p:custDataLst>
              <p:tags r:id="rId12"/>
            </p:custDataLst>
          </p:nvPr>
        </p:nvSpPr>
        <p:spPr>
          <a:xfrm>
            <a:off x="4673600" y="1727200"/>
            <a:ext cx="2844800" cy="406400"/>
          </a:xfrm>
          <a:noFill/>
        </p:spPr>
        <p:txBody>
          <a:bodyPr lIns="0" tIns="0" rIns="0" bIns="0" anchor="t">
            <a:normAutofit/>
          </a:bodyPr>
          <a:lstStyle>
            <a:lvl1pPr marL="0" indent="0" algn="l">
              <a:lnSpc>
                <a:spcPct val="111000"/>
              </a:lnSpc>
              <a:spcBef>
                <a:spcPct val="0"/>
              </a:spcBef>
              <a:spcAft>
                <a:spcPct val="0"/>
              </a:spcAft>
              <a:buNone/>
              <a:defRPr sz="2400" b="0" spc="0">
                <a:solidFill>
                  <a:schemeClr val="tx1"/>
                </a:solidFill>
              </a:defRPr>
            </a:lvl1pPr>
          </a:lstStyle>
          <a:p>
            <a:pPr lvl="0"/>
            <a:r>
              <a:rPr lang="zh-CN" altLang="en-US" smtClean="0"/>
              <a:t>项标题</a:t>
            </a:r>
            <a:endParaRPr lang="zh-CN" altLang="en-US" smtClean="0"/>
          </a:p>
        </p:txBody>
      </p:sp>
      <p:sp>
        <p:nvSpPr>
          <p:cNvPr id="19" name="文本占位符 18"/>
          <p:cNvSpPr>
            <a:spLocks noGrp="1"/>
          </p:cNvSpPr>
          <p:nvPr>
            <p:ph type="body" idx="16389" hasCustomPrompt="1"/>
            <p:custDataLst>
              <p:tags r:id="rId13"/>
            </p:custDataLst>
          </p:nvPr>
        </p:nvSpPr>
        <p:spPr>
          <a:xfrm>
            <a:off x="4673600" y="2184400"/>
            <a:ext cx="2844800" cy="1524000"/>
          </a:xfrm>
          <a:noFill/>
        </p:spPr>
        <p:txBody>
          <a:bodyPr lIns="0" tIns="0" rIns="0" bIns="0" anchor="t">
            <a:normAutofit/>
          </a:bodyPr>
          <a:lstStyle>
            <a:lvl1pPr marL="0" indent="0" algn="l">
              <a:lnSpc>
                <a:spcPct val="125000"/>
              </a:lnSpc>
              <a:spcBef>
                <a:spcPct val="0"/>
              </a:spcBef>
              <a:spcAft>
                <a:spcPct val="0"/>
              </a:spcAft>
              <a:buNone/>
              <a:defRPr sz="1600" b="0" spc="0">
                <a:solidFill>
                  <a:schemeClr val="tx1"/>
                </a:solidFill>
              </a:defRPr>
            </a:lvl1pPr>
          </a:lstStyle>
          <a:p>
            <a:pPr lvl="0"/>
            <a:r>
              <a:rPr lang="zh-CN" altLang="en-US" smtClean="0"/>
              <a:t>单击此处添加项正文</a:t>
            </a:r>
            <a:endParaRPr lang="zh-CN" altLang="en-US" smtClean="0"/>
          </a:p>
        </p:txBody>
      </p:sp>
      <p:sp>
        <p:nvSpPr>
          <p:cNvPr id="20" name="装饰  9"/>
          <p:cNvSpPr>
            <a:spLocks noGrp="1"/>
          </p:cNvSpPr>
          <p:nvPr>
            <p:ph type="body" idx="16396" hasCustomPrompt="1"/>
            <p:custDataLst>
              <p:tags r:id="rId14"/>
            </p:custDataLst>
          </p:nvPr>
        </p:nvSpPr>
        <p:spPr>
          <a:xfrm>
            <a:off x="8128000" y="3860800"/>
            <a:ext cx="3454400" cy="2387600"/>
          </a:xfrm>
          <a:custGeom>
            <a:avLst/>
            <a:gdLst>
              <a:gd name="connisteX0" fmla="*/ 0 w 3454400"/>
              <a:gd name="connsiteY0" fmla="*/ 0 h 2387600"/>
              <a:gd name="connisteX1" fmla="*/ 3454400 w 3454400"/>
              <a:gd name="connsiteY1" fmla="*/ 0 h 2387600"/>
              <a:gd name="connisteX2" fmla="*/ 3454400 w 3454400"/>
              <a:gd name="connsiteY2" fmla="*/ 2184400 h 2387600"/>
              <a:gd name="connisteX3" fmla="*/ 3251200 w 3454400"/>
              <a:gd name="connsiteY3" fmla="*/ 2387600 h 2387600"/>
              <a:gd name="connisteX4" fmla="*/ 203200 w 3454400"/>
              <a:gd name="connsiteY4" fmla="*/ 2387600 h 2387600"/>
              <a:gd name="connisteX5" fmla="*/ 0 w 3454400"/>
              <a:gd name="connsiteY5" fmla="*/ 2184400 h 2387600"/>
              <a:gd name="connisteX6" fmla="*/ 0 w 3454400"/>
              <a:gd name="connsiteY6" fmla="*/ 0 h 2387600"/>
            </a:gdLst>
            <a:ahLst/>
            <a:cxnLst>
              <a:cxn ang="0">
                <a:pos x="connisteX0" y="connsiteY0"/>
              </a:cxn>
              <a:cxn ang="0">
                <a:pos x="connisteX1" y="connsiteY1"/>
              </a:cxn>
              <a:cxn ang="0">
                <a:pos x="connisteX2" y="connsiteY2"/>
              </a:cxn>
              <a:cxn ang="0">
                <a:pos x="connisteX3" y="connsiteY3"/>
              </a:cxn>
              <a:cxn ang="0">
                <a:pos x="connisteX4" y="connsiteY4"/>
              </a:cxn>
              <a:cxn ang="0">
                <a:pos x="connisteX5" y="connsiteY5"/>
              </a:cxn>
              <a:cxn ang="0">
                <a:pos x="connisteX6" y="connsiteY6"/>
              </a:cxn>
            </a:cxnLst>
            <a:pathLst>
              <a:path w="3454400" h="2387600">
                <a:moveTo>
                  <a:pt x="0" y="0"/>
                </a:moveTo>
                <a:lnTo>
                  <a:pt x="3454400" y="0"/>
                </a:lnTo>
                <a:lnTo>
                  <a:pt x="3454400" y="2184400"/>
                </a:lnTo>
                <a:cubicBezTo>
                  <a:pt x="3454400" y="2296624"/>
                  <a:pt x="3363424" y="2387600"/>
                  <a:pt x="3251200" y="2387600"/>
                </a:cubicBezTo>
                <a:lnTo>
                  <a:pt x="203200" y="2387600"/>
                </a:lnTo>
                <a:cubicBezTo>
                  <a:pt x="90976" y="2387600"/>
                  <a:pt x="0" y="2296624"/>
                  <a:pt x="0" y="2184400"/>
                </a:cubicBezTo>
                <a:lnTo>
                  <a:pt x="0" y="0"/>
                </a:lnTo>
                <a:close/>
              </a:path>
            </a:pathLst>
          </a:custGeom>
          <a:gradFill>
            <a:gsLst>
              <a:gs pos="0">
                <a:schemeClr val="accent1">
                  <a:lumMod val="10000"/>
                  <a:lumOff val="90000"/>
                </a:schemeClr>
              </a:gs>
              <a:gs pos="100000">
                <a:schemeClr val="accent1">
                  <a:lumMod val="10000"/>
                  <a:lumOff val="90000"/>
                </a:schemeClr>
              </a:gs>
            </a:gsLst>
            <a:lin ang="5400000"/>
          </a:gradFill>
          <a:ln>
            <a:solidFill>
              <a:prstClr val="black">
                <a:alpha val="0"/>
              </a:prstClr>
            </a:solidFill>
            <a:prstDash val="solid"/>
          </a:ln>
        </p:spPr>
        <p:txBody>
          <a:bodyPr>
            <a:noAutofit/>
          </a:bodyPr>
          <a:lstStyle>
            <a:lvl1pPr>
              <a:buNone/>
              <a:defRPr/>
            </a:lvl1pPr>
            <a:lvl2pPr>
              <a:buNone/>
              <a:defRPr/>
            </a:lvl2pPr>
            <a:lvl3pPr>
              <a:buNone/>
              <a:defRPr/>
            </a:lvl3pPr>
            <a:lvl4pPr>
              <a:buNone/>
              <a:defRPr/>
            </a:lvl4pPr>
            <a:lvl5pPr>
              <a:buNone/>
              <a:defRPr/>
            </a:lvl5pPr>
          </a:lstStyle>
          <a:p>
            <a:pPr lvl="0"/>
            <a:r>
              <a:rPr lang="zh-CN" altLang="en-US" smtClean="0"/>
              <a:t> </a:t>
            </a:r>
            <a:endParaRPr lang="zh-CN" altLang="en-US" smtClean="0"/>
          </a:p>
        </p:txBody>
      </p:sp>
      <p:sp>
        <p:nvSpPr>
          <p:cNvPr id="21" name="图片占位符 20"/>
          <p:cNvSpPr>
            <a:spLocks noGrp="1"/>
          </p:cNvSpPr>
          <p:nvPr>
            <p:ph type="pic" idx="16397" hasCustomPrompt="1"/>
            <p:custDataLst>
              <p:tags r:id="rId15"/>
            </p:custDataLst>
          </p:nvPr>
        </p:nvSpPr>
        <p:spPr>
          <a:xfrm>
            <a:off x="8128000" y="1524000"/>
            <a:ext cx="3454400" cy="2336800"/>
          </a:xfrm>
          <a:custGeom>
            <a:avLst/>
            <a:gdLst>
              <a:gd name="connisteX0" fmla="*/ 0 w 3454400"/>
              <a:gd name="connsiteY0" fmla="*/ 203200 h 2336800"/>
              <a:gd name="connisteX1" fmla="*/ 203200 w 3454400"/>
              <a:gd name="connsiteY1" fmla="*/ 0 h 2336800"/>
              <a:gd name="connisteX2" fmla="*/ 3251200 w 3454400"/>
              <a:gd name="connsiteY2" fmla="*/ 0 h 2336800"/>
              <a:gd name="connisteX3" fmla="*/ 3454400 w 3454400"/>
              <a:gd name="connsiteY3" fmla="*/ 203200 h 2336800"/>
              <a:gd name="connisteX4" fmla="*/ 3454400 w 3454400"/>
              <a:gd name="connsiteY4" fmla="*/ 2336800 h 2336800"/>
              <a:gd name="connisteX5" fmla="*/ 0 w 3454400"/>
              <a:gd name="connsiteY5" fmla="*/ 2336800 h 2336800"/>
              <a:gd name="connisteX6" fmla="*/ 0 w 3454400"/>
              <a:gd name="connsiteY6" fmla="*/ 203200 h 2336800"/>
            </a:gdLst>
            <a:ahLst/>
            <a:cxnLst>
              <a:cxn ang="0">
                <a:pos x="connisteX0" y="connsiteY0"/>
              </a:cxn>
              <a:cxn ang="0">
                <a:pos x="connisteX1" y="connsiteY1"/>
              </a:cxn>
              <a:cxn ang="0">
                <a:pos x="connisteX2" y="connsiteY2"/>
              </a:cxn>
              <a:cxn ang="0">
                <a:pos x="connisteX3" y="connsiteY3"/>
              </a:cxn>
              <a:cxn ang="0">
                <a:pos x="connisteX4" y="connsiteY4"/>
              </a:cxn>
              <a:cxn ang="0">
                <a:pos x="connisteX5" y="connsiteY5"/>
              </a:cxn>
              <a:cxn ang="0">
                <a:pos x="connisteX6" y="connsiteY6"/>
              </a:cxn>
            </a:cxnLst>
            <a:pathLst>
              <a:path w="3454400" h="2336800">
                <a:moveTo>
                  <a:pt x="0" y="203200"/>
                </a:moveTo>
                <a:cubicBezTo>
                  <a:pt x="0" y="90976"/>
                  <a:pt x="90976" y="0"/>
                  <a:pt x="203200" y="0"/>
                </a:cubicBezTo>
                <a:lnTo>
                  <a:pt x="3251200" y="0"/>
                </a:lnTo>
                <a:cubicBezTo>
                  <a:pt x="3363424" y="0"/>
                  <a:pt x="3454400" y="90976"/>
                  <a:pt x="3454400" y="203200"/>
                </a:cubicBezTo>
                <a:lnTo>
                  <a:pt x="3454400" y="2336800"/>
                </a:lnTo>
                <a:lnTo>
                  <a:pt x="0" y="2336800"/>
                </a:lnTo>
                <a:lnTo>
                  <a:pt x="0" y="203200"/>
                </a:lnTo>
                <a:close/>
              </a:path>
            </a:pathLst>
          </a:custGeom>
          <a:solidFill>
            <a:srgbClr val="DDDDDD"/>
          </a:solidFill>
          <a:ln>
            <a:noFill/>
          </a:ln>
        </p:spPr>
        <p:txBody>
          <a:bodyPr>
            <a:noAutofit/>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r>
              <a:rPr lang="zh-CN" altLang="en-US"/>
              <a:t> </a:t>
            </a:r>
            <a:endParaRPr lang="zh-CN" altLang="en-US"/>
          </a:p>
        </p:txBody>
      </p:sp>
      <p:sp>
        <p:nvSpPr>
          <p:cNvPr id="22" name="文本占位符 21"/>
          <p:cNvSpPr>
            <a:spLocks noGrp="1"/>
          </p:cNvSpPr>
          <p:nvPr>
            <p:ph type="body" idx="16390" hasCustomPrompt="1"/>
            <p:custDataLst>
              <p:tags r:id="rId16"/>
            </p:custDataLst>
          </p:nvPr>
        </p:nvSpPr>
        <p:spPr>
          <a:xfrm>
            <a:off x="8432800" y="4064000"/>
            <a:ext cx="2844800" cy="406400"/>
          </a:xfrm>
          <a:noFill/>
        </p:spPr>
        <p:txBody>
          <a:bodyPr lIns="0" tIns="0" rIns="0" bIns="0" anchor="t">
            <a:normAutofit/>
          </a:bodyPr>
          <a:lstStyle>
            <a:lvl1pPr marL="0" indent="0" algn="l">
              <a:lnSpc>
                <a:spcPct val="111000"/>
              </a:lnSpc>
              <a:spcBef>
                <a:spcPct val="0"/>
              </a:spcBef>
              <a:spcAft>
                <a:spcPct val="0"/>
              </a:spcAft>
              <a:buNone/>
              <a:defRPr sz="2400" b="0" spc="0">
                <a:solidFill>
                  <a:schemeClr val="tx1"/>
                </a:solidFill>
              </a:defRPr>
            </a:lvl1pPr>
          </a:lstStyle>
          <a:p>
            <a:pPr lvl="0"/>
            <a:r>
              <a:rPr lang="zh-CN" altLang="en-US" smtClean="0"/>
              <a:t>项标题</a:t>
            </a:r>
            <a:endParaRPr lang="zh-CN" altLang="en-US" smtClean="0"/>
          </a:p>
        </p:txBody>
      </p:sp>
      <p:sp>
        <p:nvSpPr>
          <p:cNvPr id="23" name="文本占位符 22"/>
          <p:cNvSpPr>
            <a:spLocks noGrp="1"/>
          </p:cNvSpPr>
          <p:nvPr>
            <p:ph type="body" idx="16391" hasCustomPrompt="1"/>
            <p:custDataLst>
              <p:tags r:id="rId17"/>
            </p:custDataLst>
          </p:nvPr>
        </p:nvSpPr>
        <p:spPr>
          <a:xfrm>
            <a:off x="8432800" y="4521200"/>
            <a:ext cx="2844800" cy="1524000"/>
          </a:xfrm>
          <a:noFill/>
        </p:spPr>
        <p:txBody>
          <a:bodyPr lIns="0" tIns="0" rIns="0" bIns="0" anchor="t">
            <a:normAutofit/>
          </a:bodyPr>
          <a:lstStyle>
            <a:lvl1pPr marL="0" indent="0" algn="l">
              <a:lnSpc>
                <a:spcPct val="125000"/>
              </a:lnSpc>
              <a:spcBef>
                <a:spcPct val="0"/>
              </a:spcBef>
              <a:spcAft>
                <a:spcPct val="0"/>
              </a:spcAft>
              <a:buNone/>
              <a:defRPr sz="1600" b="0" spc="0">
                <a:solidFill>
                  <a:schemeClr val="tx1"/>
                </a:solidFill>
              </a:defRPr>
            </a:lvl1pPr>
          </a:lstStyle>
          <a:p>
            <a:pPr lvl="0"/>
            <a:r>
              <a:rPr lang="zh-CN" altLang="en-US" smtClean="0"/>
              <a:t>单击此处添加项正文</a:t>
            </a:r>
            <a:endParaRPr lang="zh-CN" altLang="en-US" smtClean="0"/>
          </a:p>
        </p:txBody>
      </p:sp>
    </p:spTree>
  </p:cSld>
  <p:clrMapOvr>
    <a:overrideClrMapping bg1="lt1" tx1="dk1" bg2="lt2" tx2="dk2" accent1="accent1" accent2="accent2" accent3="accent3" accent4="accent4" accent5="accent5" accent6="accent6" hlink="hlink" folHlink="folHlink"/>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正文页-上标下内-装饰右-默认位置-并列-27_36_group1">
    <p:bg>
      <p:bgRef idx="1001">
        <a:schemeClr val="bg1"/>
      </p:bgRef>
    </p:bg>
    <p:spTree>
      <p:nvGrpSpPr>
        <p:cNvPr id="1" name=""/>
        <p:cNvGrpSpPr/>
        <p:nvPr/>
      </p:nvGrpSpPr>
      <p:grpSpPr>
        <a:xfrm>
          <a:off x="0" y="0"/>
          <a:ext cx="0" cy="0"/>
          <a:chOff x="0" y="0"/>
          <a:chExt cx="0" cy="0"/>
        </a:xfrm>
      </p:grpSpPr>
      <p:sp>
        <p:nvSpPr>
          <p:cNvPr id="8" name="日期占位符 7"/>
          <p:cNvSpPr>
            <a:spLocks noGrp="1"/>
          </p:cNvSpPr>
          <p:nvPr>
            <p:ph type="dt" sz="half" idx="10"/>
            <p:custDataLst>
              <p:tags r:id="rId2"/>
            </p:custDataLst>
          </p:nvPr>
        </p:nvSpPr>
        <p:spPr/>
        <p:txBody>
          <a:bodyPr wrap="square">
            <a:normAutofit/>
          </a:bodyPr>
          <a:p>
            <a:fld id="{5592522B-0F24-4480-B9DD-A9474A6880D6}" type="datetimeFigureOut">
              <a:rPr lang="zh-CN" altLang="en-US" smtClean="0"/>
            </a:fld>
            <a:endParaRPr lang="zh-CN" altLang="en-US"/>
          </a:p>
        </p:txBody>
      </p:sp>
      <p:sp>
        <p:nvSpPr>
          <p:cNvPr id="9" name="页脚占位符 8"/>
          <p:cNvSpPr>
            <a:spLocks noGrp="1"/>
          </p:cNvSpPr>
          <p:nvPr>
            <p:ph type="ftr" sz="quarter" idx="11"/>
            <p:custDataLst>
              <p:tags r:id="rId3"/>
            </p:custDataLst>
          </p:nvPr>
        </p:nvSpPr>
        <p:spPr/>
        <p:txBody>
          <a:bodyPr/>
          <a:p>
            <a:endParaRPr lang="zh-CN" altLang="en-US"/>
          </a:p>
        </p:txBody>
      </p:sp>
      <p:sp>
        <p:nvSpPr>
          <p:cNvPr id="10" name="灯片编号占位符 9"/>
          <p:cNvSpPr>
            <a:spLocks noGrp="1"/>
          </p:cNvSpPr>
          <p:nvPr>
            <p:ph type="sldNum" sz="quarter" idx="12"/>
            <p:custDataLst>
              <p:tags r:id="rId4"/>
            </p:custDataLst>
          </p:nvPr>
        </p:nvSpPr>
        <p:spPr/>
        <p:txBody>
          <a:bodyPr wrap="square">
            <a:normAutofit/>
          </a:bodyPr>
          <a:p>
            <a:fld id="{BE5F26B5-172A-4DC2-B0B7-181CFC56B87C}" type="slidenum">
              <a:rPr lang="zh-CN" altLang="en-US" smtClean="0"/>
            </a:fld>
            <a:endParaRPr lang="zh-CN" altLang="en-US"/>
          </a:p>
        </p:txBody>
      </p:sp>
      <p:sp>
        <p:nvSpPr>
          <p:cNvPr id="11" name="标题 10"/>
          <p:cNvSpPr>
            <a:spLocks noGrp="1"/>
          </p:cNvSpPr>
          <p:nvPr>
            <p:ph type="ctrTitle" idx="16385" hasCustomPrompt="1"/>
            <p:custDataLst>
              <p:tags r:id="rId5"/>
            </p:custDataLst>
          </p:nvPr>
        </p:nvSpPr>
        <p:spPr>
          <a:xfrm>
            <a:off x="609600" y="533400"/>
            <a:ext cx="10972800" cy="609600"/>
          </a:xfrm>
          <a:noFill/>
        </p:spPr>
        <p:txBody>
          <a:bodyPr lIns="0" tIns="0" rIns="0" bIns="0" anchor="t">
            <a:normAutofit/>
          </a:bodyPr>
          <a:lstStyle>
            <a:lvl1pPr marL="0" indent="0" algn="l">
              <a:lnSpc>
                <a:spcPct val="111000"/>
              </a:lnSpc>
              <a:spcBef>
                <a:spcPct val="0"/>
              </a:spcBef>
              <a:spcAft>
                <a:spcPct val="0"/>
              </a:spcAft>
              <a:buNone/>
              <a:defRPr sz="3600" b="0" spc="0">
                <a:solidFill>
                  <a:schemeClr val="tx1"/>
                </a:solidFill>
              </a:defRPr>
            </a:lvl1pPr>
          </a:lstStyle>
          <a:p>
            <a:r>
              <a:rPr lang="zh-CN" altLang="en-US"/>
              <a:t>单击此处添加标题</a:t>
            </a:r>
            <a:endParaRPr lang="zh-CN" altLang="en-US"/>
          </a:p>
        </p:txBody>
      </p:sp>
      <p:sp>
        <p:nvSpPr>
          <p:cNvPr id="12" name="装饰  1"/>
          <p:cNvSpPr>
            <a:spLocks noGrp="1"/>
          </p:cNvSpPr>
          <p:nvPr>
            <p:ph type="body" idx="16398" hasCustomPrompt="1"/>
            <p:custDataLst>
              <p:tags r:id="rId6"/>
            </p:custDataLst>
          </p:nvPr>
        </p:nvSpPr>
        <p:spPr>
          <a:xfrm>
            <a:off x="609600" y="1981200"/>
            <a:ext cx="762000" cy="762000"/>
          </a:xfrm>
          <a:custGeom>
            <a:avLst/>
            <a:gdLst>
              <a:gd name="connisteX0" fmla="*/ 0 w 762000"/>
              <a:gd name="connsiteY0" fmla="*/ 203200 h 762000"/>
              <a:gd name="connisteX1" fmla="*/ 203200 w 762000"/>
              <a:gd name="connsiteY1" fmla="*/ 0 h 762000"/>
              <a:gd name="connisteX2" fmla="*/ 558800 w 762000"/>
              <a:gd name="connsiteY2" fmla="*/ 0 h 762000"/>
              <a:gd name="connisteX3" fmla="*/ 762000 w 762000"/>
              <a:gd name="connsiteY3" fmla="*/ 203200 h 762000"/>
              <a:gd name="connisteX4" fmla="*/ 762000 w 762000"/>
              <a:gd name="connsiteY4" fmla="*/ 558800 h 762000"/>
              <a:gd name="connisteX5" fmla="*/ 558800 w 762000"/>
              <a:gd name="connsiteY5" fmla="*/ 762000 h 762000"/>
              <a:gd name="connisteX6" fmla="*/ 203200 w 762000"/>
              <a:gd name="connsiteY6" fmla="*/ 762000 h 762000"/>
              <a:gd name="connisteX7" fmla="*/ 0 w 762000"/>
              <a:gd name="connsiteY7" fmla="*/ 558800 h 762000"/>
              <a:gd name="connisteX8" fmla="*/ 0 w 762000"/>
              <a:gd name="connsiteY8" fmla="*/ 203200 h 762000"/>
            </a:gdLst>
            <a:ahLst/>
            <a:cxnLst>
              <a:cxn ang="0">
                <a:pos x="connisteX0" y="connsiteY0"/>
              </a:cxn>
              <a:cxn ang="0">
                <a:pos x="connisteX1" y="connsiteY1"/>
              </a:cxn>
              <a:cxn ang="0">
                <a:pos x="connisteX2" y="connsiteY2"/>
              </a:cxn>
              <a:cxn ang="0">
                <a:pos x="connisteX3" y="connsiteY3"/>
              </a:cxn>
              <a:cxn ang="0">
                <a:pos x="connisteX4" y="connsiteY4"/>
              </a:cxn>
              <a:cxn ang="0">
                <a:pos x="connisteX5" y="connsiteY5"/>
              </a:cxn>
              <a:cxn ang="0">
                <a:pos x="connisteX6" y="connsiteY6"/>
              </a:cxn>
              <a:cxn ang="0">
                <a:pos x="connisteX7" y="connsiteY7"/>
              </a:cxn>
              <a:cxn ang="0">
                <a:pos x="connisteX8" y="connsiteY8"/>
              </a:cxn>
            </a:cxnLst>
            <a:pathLst>
              <a:path w="762000" h="762000">
                <a:moveTo>
                  <a:pt x="0" y="203200"/>
                </a:moveTo>
                <a:cubicBezTo>
                  <a:pt x="0" y="90976"/>
                  <a:pt x="90976" y="0"/>
                  <a:pt x="203200" y="0"/>
                </a:cubicBezTo>
                <a:lnTo>
                  <a:pt x="558800" y="0"/>
                </a:lnTo>
                <a:cubicBezTo>
                  <a:pt x="671024" y="0"/>
                  <a:pt x="762000" y="90976"/>
                  <a:pt x="762000" y="203200"/>
                </a:cubicBezTo>
                <a:lnTo>
                  <a:pt x="762000" y="558800"/>
                </a:lnTo>
                <a:cubicBezTo>
                  <a:pt x="762000" y="671024"/>
                  <a:pt x="671024" y="762000"/>
                  <a:pt x="558800" y="762000"/>
                </a:cubicBezTo>
                <a:lnTo>
                  <a:pt x="203200" y="762000"/>
                </a:lnTo>
                <a:cubicBezTo>
                  <a:pt x="90976" y="762000"/>
                  <a:pt x="0" y="671024"/>
                  <a:pt x="0" y="558800"/>
                </a:cubicBezTo>
                <a:lnTo>
                  <a:pt x="0" y="203200"/>
                </a:lnTo>
                <a:close/>
              </a:path>
            </a:pathLst>
          </a:custGeom>
          <a:solidFill>
            <a:schemeClr val="accent1"/>
          </a:solidFill>
          <a:ln>
            <a:solidFill>
              <a:prstClr val="black">
                <a:alpha val="0"/>
              </a:prstClr>
            </a:solidFill>
            <a:prstDash val="solid"/>
          </a:ln>
        </p:spPr>
        <p:txBody>
          <a:bodyPr>
            <a:noAutofit/>
          </a:bodyPr>
          <a:lstStyle>
            <a:lvl1pPr>
              <a:buNone/>
              <a:defRPr/>
            </a:lvl1pPr>
            <a:lvl2pPr>
              <a:buNone/>
              <a:defRPr/>
            </a:lvl2pPr>
            <a:lvl3pPr>
              <a:buNone/>
              <a:defRPr/>
            </a:lvl3pPr>
            <a:lvl4pPr>
              <a:buNone/>
              <a:defRPr/>
            </a:lvl4pPr>
            <a:lvl5pPr>
              <a:buNone/>
              <a:defRPr/>
            </a:lvl5pPr>
          </a:lstStyle>
          <a:p>
            <a:pPr lvl="0"/>
            <a:r>
              <a:rPr lang="zh-CN" altLang="en-US" smtClean="0"/>
              <a:t> </a:t>
            </a:r>
            <a:endParaRPr lang="zh-CN" altLang="en-US" smtClean="0"/>
          </a:p>
        </p:txBody>
      </p:sp>
      <p:sp>
        <p:nvSpPr>
          <p:cNvPr id="13" name="文本占位符 12"/>
          <p:cNvSpPr>
            <a:spLocks noGrp="1"/>
          </p:cNvSpPr>
          <p:nvPr>
            <p:ph type="body" idx="16388" hasCustomPrompt="1"/>
            <p:custDataLst>
              <p:tags r:id="rId7"/>
            </p:custDataLst>
          </p:nvPr>
        </p:nvSpPr>
        <p:spPr>
          <a:xfrm>
            <a:off x="781050" y="2184400"/>
            <a:ext cx="419100" cy="355600"/>
          </a:xfrm>
          <a:noFill/>
        </p:spPr>
        <p:txBody>
          <a:bodyPr wrap="none" lIns="0" tIns="0" rIns="0" bIns="0" anchor="ctr">
            <a:noAutofit/>
          </a:bodyPr>
          <a:lstStyle>
            <a:lvl1pPr marL="0" indent="0" algn="ctr">
              <a:lnSpc>
                <a:spcPct val="109000"/>
              </a:lnSpc>
              <a:spcBef>
                <a:spcPct val="0"/>
              </a:spcBef>
              <a:spcAft>
                <a:spcPct val="0"/>
              </a:spcAft>
              <a:buNone/>
              <a:defRPr sz="2800" b="0" spc="0">
                <a:solidFill>
                  <a:srgbClr val="FFFFFF"/>
                </a:solidFill>
              </a:defRPr>
            </a:lvl1pPr>
          </a:lstStyle>
          <a:p>
            <a:pPr lvl="0"/>
            <a:r>
              <a:rPr lang="zh-CN" altLang="en-US" smtClean="0"/>
              <a:t>01</a:t>
            </a:r>
            <a:endParaRPr lang="zh-CN" altLang="en-US" smtClean="0"/>
          </a:p>
        </p:txBody>
      </p:sp>
      <p:sp>
        <p:nvSpPr>
          <p:cNvPr id="14" name="文本占位符 13"/>
          <p:cNvSpPr>
            <a:spLocks noGrp="1"/>
          </p:cNvSpPr>
          <p:nvPr>
            <p:ph type="body" idx="16386" hasCustomPrompt="1"/>
            <p:custDataLst>
              <p:tags r:id="rId8"/>
            </p:custDataLst>
          </p:nvPr>
        </p:nvSpPr>
        <p:spPr>
          <a:xfrm>
            <a:off x="1574800" y="1981200"/>
            <a:ext cx="4292600" cy="406400"/>
          </a:xfrm>
          <a:noFill/>
        </p:spPr>
        <p:txBody>
          <a:bodyPr lIns="0" tIns="0" rIns="0" bIns="0" anchor="t">
            <a:normAutofit/>
          </a:bodyPr>
          <a:lstStyle>
            <a:lvl1pPr marL="0" indent="0" algn="l">
              <a:lnSpc>
                <a:spcPct val="111000"/>
              </a:lnSpc>
              <a:spcBef>
                <a:spcPct val="0"/>
              </a:spcBef>
              <a:spcAft>
                <a:spcPct val="0"/>
              </a:spcAft>
              <a:buNone/>
              <a:defRPr sz="2400" b="0" spc="0">
                <a:solidFill>
                  <a:schemeClr val="tx1"/>
                </a:solidFill>
              </a:defRPr>
            </a:lvl1pPr>
          </a:lstStyle>
          <a:p>
            <a:pPr lvl="0"/>
            <a:r>
              <a:rPr lang="zh-CN" altLang="en-US" smtClean="0"/>
              <a:t>单击此处添加项标题</a:t>
            </a:r>
            <a:endParaRPr lang="zh-CN" altLang="en-US" smtClean="0"/>
          </a:p>
        </p:txBody>
      </p:sp>
      <p:sp>
        <p:nvSpPr>
          <p:cNvPr id="15" name="文本占位符 14"/>
          <p:cNvSpPr>
            <a:spLocks noGrp="1"/>
          </p:cNvSpPr>
          <p:nvPr>
            <p:ph type="body" idx="16387" hasCustomPrompt="1"/>
            <p:custDataLst>
              <p:tags r:id="rId9"/>
            </p:custDataLst>
          </p:nvPr>
        </p:nvSpPr>
        <p:spPr>
          <a:xfrm>
            <a:off x="1574800" y="2438400"/>
            <a:ext cx="4292600" cy="1219200"/>
          </a:xfrm>
          <a:noFill/>
        </p:spPr>
        <p:txBody>
          <a:bodyPr lIns="0" tIns="0" rIns="0" bIns="0" anchor="t">
            <a:normAutofit/>
          </a:bodyPr>
          <a:lstStyle>
            <a:lvl1pPr marL="0" indent="0" algn="l">
              <a:lnSpc>
                <a:spcPct val="125000"/>
              </a:lnSpc>
              <a:spcBef>
                <a:spcPct val="0"/>
              </a:spcBef>
              <a:spcAft>
                <a:spcPct val="0"/>
              </a:spcAft>
              <a:buNone/>
              <a:defRPr sz="1600" b="0" spc="0">
                <a:solidFill>
                  <a:schemeClr val="tx1"/>
                </a:solidFill>
              </a:defRPr>
            </a:lvl1pPr>
          </a:lstStyle>
          <a:p>
            <a:pPr lvl="0"/>
            <a:r>
              <a:rPr lang="zh-CN" altLang="en-US" smtClean="0"/>
              <a:t>单击此处添加项正文</a:t>
            </a:r>
            <a:endParaRPr lang="zh-CN" altLang="en-US" smtClean="0"/>
          </a:p>
        </p:txBody>
      </p:sp>
      <p:sp>
        <p:nvSpPr>
          <p:cNvPr id="16" name="装饰  5"/>
          <p:cNvSpPr>
            <a:spLocks noGrp="1"/>
          </p:cNvSpPr>
          <p:nvPr>
            <p:ph type="body" idx="16399" hasCustomPrompt="1"/>
            <p:custDataLst>
              <p:tags r:id="rId10"/>
            </p:custDataLst>
          </p:nvPr>
        </p:nvSpPr>
        <p:spPr>
          <a:xfrm>
            <a:off x="6324600" y="1981200"/>
            <a:ext cx="762000" cy="762000"/>
          </a:xfrm>
          <a:custGeom>
            <a:avLst/>
            <a:gdLst>
              <a:gd name="connisteX0" fmla="*/ 0 w 762000"/>
              <a:gd name="connsiteY0" fmla="*/ 203200 h 762000"/>
              <a:gd name="connisteX1" fmla="*/ 203200 w 762000"/>
              <a:gd name="connsiteY1" fmla="*/ 0 h 762000"/>
              <a:gd name="connisteX2" fmla="*/ 558800 w 762000"/>
              <a:gd name="connsiteY2" fmla="*/ 0 h 762000"/>
              <a:gd name="connisteX3" fmla="*/ 762000 w 762000"/>
              <a:gd name="connsiteY3" fmla="*/ 203200 h 762000"/>
              <a:gd name="connisteX4" fmla="*/ 762000 w 762000"/>
              <a:gd name="connsiteY4" fmla="*/ 558800 h 762000"/>
              <a:gd name="connisteX5" fmla="*/ 558800 w 762000"/>
              <a:gd name="connsiteY5" fmla="*/ 762000 h 762000"/>
              <a:gd name="connisteX6" fmla="*/ 203200 w 762000"/>
              <a:gd name="connsiteY6" fmla="*/ 762000 h 762000"/>
              <a:gd name="connisteX7" fmla="*/ 0 w 762000"/>
              <a:gd name="connsiteY7" fmla="*/ 558800 h 762000"/>
              <a:gd name="connisteX8" fmla="*/ 0 w 762000"/>
              <a:gd name="connsiteY8" fmla="*/ 203200 h 762000"/>
            </a:gdLst>
            <a:ahLst/>
            <a:cxnLst>
              <a:cxn ang="0">
                <a:pos x="connisteX0" y="connsiteY0"/>
              </a:cxn>
              <a:cxn ang="0">
                <a:pos x="connisteX1" y="connsiteY1"/>
              </a:cxn>
              <a:cxn ang="0">
                <a:pos x="connisteX2" y="connsiteY2"/>
              </a:cxn>
              <a:cxn ang="0">
                <a:pos x="connisteX3" y="connsiteY3"/>
              </a:cxn>
              <a:cxn ang="0">
                <a:pos x="connisteX4" y="connsiteY4"/>
              </a:cxn>
              <a:cxn ang="0">
                <a:pos x="connisteX5" y="connsiteY5"/>
              </a:cxn>
              <a:cxn ang="0">
                <a:pos x="connisteX6" y="connsiteY6"/>
              </a:cxn>
              <a:cxn ang="0">
                <a:pos x="connisteX7" y="connsiteY7"/>
              </a:cxn>
              <a:cxn ang="0">
                <a:pos x="connisteX8" y="connsiteY8"/>
              </a:cxn>
            </a:cxnLst>
            <a:pathLst>
              <a:path w="762000" h="762000">
                <a:moveTo>
                  <a:pt x="0" y="203200"/>
                </a:moveTo>
                <a:cubicBezTo>
                  <a:pt x="0" y="90976"/>
                  <a:pt x="90976" y="0"/>
                  <a:pt x="203200" y="0"/>
                </a:cubicBezTo>
                <a:lnTo>
                  <a:pt x="558800" y="0"/>
                </a:lnTo>
                <a:cubicBezTo>
                  <a:pt x="671024" y="0"/>
                  <a:pt x="762000" y="90976"/>
                  <a:pt x="762000" y="203200"/>
                </a:cubicBezTo>
                <a:lnTo>
                  <a:pt x="762000" y="558800"/>
                </a:lnTo>
                <a:cubicBezTo>
                  <a:pt x="762000" y="671024"/>
                  <a:pt x="671024" y="762000"/>
                  <a:pt x="558800" y="762000"/>
                </a:cubicBezTo>
                <a:lnTo>
                  <a:pt x="203200" y="762000"/>
                </a:lnTo>
                <a:cubicBezTo>
                  <a:pt x="90976" y="762000"/>
                  <a:pt x="0" y="671024"/>
                  <a:pt x="0" y="558800"/>
                </a:cubicBezTo>
                <a:lnTo>
                  <a:pt x="0" y="203200"/>
                </a:lnTo>
                <a:close/>
              </a:path>
            </a:pathLst>
          </a:custGeom>
          <a:solidFill>
            <a:schemeClr val="accent1"/>
          </a:solidFill>
          <a:ln>
            <a:solidFill>
              <a:prstClr val="black">
                <a:alpha val="0"/>
              </a:prstClr>
            </a:solidFill>
            <a:prstDash val="solid"/>
          </a:ln>
        </p:spPr>
        <p:txBody>
          <a:bodyPr>
            <a:noAutofit/>
          </a:bodyPr>
          <a:lstStyle>
            <a:lvl1pPr>
              <a:buNone/>
              <a:defRPr/>
            </a:lvl1pPr>
            <a:lvl2pPr>
              <a:buNone/>
              <a:defRPr/>
            </a:lvl2pPr>
            <a:lvl3pPr>
              <a:buNone/>
              <a:defRPr/>
            </a:lvl3pPr>
            <a:lvl4pPr>
              <a:buNone/>
              <a:defRPr/>
            </a:lvl4pPr>
            <a:lvl5pPr>
              <a:buNone/>
              <a:defRPr/>
            </a:lvl5pPr>
          </a:lstStyle>
          <a:p>
            <a:pPr lvl="0"/>
            <a:r>
              <a:rPr lang="zh-CN" altLang="en-US" smtClean="0"/>
              <a:t> </a:t>
            </a:r>
            <a:endParaRPr lang="zh-CN" altLang="en-US" smtClean="0"/>
          </a:p>
        </p:txBody>
      </p:sp>
      <p:sp>
        <p:nvSpPr>
          <p:cNvPr id="17" name="文本占位符 16"/>
          <p:cNvSpPr>
            <a:spLocks noGrp="1"/>
          </p:cNvSpPr>
          <p:nvPr>
            <p:ph type="body" idx="16391" hasCustomPrompt="1"/>
            <p:custDataLst>
              <p:tags r:id="rId11"/>
            </p:custDataLst>
          </p:nvPr>
        </p:nvSpPr>
        <p:spPr>
          <a:xfrm>
            <a:off x="6496050" y="2184400"/>
            <a:ext cx="419100" cy="355600"/>
          </a:xfrm>
          <a:noFill/>
        </p:spPr>
        <p:txBody>
          <a:bodyPr wrap="none" lIns="0" tIns="0" rIns="0" bIns="0" anchor="ctr">
            <a:noAutofit/>
          </a:bodyPr>
          <a:lstStyle>
            <a:lvl1pPr marL="0" indent="0" algn="ctr">
              <a:lnSpc>
                <a:spcPct val="109000"/>
              </a:lnSpc>
              <a:spcBef>
                <a:spcPct val="0"/>
              </a:spcBef>
              <a:spcAft>
                <a:spcPct val="0"/>
              </a:spcAft>
              <a:buNone/>
              <a:defRPr sz="2800" b="0" spc="0">
                <a:solidFill>
                  <a:srgbClr val="FFFFFF"/>
                </a:solidFill>
              </a:defRPr>
            </a:lvl1pPr>
          </a:lstStyle>
          <a:p>
            <a:pPr lvl="0"/>
            <a:r>
              <a:rPr lang="zh-CN" altLang="en-US" smtClean="0"/>
              <a:t>02</a:t>
            </a:r>
            <a:endParaRPr lang="zh-CN" altLang="en-US" smtClean="0"/>
          </a:p>
        </p:txBody>
      </p:sp>
      <p:sp>
        <p:nvSpPr>
          <p:cNvPr id="18" name="文本占位符 17"/>
          <p:cNvSpPr>
            <a:spLocks noGrp="1"/>
          </p:cNvSpPr>
          <p:nvPr>
            <p:ph type="body" idx="16389" hasCustomPrompt="1"/>
            <p:custDataLst>
              <p:tags r:id="rId12"/>
            </p:custDataLst>
          </p:nvPr>
        </p:nvSpPr>
        <p:spPr>
          <a:xfrm>
            <a:off x="7289800" y="1981200"/>
            <a:ext cx="4292600" cy="406400"/>
          </a:xfrm>
          <a:noFill/>
        </p:spPr>
        <p:txBody>
          <a:bodyPr lIns="0" tIns="0" rIns="0" bIns="0" anchor="t">
            <a:normAutofit/>
          </a:bodyPr>
          <a:lstStyle>
            <a:lvl1pPr marL="0" indent="0" algn="l">
              <a:lnSpc>
                <a:spcPct val="111000"/>
              </a:lnSpc>
              <a:spcBef>
                <a:spcPct val="0"/>
              </a:spcBef>
              <a:spcAft>
                <a:spcPct val="0"/>
              </a:spcAft>
              <a:buNone/>
              <a:defRPr sz="2400" b="0" spc="0">
                <a:solidFill>
                  <a:schemeClr val="tx1"/>
                </a:solidFill>
              </a:defRPr>
            </a:lvl1pPr>
          </a:lstStyle>
          <a:p>
            <a:pPr lvl="0"/>
            <a:r>
              <a:rPr lang="zh-CN" altLang="en-US" smtClean="0"/>
              <a:t>单击此处添加项标题</a:t>
            </a:r>
            <a:endParaRPr lang="zh-CN" altLang="en-US" smtClean="0"/>
          </a:p>
        </p:txBody>
      </p:sp>
      <p:sp>
        <p:nvSpPr>
          <p:cNvPr id="19" name="文本占位符 18"/>
          <p:cNvSpPr>
            <a:spLocks noGrp="1"/>
          </p:cNvSpPr>
          <p:nvPr>
            <p:ph type="body" idx="16390" hasCustomPrompt="1"/>
            <p:custDataLst>
              <p:tags r:id="rId13"/>
            </p:custDataLst>
          </p:nvPr>
        </p:nvSpPr>
        <p:spPr>
          <a:xfrm>
            <a:off x="7289800" y="2438400"/>
            <a:ext cx="4292600" cy="1219200"/>
          </a:xfrm>
          <a:noFill/>
        </p:spPr>
        <p:txBody>
          <a:bodyPr lIns="0" tIns="0" rIns="0" bIns="0" anchor="t">
            <a:normAutofit/>
          </a:bodyPr>
          <a:lstStyle>
            <a:lvl1pPr marL="0" indent="0" algn="l">
              <a:lnSpc>
                <a:spcPct val="125000"/>
              </a:lnSpc>
              <a:spcBef>
                <a:spcPct val="0"/>
              </a:spcBef>
              <a:spcAft>
                <a:spcPct val="0"/>
              </a:spcAft>
              <a:buNone/>
              <a:defRPr sz="1600" b="0" spc="0">
                <a:solidFill>
                  <a:schemeClr val="tx1"/>
                </a:solidFill>
              </a:defRPr>
            </a:lvl1pPr>
          </a:lstStyle>
          <a:p>
            <a:pPr lvl="0"/>
            <a:r>
              <a:rPr lang="zh-CN" altLang="en-US" smtClean="0"/>
              <a:t>单击此处添加项正文</a:t>
            </a:r>
            <a:endParaRPr lang="zh-CN" altLang="en-US" smtClean="0"/>
          </a:p>
        </p:txBody>
      </p:sp>
      <p:sp>
        <p:nvSpPr>
          <p:cNvPr id="20" name="装饰  9"/>
          <p:cNvSpPr>
            <a:spLocks noGrp="1"/>
          </p:cNvSpPr>
          <p:nvPr>
            <p:ph type="body" idx="16400" hasCustomPrompt="1"/>
            <p:custDataLst>
              <p:tags r:id="rId14"/>
            </p:custDataLst>
          </p:nvPr>
        </p:nvSpPr>
        <p:spPr>
          <a:xfrm>
            <a:off x="609600" y="4114800"/>
            <a:ext cx="762000" cy="762000"/>
          </a:xfrm>
          <a:custGeom>
            <a:avLst/>
            <a:gdLst>
              <a:gd name="connisteX0" fmla="*/ 0 w 762000"/>
              <a:gd name="connsiteY0" fmla="*/ 203200 h 762000"/>
              <a:gd name="connisteX1" fmla="*/ 203200 w 762000"/>
              <a:gd name="connsiteY1" fmla="*/ 0 h 762000"/>
              <a:gd name="connisteX2" fmla="*/ 558800 w 762000"/>
              <a:gd name="connsiteY2" fmla="*/ 0 h 762000"/>
              <a:gd name="connisteX3" fmla="*/ 762000 w 762000"/>
              <a:gd name="connsiteY3" fmla="*/ 203200 h 762000"/>
              <a:gd name="connisteX4" fmla="*/ 762000 w 762000"/>
              <a:gd name="connsiteY4" fmla="*/ 558800 h 762000"/>
              <a:gd name="connisteX5" fmla="*/ 558800 w 762000"/>
              <a:gd name="connsiteY5" fmla="*/ 762000 h 762000"/>
              <a:gd name="connisteX6" fmla="*/ 203200 w 762000"/>
              <a:gd name="connsiteY6" fmla="*/ 762000 h 762000"/>
              <a:gd name="connisteX7" fmla="*/ 0 w 762000"/>
              <a:gd name="connsiteY7" fmla="*/ 558800 h 762000"/>
              <a:gd name="connisteX8" fmla="*/ 0 w 762000"/>
              <a:gd name="connsiteY8" fmla="*/ 203200 h 762000"/>
            </a:gdLst>
            <a:ahLst/>
            <a:cxnLst>
              <a:cxn ang="0">
                <a:pos x="connisteX0" y="connsiteY0"/>
              </a:cxn>
              <a:cxn ang="0">
                <a:pos x="connisteX1" y="connsiteY1"/>
              </a:cxn>
              <a:cxn ang="0">
                <a:pos x="connisteX2" y="connsiteY2"/>
              </a:cxn>
              <a:cxn ang="0">
                <a:pos x="connisteX3" y="connsiteY3"/>
              </a:cxn>
              <a:cxn ang="0">
                <a:pos x="connisteX4" y="connsiteY4"/>
              </a:cxn>
              <a:cxn ang="0">
                <a:pos x="connisteX5" y="connsiteY5"/>
              </a:cxn>
              <a:cxn ang="0">
                <a:pos x="connisteX6" y="connsiteY6"/>
              </a:cxn>
              <a:cxn ang="0">
                <a:pos x="connisteX7" y="connsiteY7"/>
              </a:cxn>
              <a:cxn ang="0">
                <a:pos x="connisteX8" y="connsiteY8"/>
              </a:cxn>
            </a:cxnLst>
            <a:pathLst>
              <a:path w="762000" h="762000">
                <a:moveTo>
                  <a:pt x="0" y="203200"/>
                </a:moveTo>
                <a:cubicBezTo>
                  <a:pt x="0" y="90976"/>
                  <a:pt x="90976" y="0"/>
                  <a:pt x="203200" y="0"/>
                </a:cubicBezTo>
                <a:lnTo>
                  <a:pt x="558800" y="0"/>
                </a:lnTo>
                <a:cubicBezTo>
                  <a:pt x="671024" y="0"/>
                  <a:pt x="762000" y="90976"/>
                  <a:pt x="762000" y="203200"/>
                </a:cubicBezTo>
                <a:lnTo>
                  <a:pt x="762000" y="558800"/>
                </a:lnTo>
                <a:cubicBezTo>
                  <a:pt x="762000" y="671024"/>
                  <a:pt x="671024" y="762000"/>
                  <a:pt x="558800" y="762000"/>
                </a:cubicBezTo>
                <a:lnTo>
                  <a:pt x="203200" y="762000"/>
                </a:lnTo>
                <a:cubicBezTo>
                  <a:pt x="90976" y="762000"/>
                  <a:pt x="0" y="671024"/>
                  <a:pt x="0" y="558800"/>
                </a:cubicBezTo>
                <a:lnTo>
                  <a:pt x="0" y="203200"/>
                </a:lnTo>
                <a:close/>
              </a:path>
            </a:pathLst>
          </a:custGeom>
          <a:solidFill>
            <a:schemeClr val="accent1"/>
          </a:solidFill>
          <a:ln>
            <a:solidFill>
              <a:prstClr val="black">
                <a:alpha val="0"/>
              </a:prstClr>
            </a:solidFill>
            <a:prstDash val="solid"/>
          </a:ln>
        </p:spPr>
        <p:txBody>
          <a:bodyPr>
            <a:noAutofit/>
          </a:bodyPr>
          <a:lstStyle>
            <a:lvl1pPr>
              <a:buNone/>
              <a:defRPr/>
            </a:lvl1pPr>
            <a:lvl2pPr>
              <a:buNone/>
              <a:defRPr/>
            </a:lvl2pPr>
            <a:lvl3pPr>
              <a:buNone/>
              <a:defRPr/>
            </a:lvl3pPr>
            <a:lvl4pPr>
              <a:buNone/>
              <a:defRPr/>
            </a:lvl4pPr>
            <a:lvl5pPr>
              <a:buNone/>
              <a:defRPr/>
            </a:lvl5pPr>
          </a:lstStyle>
          <a:p>
            <a:pPr lvl="0"/>
            <a:r>
              <a:rPr lang="zh-CN" altLang="en-US" smtClean="0"/>
              <a:t> </a:t>
            </a:r>
            <a:endParaRPr lang="zh-CN" altLang="en-US" smtClean="0"/>
          </a:p>
        </p:txBody>
      </p:sp>
      <p:sp>
        <p:nvSpPr>
          <p:cNvPr id="21" name="文本占位符 20"/>
          <p:cNvSpPr>
            <a:spLocks noGrp="1"/>
          </p:cNvSpPr>
          <p:nvPr>
            <p:ph type="body" idx="16394" hasCustomPrompt="1"/>
            <p:custDataLst>
              <p:tags r:id="rId15"/>
            </p:custDataLst>
          </p:nvPr>
        </p:nvSpPr>
        <p:spPr>
          <a:xfrm>
            <a:off x="781050" y="4318000"/>
            <a:ext cx="419100" cy="355600"/>
          </a:xfrm>
          <a:noFill/>
        </p:spPr>
        <p:txBody>
          <a:bodyPr wrap="none" lIns="0" tIns="0" rIns="0" bIns="0" anchor="ctr">
            <a:noAutofit/>
          </a:bodyPr>
          <a:lstStyle>
            <a:lvl1pPr marL="0" indent="0" algn="ctr">
              <a:lnSpc>
                <a:spcPct val="109000"/>
              </a:lnSpc>
              <a:spcBef>
                <a:spcPct val="0"/>
              </a:spcBef>
              <a:spcAft>
                <a:spcPct val="0"/>
              </a:spcAft>
              <a:buNone/>
              <a:defRPr sz="2800" b="0" spc="0">
                <a:solidFill>
                  <a:srgbClr val="FFFFFF"/>
                </a:solidFill>
              </a:defRPr>
            </a:lvl1pPr>
          </a:lstStyle>
          <a:p>
            <a:pPr lvl="0"/>
            <a:r>
              <a:rPr lang="zh-CN" altLang="en-US" smtClean="0"/>
              <a:t>03</a:t>
            </a:r>
            <a:endParaRPr lang="zh-CN" altLang="en-US" smtClean="0"/>
          </a:p>
        </p:txBody>
      </p:sp>
      <p:sp>
        <p:nvSpPr>
          <p:cNvPr id="22" name="文本占位符 21"/>
          <p:cNvSpPr>
            <a:spLocks noGrp="1"/>
          </p:cNvSpPr>
          <p:nvPr>
            <p:ph type="body" idx="16392" hasCustomPrompt="1"/>
            <p:custDataLst>
              <p:tags r:id="rId16"/>
            </p:custDataLst>
          </p:nvPr>
        </p:nvSpPr>
        <p:spPr>
          <a:xfrm>
            <a:off x="1574800" y="4114800"/>
            <a:ext cx="4292600" cy="406400"/>
          </a:xfrm>
          <a:noFill/>
        </p:spPr>
        <p:txBody>
          <a:bodyPr lIns="0" tIns="0" rIns="0" bIns="0" anchor="t">
            <a:normAutofit/>
          </a:bodyPr>
          <a:lstStyle>
            <a:lvl1pPr marL="0" indent="0" algn="l">
              <a:lnSpc>
                <a:spcPct val="111000"/>
              </a:lnSpc>
              <a:spcBef>
                <a:spcPct val="0"/>
              </a:spcBef>
              <a:spcAft>
                <a:spcPct val="0"/>
              </a:spcAft>
              <a:buNone/>
              <a:defRPr sz="2400" b="0" spc="0">
                <a:solidFill>
                  <a:schemeClr val="tx1"/>
                </a:solidFill>
              </a:defRPr>
            </a:lvl1pPr>
          </a:lstStyle>
          <a:p>
            <a:pPr lvl="0"/>
            <a:r>
              <a:rPr lang="zh-CN" altLang="en-US" smtClean="0"/>
              <a:t>单击此处添加项标题</a:t>
            </a:r>
            <a:endParaRPr lang="zh-CN" altLang="en-US" smtClean="0"/>
          </a:p>
        </p:txBody>
      </p:sp>
      <p:sp>
        <p:nvSpPr>
          <p:cNvPr id="23" name="文本占位符 22"/>
          <p:cNvSpPr>
            <a:spLocks noGrp="1"/>
          </p:cNvSpPr>
          <p:nvPr>
            <p:ph type="body" idx="16393" hasCustomPrompt="1"/>
            <p:custDataLst>
              <p:tags r:id="rId17"/>
            </p:custDataLst>
          </p:nvPr>
        </p:nvSpPr>
        <p:spPr>
          <a:xfrm>
            <a:off x="1574800" y="4572000"/>
            <a:ext cx="4292600" cy="1219200"/>
          </a:xfrm>
          <a:noFill/>
        </p:spPr>
        <p:txBody>
          <a:bodyPr lIns="0" tIns="0" rIns="0" bIns="0" anchor="t">
            <a:normAutofit/>
          </a:bodyPr>
          <a:lstStyle>
            <a:lvl1pPr marL="0" indent="0" algn="l">
              <a:lnSpc>
                <a:spcPct val="125000"/>
              </a:lnSpc>
              <a:spcBef>
                <a:spcPct val="0"/>
              </a:spcBef>
              <a:spcAft>
                <a:spcPct val="0"/>
              </a:spcAft>
              <a:buNone/>
              <a:defRPr sz="1600" b="0" spc="0">
                <a:solidFill>
                  <a:schemeClr val="tx1"/>
                </a:solidFill>
              </a:defRPr>
            </a:lvl1pPr>
          </a:lstStyle>
          <a:p>
            <a:pPr lvl="0"/>
            <a:r>
              <a:rPr lang="zh-CN" altLang="en-US" smtClean="0"/>
              <a:t>单击此处添加项正文</a:t>
            </a:r>
            <a:endParaRPr lang="zh-CN" altLang="en-US" smtClean="0"/>
          </a:p>
        </p:txBody>
      </p:sp>
      <p:sp>
        <p:nvSpPr>
          <p:cNvPr id="24" name="装饰  3"/>
          <p:cNvSpPr>
            <a:spLocks noGrp="1"/>
          </p:cNvSpPr>
          <p:nvPr>
            <p:ph type="body" idx="16401" hasCustomPrompt="1"/>
            <p:custDataLst>
              <p:tags r:id="rId18"/>
            </p:custDataLst>
          </p:nvPr>
        </p:nvSpPr>
        <p:spPr>
          <a:xfrm>
            <a:off x="6324600" y="4114800"/>
            <a:ext cx="762000" cy="762000"/>
          </a:xfrm>
          <a:custGeom>
            <a:avLst/>
            <a:gdLst>
              <a:gd name="connisteX0" fmla="*/ 0 w 762000"/>
              <a:gd name="connsiteY0" fmla="*/ 203200 h 762000"/>
              <a:gd name="connisteX1" fmla="*/ 203200 w 762000"/>
              <a:gd name="connsiteY1" fmla="*/ 0 h 762000"/>
              <a:gd name="connisteX2" fmla="*/ 558800 w 762000"/>
              <a:gd name="connsiteY2" fmla="*/ 0 h 762000"/>
              <a:gd name="connisteX3" fmla="*/ 762000 w 762000"/>
              <a:gd name="connsiteY3" fmla="*/ 203200 h 762000"/>
              <a:gd name="connisteX4" fmla="*/ 762000 w 762000"/>
              <a:gd name="connsiteY4" fmla="*/ 558800 h 762000"/>
              <a:gd name="connisteX5" fmla="*/ 558800 w 762000"/>
              <a:gd name="connsiteY5" fmla="*/ 762000 h 762000"/>
              <a:gd name="connisteX6" fmla="*/ 203200 w 762000"/>
              <a:gd name="connsiteY6" fmla="*/ 762000 h 762000"/>
              <a:gd name="connisteX7" fmla="*/ 0 w 762000"/>
              <a:gd name="connsiteY7" fmla="*/ 558800 h 762000"/>
              <a:gd name="connisteX8" fmla="*/ 0 w 762000"/>
              <a:gd name="connsiteY8" fmla="*/ 203200 h 762000"/>
            </a:gdLst>
            <a:ahLst/>
            <a:cxnLst>
              <a:cxn ang="0">
                <a:pos x="connisteX0" y="connsiteY0"/>
              </a:cxn>
              <a:cxn ang="0">
                <a:pos x="connisteX1" y="connsiteY1"/>
              </a:cxn>
              <a:cxn ang="0">
                <a:pos x="connisteX2" y="connsiteY2"/>
              </a:cxn>
              <a:cxn ang="0">
                <a:pos x="connisteX3" y="connsiteY3"/>
              </a:cxn>
              <a:cxn ang="0">
                <a:pos x="connisteX4" y="connsiteY4"/>
              </a:cxn>
              <a:cxn ang="0">
                <a:pos x="connisteX5" y="connsiteY5"/>
              </a:cxn>
              <a:cxn ang="0">
                <a:pos x="connisteX6" y="connsiteY6"/>
              </a:cxn>
              <a:cxn ang="0">
                <a:pos x="connisteX7" y="connsiteY7"/>
              </a:cxn>
              <a:cxn ang="0">
                <a:pos x="connisteX8" y="connsiteY8"/>
              </a:cxn>
            </a:cxnLst>
            <a:pathLst>
              <a:path w="762000" h="762000">
                <a:moveTo>
                  <a:pt x="0" y="203200"/>
                </a:moveTo>
                <a:cubicBezTo>
                  <a:pt x="0" y="90976"/>
                  <a:pt x="90976" y="0"/>
                  <a:pt x="203200" y="0"/>
                </a:cubicBezTo>
                <a:lnTo>
                  <a:pt x="558800" y="0"/>
                </a:lnTo>
                <a:cubicBezTo>
                  <a:pt x="671024" y="0"/>
                  <a:pt x="762000" y="90976"/>
                  <a:pt x="762000" y="203200"/>
                </a:cubicBezTo>
                <a:lnTo>
                  <a:pt x="762000" y="558800"/>
                </a:lnTo>
                <a:cubicBezTo>
                  <a:pt x="762000" y="671024"/>
                  <a:pt x="671024" y="762000"/>
                  <a:pt x="558800" y="762000"/>
                </a:cubicBezTo>
                <a:lnTo>
                  <a:pt x="203200" y="762000"/>
                </a:lnTo>
                <a:cubicBezTo>
                  <a:pt x="90976" y="762000"/>
                  <a:pt x="0" y="671024"/>
                  <a:pt x="0" y="558800"/>
                </a:cubicBezTo>
                <a:lnTo>
                  <a:pt x="0" y="203200"/>
                </a:lnTo>
                <a:close/>
              </a:path>
            </a:pathLst>
          </a:custGeom>
          <a:solidFill>
            <a:schemeClr val="accent1"/>
          </a:solidFill>
          <a:ln>
            <a:solidFill>
              <a:prstClr val="black">
                <a:alpha val="0"/>
              </a:prstClr>
            </a:solidFill>
            <a:prstDash val="solid"/>
          </a:ln>
        </p:spPr>
        <p:txBody>
          <a:bodyPr>
            <a:noAutofit/>
          </a:bodyPr>
          <a:lstStyle>
            <a:lvl1pPr>
              <a:buNone/>
              <a:defRPr/>
            </a:lvl1pPr>
            <a:lvl2pPr>
              <a:buNone/>
              <a:defRPr/>
            </a:lvl2pPr>
            <a:lvl3pPr>
              <a:buNone/>
              <a:defRPr/>
            </a:lvl3pPr>
            <a:lvl4pPr>
              <a:buNone/>
              <a:defRPr/>
            </a:lvl4pPr>
            <a:lvl5pPr>
              <a:buNone/>
              <a:defRPr/>
            </a:lvl5pPr>
          </a:lstStyle>
          <a:p>
            <a:pPr lvl="0"/>
            <a:r>
              <a:rPr lang="zh-CN" altLang="en-US" smtClean="0"/>
              <a:t> </a:t>
            </a:r>
            <a:endParaRPr lang="zh-CN" altLang="en-US" smtClean="0"/>
          </a:p>
        </p:txBody>
      </p:sp>
      <p:sp>
        <p:nvSpPr>
          <p:cNvPr id="25" name="文本占位符 24"/>
          <p:cNvSpPr>
            <a:spLocks noGrp="1"/>
          </p:cNvSpPr>
          <p:nvPr>
            <p:ph type="body" idx="16397" hasCustomPrompt="1"/>
            <p:custDataLst>
              <p:tags r:id="rId19"/>
            </p:custDataLst>
          </p:nvPr>
        </p:nvSpPr>
        <p:spPr>
          <a:xfrm>
            <a:off x="6496050" y="4318000"/>
            <a:ext cx="419100" cy="355600"/>
          </a:xfrm>
          <a:noFill/>
        </p:spPr>
        <p:txBody>
          <a:bodyPr wrap="none" lIns="0" tIns="0" rIns="0" bIns="0" anchor="ctr">
            <a:noAutofit/>
          </a:bodyPr>
          <a:lstStyle>
            <a:lvl1pPr marL="0" indent="0" algn="ctr">
              <a:lnSpc>
                <a:spcPct val="109000"/>
              </a:lnSpc>
              <a:spcBef>
                <a:spcPct val="0"/>
              </a:spcBef>
              <a:spcAft>
                <a:spcPct val="0"/>
              </a:spcAft>
              <a:buNone/>
              <a:defRPr sz="2800" b="0" spc="0">
                <a:solidFill>
                  <a:srgbClr val="FFFFFF"/>
                </a:solidFill>
              </a:defRPr>
            </a:lvl1pPr>
          </a:lstStyle>
          <a:p>
            <a:pPr lvl="0"/>
            <a:r>
              <a:rPr lang="zh-CN" altLang="en-US" smtClean="0"/>
              <a:t>04</a:t>
            </a:r>
            <a:endParaRPr lang="zh-CN" altLang="en-US" smtClean="0"/>
          </a:p>
        </p:txBody>
      </p:sp>
      <p:sp>
        <p:nvSpPr>
          <p:cNvPr id="26" name="文本占位符 25"/>
          <p:cNvSpPr>
            <a:spLocks noGrp="1"/>
          </p:cNvSpPr>
          <p:nvPr>
            <p:ph type="body" idx="16395" hasCustomPrompt="1"/>
            <p:custDataLst>
              <p:tags r:id="rId20"/>
            </p:custDataLst>
          </p:nvPr>
        </p:nvSpPr>
        <p:spPr>
          <a:xfrm>
            <a:off x="7289800" y="4114800"/>
            <a:ext cx="4292600" cy="406400"/>
          </a:xfrm>
          <a:noFill/>
        </p:spPr>
        <p:txBody>
          <a:bodyPr lIns="0" tIns="0" rIns="0" bIns="0" anchor="t">
            <a:normAutofit/>
          </a:bodyPr>
          <a:lstStyle>
            <a:lvl1pPr marL="0" indent="0" algn="l">
              <a:lnSpc>
                <a:spcPct val="111000"/>
              </a:lnSpc>
              <a:spcBef>
                <a:spcPct val="0"/>
              </a:spcBef>
              <a:spcAft>
                <a:spcPct val="0"/>
              </a:spcAft>
              <a:buNone/>
              <a:defRPr sz="2400" b="0" spc="0">
                <a:solidFill>
                  <a:schemeClr val="tx1"/>
                </a:solidFill>
              </a:defRPr>
            </a:lvl1pPr>
          </a:lstStyle>
          <a:p>
            <a:pPr lvl="0"/>
            <a:r>
              <a:rPr lang="zh-CN" altLang="en-US" smtClean="0"/>
              <a:t>单击此处添加项标题</a:t>
            </a:r>
            <a:endParaRPr lang="zh-CN" altLang="en-US" smtClean="0"/>
          </a:p>
        </p:txBody>
      </p:sp>
      <p:sp>
        <p:nvSpPr>
          <p:cNvPr id="27" name="文本占位符 26"/>
          <p:cNvSpPr>
            <a:spLocks noGrp="1"/>
          </p:cNvSpPr>
          <p:nvPr>
            <p:ph type="body" idx="16396" hasCustomPrompt="1"/>
            <p:custDataLst>
              <p:tags r:id="rId21"/>
            </p:custDataLst>
          </p:nvPr>
        </p:nvSpPr>
        <p:spPr>
          <a:xfrm>
            <a:off x="7289800" y="4572000"/>
            <a:ext cx="4292600" cy="1219200"/>
          </a:xfrm>
          <a:noFill/>
        </p:spPr>
        <p:txBody>
          <a:bodyPr lIns="0" tIns="0" rIns="0" bIns="0" anchor="t">
            <a:normAutofit/>
          </a:bodyPr>
          <a:lstStyle>
            <a:lvl1pPr marL="0" indent="0" algn="l">
              <a:lnSpc>
                <a:spcPct val="125000"/>
              </a:lnSpc>
              <a:spcBef>
                <a:spcPct val="0"/>
              </a:spcBef>
              <a:spcAft>
                <a:spcPct val="0"/>
              </a:spcAft>
              <a:buNone/>
              <a:defRPr sz="1600" b="0" spc="0">
                <a:solidFill>
                  <a:schemeClr val="tx1"/>
                </a:solidFill>
              </a:defRPr>
            </a:lvl1pPr>
          </a:lstStyle>
          <a:p>
            <a:pPr lvl="0"/>
            <a:r>
              <a:rPr lang="zh-CN" altLang="en-US" smtClean="0"/>
              <a:t>单击此处添加项正文</a:t>
            </a:r>
            <a:endParaRPr lang="zh-CN" altLang="en-US" smtClean="0"/>
          </a:p>
        </p:txBody>
      </p:sp>
    </p:spTree>
  </p:cSld>
  <p:clrMapOvr>
    <a:overrideClrMapping bg1="lt1" tx1="dk1" bg2="lt2" tx2="dk2" accent1="accent1" accent2="accent2" accent3="accent3" accent4="accent4" accent5="accent5" accent6="accent6" hlink="hlink" folHlink="folHlink"/>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正文页-上标下内-装饰左-默认位置-并列-35_20_group1">
    <p:bg>
      <p:bgRef idx="1001">
        <a:schemeClr val="bg1"/>
      </p:bgRef>
    </p:bg>
    <p:spTree>
      <p:nvGrpSpPr>
        <p:cNvPr id="1" name=""/>
        <p:cNvGrpSpPr/>
        <p:nvPr/>
      </p:nvGrpSpPr>
      <p:grpSpPr>
        <a:xfrm>
          <a:off x="0" y="0"/>
          <a:ext cx="0" cy="0"/>
          <a:chOff x="0" y="0"/>
          <a:chExt cx="0" cy="0"/>
        </a:xfrm>
      </p:grpSpPr>
      <p:sp>
        <p:nvSpPr>
          <p:cNvPr id="8" name="日期占位符 7"/>
          <p:cNvSpPr>
            <a:spLocks noGrp="1"/>
          </p:cNvSpPr>
          <p:nvPr>
            <p:ph type="dt" sz="half" idx="10"/>
            <p:custDataLst>
              <p:tags r:id="rId2"/>
            </p:custDataLst>
          </p:nvPr>
        </p:nvSpPr>
        <p:spPr/>
        <p:txBody>
          <a:bodyPr wrap="square">
            <a:normAutofit/>
          </a:bodyPr>
          <a:p>
            <a:fld id="{5592522B-0F24-4480-B9DD-A9474A6880D6}" type="datetimeFigureOut">
              <a:rPr lang="zh-CN" altLang="en-US" smtClean="0"/>
            </a:fld>
            <a:endParaRPr lang="zh-CN" altLang="en-US"/>
          </a:p>
        </p:txBody>
      </p:sp>
      <p:sp>
        <p:nvSpPr>
          <p:cNvPr id="9" name="页脚占位符 8"/>
          <p:cNvSpPr>
            <a:spLocks noGrp="1"/>
          </p:cNvSpPr>
          <p:nvPr>
            <p:ph type="ftr" sz="quarter" idx="11"/>
            <p:custDataLst>
              <p:tags r:id="rId3"/>
            </p:custDataLst>
          </p:nvPr>
        </p:nvSpPr>
        <p:spPr/>
        <p:txBody>
          <a:bodyPr/>
          <a:p>
            <a:endParaRPr lang="zh-CN" altLang="en-US"/>
          </a:p>
        </p:txBody>
      </p:sp>
      <p:sp>
        <p:nvSpPr>
          <p:cNvPr id="10" name="灯片编号占位符 9"/>
          <p:cNvSpPr>
            <a:spLocks noGrp="1"/>
          </p:cNvSpPr>
          <p:nvPr>
            <p:ph type="sldNum" sz="quarter" idx="12"/>
            <p:custDataLst>
              <p:tags r:id="rId4"/>
            </p:custDataLst>
          </p:nvPr>
        </p:nvSpPr>
        <p:spPr/>
        <p:txBody>
          <a:bodyPr wrap="square">
            <a:normAutofit/>
          </a:bodyPr>
          <a:p>
            <a:fld id="{BE5F26B5-172A-4DC2-B0B7-181CFC56B87C}" type="slidenum">
              <a:rPr lang="zh-CN" altLang="en-US" smtClean="0"/>
            </a:fld>
            <a:endParaRPr lang="zh-CN" altLang="en-US"/>
          </a:p>
        </p:txBody>
      </p:sp>
      <p:sp>
        <p:nvSpPr>
          <p:cNvPr id="11" name="标题 10"/>
          <p:cNvSpPr>
            <a:spLocks noGrp="1"/>
          </p:cNvSpPr>
          <p:nvPr>
            <p:ph type="ctrTitle" idx="16385" hasCustomPrompt="1"/>
            <p:custDataLst>
              <p:tags r:id="rId5"/>
            </p:custDataLst>
          </p:nvPr>
        </p:nvSpPr>
        <p:spPr>
          <a:xfrm>
            <a:off x="609600" y="533400"/>
            <a:ext cx="10972800" cy="609600"/>
          </a:xfrm>
          <a:noFill/>
        </p:spPr>
        <p:txBody>
          <a:bodyPr lIns="0" tIns="0" rIns="0" bIns="0" anchor="t">
            <a:normAutofit/>
          </a:bodyPr>
          <a:lstStyle>
            <a:lvl1pPr marL="0" indent="0" algn="l">
              <a:lnSpc>
                <a:spcPct val="111000"/>
              </a:lnSpc>
              <a:spcBef>
                <a:spcPct val="0"/>
              </a:spcBef>
              <a:spcAft>
                <a:spcPct val="0"/>
              </a:spcAft>
              <a:buNone/>
              <a:defRPr sz="3600" b="0" spc="0">
                <a:solidFill>
                  <a:schemeClr val="tx1"/>
                </a:solidFill>
              </a:defRPr>
            </a:lvl1pPr>
          </a:lstStyle>
          <a:p>
            <a:r>
              <a:rPr lang="zh-CN" altLang="en-US"/>
              <a:t>单击此处添加标题</a:t>
            </a:r>
            <a:endParaRPr lang="zh-CN" altLang="en-US"/>
          </a:p>
        </p:txBody>
      </p:sp>
      <p:sp>
        <p:nvSpPr>
          <p:cNvPr id="12" name="文本占位符 11"/>
          <p:cNvSpPr>
            <a:spLocks noGrp="1"/>
          </p:cNvSpPr>
          <p:nvPr>
            <p:ph type="body" idx="16388" hasCustomPrompt="1"/>
            <p:custDataLst>
              <p:tags r:id="rId6"/>
            </p:custDataLst>
          </p:nvPr>
        </p:nvSpPr>
        <p:spPr>
          <a:xfrm>
            <a:off x="622300" y="1701800"/>
            <a:ext cx="1193800" cy="1016000"/>
          </a:xfrm>
          <a:noFill/>
        </p:spPr>
        <p:txBody>
          <a:bodyPr wrap="none" lIns="0" tIns="0" rIns="0" bIns="0" anchor="ctr">
            <a:noAutofit/>
          </a:bodyPr>
          <a:lstStyle>
            <a:lvl1pPr marL="0" indent="0" algn="ctr">
              <a:lnSpc>
                <a:spcPct val="109000"/>
              </a:lnSpc>
              <a:spcBef>
                <a:spcPct val="0"/>
              </a:spcBef>
              <a:spcAft>
                <a:spcPct val="0"/>
              </a:spcAft>
              <a:buNone/>
              <a:defRPr sz="8000" b="0" spc="0">
                <a:solidFill>
                  <a:schemeClr val="accent1"/>
                </a:solidFill>
              </a:defRPr>
            </a:lvl1pPr>
          </a:lstStyle>
          <a:p>
            <a:pPr lvl="0"/>
            <a:r>
              <a:rPr lang="zh-CN" altLang="en-US" smtClean="0"/>
              <a:t>01</a:t>
            </a:r>
            <a:endParaRPr lang="zh-CN" altLang="en-US" smtClean="0"/>
          </a:p>
        </p:txBody>
      </p:sp>
      <p:sp>
        <p:nvSpPr>
          <p:cNvPr id="13" name="文本占位符 12"/>
          <p:cNvSpPr>
            <a:spLocks noGrp="1"/>
          </p:cNvSpPr>
          <p:nvPr>
            <p:ph type="body" idx="16386" hasCustomPrompt="1"/>
            <p:custDataLst>
              <p:tags r:id="rId7"/>
            </p:custDataLst>
          </p:nvPr>
        </p:nvSpPr>
        <p:spPr>
          <a:xfrm>
            <a:off x="2133600" y="1651000"/>
            <a:ext cx="9448800" cy="406400"/>
          </a:xfrm>
          <a:noFill/>
        </p:spPr>
        <p:txBody>
          <a:bodyPr lIns="0" tIns="0" rIns="0" bIns="0" anchor="t">
            <a:normAutofit/>
          </a:bodyPr>
          <a:lstStyle>
            <a:lvl1pPr marL="0" indent="0" algn="l">
              <a:lnSpc>
                <a:spcPct val="111000"/>
              </a:lnSpc>
              <a:spcBef>
                <a:spcPct val="0"/>
              </a:spcBef>
              <a:spcAft>
                <a:spcPct val="0"/>
              </a:spcAft>
              <a:buNone/>
              <a:defRPr sz="2400" b="0" spc="0">
                <a:solidFill>
                  <a:schemeClr val="tx1"/>
                </a:solidFill>
              </a:defRPr>
            </a:lvl1pPr>
          </a:lstStyle>
          <a:p>
            <a:pPr lvl="0"/>
            <a:r>
              <a:rPr lang="zh-CN" altLang="en-US" smtClean="0"/>
              <a:t>单击此处添加项标题</a:t>
            </a:r>
            <a:endParaRPr lang="zh-CN" altLang="en-US" smtClean="0"/>
          </a:p>
        </p:txBody>
      </p:sp>
      <p:sp>
        <p:nvSpPr>
          <p:cNvPr id="14" name="文本占位符 13"/>
          <p:cNvSpPr>
            <a:spLocks noGrp="1"/>
          </p:cNvSpPr>
          <p:nvPr>
            <p:ph type="body" idx="16387" hasCustomPrompt="1"/>
            <p:custDataLst>
              <p:tags r:id="rId8"/>
            </p:custDataLst>
          </p:nvPr>
        </p:nvSpPr>
        <p:spPr>
          <a:xfrm>
            <a:off x="2133600" y="2159000"/>
            <a:ext cx="9448800" cy="609600"/>
          </a:xfrm>
          <a:noFill/>
        </p:spPr>
        <p:txBody>
          <a:bodyPr lIns="0" tIns="0" rIns="0" bIns="0" anchor="t">
            <a:normAutofit/>
          </a:bodyPr>
          <a:lstStyle>
            <a:lvl1pPr marL="0" indent="0" algn="l">
              <a:lnSpc>
                <a:spcPct val="125000"/>
              </a:lnSpc>
              <a:spcBef>
                <a:spcPct val="0"/>
              </a:spcBef>
              <a:spcAft>
                <a:spcPct val="0"/>
              </a:spcAft>
              <a:buNone/>
              <a:defRPr sz="1600" b="0" spc="0">
                <a:solidFill>
                  <a:schemeClr val="tx1"/>
                </a:solidFill>
              </a:defRPr>
            </a:lvl1pPr>
          </a:lstStyle>
          <a:p>
            <a:pPr lvl="0"/>
            <a:r>
              <a:rPr lang="zh-CN" altLang="en-US" smtClean="0"/>
              <a:t>单击此处添加项正文</a:t>
            </a:r>
            <a:endParaRPr lang="zh-CN" altLang="en-US" smtClean="0"/>
          </a:p>
        </p:txBody>
      </p:sp>
      <p:sp>
        <p:nvSpPr>
          <p:cNvPr id="15" name="文本占位符 14"/>
          <p:cNvSpPr>
            <a:spLocks noGrp="1"/>
          </p:cNvSpPr>
          <p:nvPr>
            <p:ph type="body" idx="16391" hasCustomPrompt="1"/>
            <p:custDataLst>
              <p:tags r:id="rId9"/>
            </p:custDataLst>
          </p:nvPr>
        </p:nvSpPr>
        <p:spPr>
          <a:xfrm>
            <a:off x="622300" y="3378200"/>
            <a:ext cx="1193800" cy="1016000"/>
          </a:xfrm>
          <a:noFill/>
        </p:spPr>
        <p:txBody>
          <a:bodyPr wrap="none" lIns="0" tIns="0" rIns="0" bIns="0" anchor="ctr">
            <a:noAutofit/>
          </a:bodyPr>
          <a:lstStyle>
            <a:lvl1pPr marL="0" indent="0" algn="ctr">
              <a:lnSpc>
                <a:spcPct val="109000"/>
              </a:lnSpc>
              <a:spcBef>
                <a:spcPct val="0"/>
              </a:spcBef>
              <a:spcAft>
                <a:spcPct val="0"/>
              </a:spcAft>
              <a:buNone/>
              <a:defRPr sz="8000" b="0" spc="0">
                <a:solidFill>
                  <a:schemeClr val="accent1"/>
                </a:solidFill>
              </a:defRPr>
            </a:lvl1pPr>
          </a:lstStyle>
          <a:p>
            <a:pPr lvl="0"/>
            <a:r>
              <a:rPr lang="zh-CN" altLang="en-US" smtClean="0"/>
              <a:t>02</a:t>
            </a:r>
            <a:endParaRPr lang="zh-CN" altLang="en-US" smtClean="0"/>
          </a:p>
        </p:txBody>
      </p:sp>
      <p:sp>
        <p:nvSpPr>
          <p:cNvPr id="16" name="文本占位符 15"/>
          <p:cNvSpPr>
            <a:spLocks noGrp="1"/>
          </p:cNvSpPr>
          <p:nvPr>
            <p:ph type="body" idx="16389" hasCustomPrompt="1"/>
            <p:custDataLst>
              <p:tags r:id="rId10"/>
            </p:custDataLst>
          </p:nvPr>
        </p:nvSpPr>
        <p:spPr>
          <a:xfrm>
            <a:off x="2133600" y="3327400"/>
            <a:ext cx="9448800" cy="406400"/>
          </a:xfrm>
          <a:noFill/>
        </p:spPr>
        <p:txBody>
          <a:bodyPr lIns="0" tIns="0" rIns="0" bIns="0" anchor="t">
            <a:normAutofit/>
          </a:bodyPr>
          <a:lstStyle>
            <a:lvl1pPr marL="0" indent="0" algn="l">
              <a:lnSpc>
                <a:spcPct val="111000"/>
              </a:lnSpc>
              <a:spcBef>
                <a:spcPct val="0"/>
              </a:spcBef>
              <a:spcAft>
                <a:spcPct val="0"/>
              </a:spcAft>
              <a:buNone/>
              <a:defRPr sz="2400" b="0" spc="0">
                <a:solidFill>
                  <a:schemeClr val="tx1"/>
                </a:solidFill>
              </a:defRPr>
            </a:lvl1pPr>
          </a:lstStyle>
          <a:p>
            <a:pPr lvl="0"/>
            <a:r>
              <a:rPr lang="zh-CN" altLang="en-US" smtClean="0"/>
              <a:t>单击此处添加项标题</a:t>
            </a:r>
            <a:endParaRPr lang="zh-CN" altLang="en-US" smtClean="0"/>
          </a:p>
        </p:txBody>
      </p:sp>
      <p:sp>
        <p:nvSpPr>
          <p:cNvPr id="17" name="文本占位符 16"/>
          <p:cNvSpPr>
            <a:spLocks noGrp="1"/>
          </p:cNvSpPr>
          <p:nvPr>
            <p:ph type="body" idx="16390" hasCustomPrompt="1"/>
            <p:custDataLst>
              <p:tags r:id="rId11"/>
            </p:custDataLst>
          </p:nvPr>
        </p:nvSpPr>
        <p:spPr>
          <a:xfrm>
            <a:off x="2133600" y="3835400"/>
            <a:ext cx="9448800" cy="609600"/>
          </a:xfrm>
          <a:noFill/>
        </p:spPr>
        <p:txBody>
          <a:bodyPr lIns="0" tIns="0" rIns="0" bIns="0" anchor="t">
            <a:normAutofit/>
          </a:bodyPr>
          <a:lstStyle>
            <a:lvl1pPr marL="0" indent="0" algn="l">
              <a:lnSpc>
                <a:spcPct val="125000"/>
              </a:lnSpc>
              <a:spcBef>
                <a:spcPct val="0"/>
              </a:spcBef>
              <a:spcAft>
                <a:spcPct val="0"/>
              </a:spcAft>
              <a:buNone/>
              <a:defRPr sz="1600" b="0" spc="0">
                <a:solidFill>
                  <a:schemeClr val="tx1"/>
                </a:solidFill>
              </a:defRPr>
            </a:lvl1pPr>
          </a:lstStyle>
          <a:p>
            <a:pPr lvl="0"/>
            <a:r>
              <a:rPr lang="zh-CN" altLang="en-US" smtClean="0"/>
              <a:t>单击此处添加项正文</a:t>
            </a:r>
            <a:endParaRPr lang="zh-CN" altLang="en-US" smtClean="0"/>
          </a:p>
        </p:txBody>
      </p:sp>
      <p:sp>
        <p:nvSpPr>
          <p:cNvPr id="18" name="文本占位符 17"/>
          <p:cNvSpPr>
            <a:spLocks noGrp="1"/>
          </p:cNvSpPr>
          <p:nvPr>
            <p:ph type="body" idx="16394" hasCustomPrompt="1"/>
            <p:custDataLst>
              <p:tags r:id="rId12"/>
            </p:custDataLst>
          </p:nvPr>
        </p:nvSpPr>
        <p:spPr>
          <a:xfrm>
            <a:off x="622300" y="5054600"/>
            <a:ext cx="1193800" cy="1016000"/>
          </a:xfrm>
          <a:noFill/>
        </p:spPr>
        <p:txBody>
          <a:bodyPr wrap="none" lIns="0" tIns="0" rIns="0" bIns="0" anchor="ctr">
            <a:noAutofit/>
          </a:bodyPr>
          <a:lstStyle>
            <a:lvl1pPr marL="0" indent="0" algn="ctr">
              <a:lnSpc>
                <a:spcPct val="109000"/>
              </a:lnSpc>
              <a:spcBef>
                <a:spcPct val="0"/>
              </a:spcBef>
              <a:spcAft>
                <a:spcPct val="0"/>
              </a:spcAft>
              <a:buNone/>
              <a:defRPr sz="8000" b="0" spc="0">
                <a:solidFill>
                  <a:schemeClr val="accent1"/>
                </a:solidFill>
              </a:defRPr>
            </a:lvl1pPr>
          </a:lstStyle>
          <a:p>
            <a:pPr lvl="0"/>
            <a:r>
              <a:rPr lang="zh-CN" altLang="en-US" smtClean="0"/>
              <a:t>03</a:t>
            </a:r>
            <a:endParaRPr lang="zh-CN" altLang="en-US" smtClean="0"/>
          </a:p>
        </p:txBody>
      </p:sp>
      <p:sp>
        <p:nvSpPr>
          <p:cNvPr id="19" name="文本占位符 18"/>
          <p:cNvSpPr>
            <a:spLocks noGrp="1"/>
          </p:cNvSpPr>
          <p:nvPr>
            <p:ph type="body" idx="16392" hasCustomPrompt="1"/>
            <p:custDataLst>
              <p:tags r:id="rId13"/>
            </p:custDataLst>
          </p:nvPr>
        </p:nvSpPr>
        <p:spPr>
          <a:xfrm>
            <a:off x="2133600" y="5003800"/>
            <a:ext cx="9448800" cy="406400"/>
          </a:xfrm>
          <a:noFill/>
        </p:spPr>
        <p:txBody>
          <a:bodyPr lIns="0" tIns="0" rIns="0" bIns="0" anchor="t">
            <a:normAutofit/>
          </a:bodyPr>
          <a:lstStyle>
            <a:lvl1pPr marL="0" indent="0" algn="l">
              <a:lnSpc>
                <a:spcPct val="111000"/>
              </a:lnSpc>
              <a:spcBef>
                <a:spcPct val="0"/>
              </a:spcBef>
              <a:spcAft>
                <a:spcPct val="0"/>
              </a:spcAft>
              <a:buNone/>
              <a:defRPr sz="2400" b="0" spc="0">
                <a:solidFill>
                  <a:schemeClr val="tx1"/>
                </a:solidFill>
              </a:defRPr>
            </a:lvl1pPr>
          </a:lstStyle>
          <a:p>
            <a:pPr lvl="0"/>
            <a:r>
              <a:rPr lang="zh-CN" altLang="en-US" smtClean="0"/>
              <a:t>单击此处添加项标题</a:t>
            </a:r>
            <a:endParaRPr lang="zh-CN" altLang="en-US" smtClean="0"/>
          </a:p>
        </p:txBody>
      </p:sp>
      <p:sp>
        <p:nvSpPr>
          <p:cNvPr id="20" name="文本占位符 19"/>
          <p:cNvSpPr>
            <a:spLocks noGrp="1"/>
          </p:cNvSpPr>
          <p:nvPr>
            <p:ph type="body" idx="16393" hasCustomPrompt="1"/>
            <p:custDataLst>
              <p:tags r:id="rId14"/>
            </p:custDataLst>
          </p:nvPr>
        </p:nvSpPr>
        <p:spPr>
          <a:xfrm>
            <a:off x="2133600" y="5511800"/>
            <a:ext cx="9448800" cy="609600"/>
          </a:xfrm>
          <a:noFill/>
        </p:spPr>
        <p:txBody>
          <a:bodyPr lIns="0" tIns="0" rIns="0" bIns="0" anchor="t">
            <a:normAutofit/>
          </a:bodyPr>
          <a:lstStyle>
            <a:lvl1pPr marL="0" indent="0" algn="l">
              <a:lnSpc>
                <a:spcPct val="125000"/>
              </a:lnSpc>
              <a:spcBef>
                <a:spcPct val="0"/>
              </a:spcBef>
              <a:spcAft>
                <a:spcPct val="0"/>
              </a:spcAft>
              <a:buNone/>
              <a:defRPr sz="1600" b="0" spc="0">
                <a:solidFill>
                  <a:schemeClr val="tx1"/>
                </a:solidFill>
              </a:defRPr>
            </a:lvl1pPr>
          </a:lstStyle>
          <a:p>
            <a:pPr lvl="0"/>
            <a:r>
              <a:rPr lang="zh-CN" altLang="en-US" smtClean="0"/>
              <a:t>单击此处添加项正文</a:t>
            </a:r>
            <a:endParaRPr lang="zh-CN" altLang="en-US" smtClean="0"/>
          </a:p>
        </p:txBody>
      </p:sp>
    </p:spTree>
  </p:cSld>
  <p:clrMapOvr>
    <a:overrideClrMapping bg1="lt1" tx1="dk1" bg2="lt2" tx2="dk2" accent1="accent1" accent2="accent2" accent3="accent3" accent4="accent4" accent5="accent5" accent6="accent6" hlink="hlink" folHlink="folHlink"/>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正文页-59_11">
    <p:bg>
      <p:bgRef idx="1001">
        <a:schemeClr val="bg1"/>
      </p:bgRef>
    </p:bg>
    <p:spTree>
      <p:nvGrpSpPr>
        <p:cNvPr id="1" name=""/>
        <p:cNvGrpSpPr/>
        <p:nvPr/>
      </p:nvGrpSpPr>
      <p:grpSpPr>
        <a:xfrm>
          <a:off x="0" y="0"/>
          <a:ext cx="0" cy="0"/>
          <a:chOff x="0" y="0"/>
          <a:chExt cx="0" cy="0"/>
        </a:xfrm>
      </p:grpSpPr>
      <p:sp>
        <p:nvSpPr>
          <p:cNvPr id="8" name="日期占位符 7"/>
          <p:cNvSpPr>
            <a:spLocks noGrp="1"/>
          </p:cNvSpPr>
          <p:nvPr>
            <p:ph type="dt" sz="half" idx="10"/>
            <p:custDataLst>
              <p:tags r:id="rId2"/>
            </p:custDataLst>
          </p:nvPr>
        </p:nvSpPr>
        <p:spPr/>
        <p:txBody>
          <a:bodyPr wrap="square">
            <a:normAutofit/>
          </a:bodyPr>
          <a:p>
            <a:fld id="{5592522B-0F24-4480-B9DD-A9474A6880D6}" type="datetimeFigureOut">
              <a:rPr lang="zh-CN" altLang="en-US" smtClean="0"/>
            </a:fld>
            <a:endParaRPr lang="zh-CN" altLang="en-US"/>
          </a:p>
        </p:txBody>
      </p:sp>
      <p:sp>
        <p:nvSpPr>
          <p:cNvPr id="9" name="页脚占位符 8"/>
          <p:cNvSpPr>
            <a:spLocks noGrp="1"/>
          </p:cNvSpPr>
          <p:nvPr>
            <p:ph type="ftr" sz="quarter" idx="11"/>
            <p:custDataLst>
              <p:tags r:id="rId3"/>
            </p:custDataLst>
          </p:nvPr>
        </p:nvSpPr>
        <p:spPr/>
        <p:txBody>
          <a:bodyPr/>
          <a:p>
            <a:endParaRPr lang="zh-CN" altLang="en-US"/>
          </a:p>
        </p:txBody>
      </p:sp>
      <p:sp>
        <p:nvSpPr>
          <p:cNvPr id="10" name="灯片编号占位符 9"/>
          <p:cNvSpPr>
            <a:spLocks noGrp="1"/>
          </p:cNvSpPr>
          <p:nvPr>
            <p:ph type="sldNum" sz="quarter" idx="12"/>
            <p:custDataLst>
              <p:tags r:id="rId4"/>
            </p:custDataLst>
          </p:nvPr>
        </p:nvSpPr>
        <p:spPr/>
        <p:txBody>
          <a:bodyPr wrap="square">
            <a:normAutofit/>
          </a:bodyPr>
          <a:p>
            <a:fld id="{BE5F26B5-172A-4DC2-B0B7-181CFC56B87C}" type="slidenum">
              <a:rPr lang="zh-CN" altLang="en-US" smtClean="0"/>
            </a:fld>
            <a:endParaRPr lang="zh-CN" altLang="en-US"/>
          </a:p>
        </p:txBody>
      </p:sp>
      <p:sp>
        <p:nvSpPr>
          <p:cNvPr id="11" name="标题 10"/>
          <p:cNvSpPr>
            <a:spLocks noGrp="1"/>
          </p:cNvSpPr>
          <p:nvPr>
            <p:ph type="ctrTitle" idx="16385" hasCustomPrompt="1"/>
            <p:custDataLst>
              <p:tags r:id="rId5"/>
            </p:custDataLst>
          </p:nvPr>
        </p:nvSpPr>
        <p:spPr>
          <a:xfrm>
            <a:off x="609600" y="533400"/>
            <a:ext cx="10972800" cy="609600"/>
          </a:xfrm>
          <a:noFill/>
        </p:spPr>
        <p:txBody>
          <a:bodyPr lIns="0" tIns="0" rIns="0" bIns="0" anchor="t">
            <a:normAutofit/>
          </a:bodyPr>
          <a:lstStyle>
            <a:lvl1pPr marL="0" indent="0" algn="l">
              <a:lnSpc>
                <a:spcPct val="111000"/>
              </a:lnSpc>
              <a:spcBef>
                <a:spcPct val="0"/>
              </a:spcBef>
              <a:spcAft>
                <a:spcPct val="0"/>
              </a:spcAft>
              <a:buNone/>
              <a:defRPr sz="3600" b="0" spc="0">
                <a:solidFill>
                  <a:schemeClr val="tx1"/>
                </a:solidFill>
              </a:defRPr>
            </a:lvl1pPr>
          </a:lstStyle>
          <a:p>
            <a:r>
              <a:rPr lang="zh-CN" altLang="en-US"/>
              <a:t>单击此处添加标题</a:t>
            </a:r>
            <a:endParaRPr lang="zh-CN" altLang="en-US"/>
          </a:p>
        </p:txBody>
      </p:sp>
      <p:sp>
        <p:nvSpPr>
          <p:cNvPr id="12" name="内容占位符 11"/>
          <p:cNvSpPr>
            <a:spLocks noGrp="1"/>
          </p:cNvSpPr>
          <p:nvPr>
            <p:ph idx="16390" hasCustomPrompt="1"/>
            <p:custDataLst>
              <p:tags r:id="rId6"/>
            </p:custDataLst>
          </p:nvPr>
        </p:nvSpPr>
        <p:spPr>
          <a:xfrm>
            <a:off x="609600" y="4013200"/>
            <a:ext cx="10972800" cy="2235200"/>
          </a:xfrm>
          <a:custGeom>
            <a:avLst/>
            <a:gdLst>
              <a:gd name="connisteX0" fmla="*/ 0 w 10972800"/>
              <a:gd name="connsiteY0" fmla="*/ 203200 h 2235200"/>
              <a:gd name="connisteX1" fmla="*/ 203200 w 10972800"/>
              <a:gd name="connsiteY1" fmla="*/ 0 h 2235200"/>
              <a:gd name="connisteX2" fmla="*/ 10769600 w 10972800"/>
              <a:gd name="connsiteY2" fmla="*/ 0 h 2235200"/>
              <a:gd name="connisteX3" fmla="*/ 10972800 w 10972800"/>
              <a:gd name="connsiteY3" fmla="*/ 203200 h 2235200"/>
              <a:gd name="connisteX4" fmla="*/ 10972800 w 10972800"/>
              <a:gd name="connsiteY4" fmla="*/ 2032000 h 2235200"/>
              <a:gd name="connisteX5" fmla="*/ 10769600 w 10972800"/>
              <a:gd name="connsiteY5" fmla="*/ 2235200 h 2235200"/>
              <a:gd name="connisteX6" fmla="*/ 203200 w 10972800"/>
              <a:gd name="connsiteY6" fmla="*/ 2235200 h 2235200"/>
              <a:gd name="connisteX7" fmla="*/ 0 w 10972800"/>
              <a:gd name="connsiteY7" fmla="*/ 2032000 h 2235200"/>
              <a:gd name="connisteX8" fmla="*/ 0 w 10972800"/>
              <a:gd name="connsiteY8" fmla="*/ 203200 h 2235200"/>
            </a:gdLst>
            <a:ahLst/>
            <a:cxnLst>
              <a:cxn ang="0">
                <a:pos x="connisteX0" y="connsiteY0"/>
              </a:cxn>
              <a:cxn ang="0">
                <a:pos x="connisteX1" y="connsiteY1"/>
              </a:cxn>
              <a:cxn ang="0">
                <a:pos x="connisteX2" y="connsiteY2"/>
              </a:cxn>
              <a:cxn ang="0">
                <a:pos x="connisteX3" y="connsiteY3"/>
              </a:cxn>
              <a:cxn ang="0">
                <a:pos x="connisteX4" y="connsiteY4"/>
              </a:cxn>
              <a:cxn ang="0">
                <a:pos x="connisteX5" y="connsiteY5"/>
              </a:cxn>
              <a:cxn ang="0">
                <a:pos x="connisteX6" y="connsiteY6"/>
              </a:cxn>
              <a:cxn ang="0">
                <a:pos x="connisteX7" y="connsiteY7"/>
              </a:cxn>
              <a:cxn ang="0">
                <a:pos x="connisteX8" y="connsiteY8"/>
              </a:cxn>
            </a:cxnLst>
            <a:pathLst>
              <a:path w="10972800" h="2235200">
                <a:moveTo>
                  <a:pt x="0" y="203200"/>
                </a:moveTo>
                <a:cubicBezTo>
                  <a:pt x="0" y="90976"/>
                  <a:pt x="90976" y="0"/>
                  <a:pt x="203200" y="0"/>
                </a:cubicBezTo>
                <a:lnTo>
                  <a:pt x="10769600" y="0"/>
                </a:lnTo>
                <a:cubicBezTo>
                  <a:pt x="10881824" y="0"/>
                  <a:pt x="10972800" y="90976"/>
                  <a:pt x="10972800" y="203200"/>
                </a:cubicBezTo>
                <a:lnTo>
                  <a:pt x="10972800" y="2032000"/>
                </a:lnTo>
                <a:cubicBezTo>
                  <a:pt x="10972800" y="2144224"/>
                  <a:pt x="10881824" y="2235200"/>
                  <a:pt x="10769600" y="2235200"/>
                </a:cubicBezTo>
                <a:lnTo>
                  <a:pt x="203200" y="2235200"/>
                </a:lnTo>
                <a:cubicBezTo>
                  <a:pt x="90976" y="2235200"/>
                  <a:pt x="0" y="2144224"/>
                  <a:pt x="0" y="2032000"/>
                </a:cubicBezTo>
                <a:lnTo>
                  <a:pt x="0" y="203200"/>
                </a:lnTo>
                <a:close/>
              </a:path>
            </a:pathLst>
          </a:custGeom>
          <a:solidFill>
            <a:srgbClr val="DDDDDD"/>
          </a:solidFill>
          <a:ln>
            <a:noFill/>
          </a:ln>
        </p:spPr>
        <p:txBody>
          <a:bodyPr>
            <a:normAutofit/>
          </a:bodyPr>
          <a:lstStyle>
            <a:lvl1pPr>
              <a:buNone/>
              <a:defRPr/>
            </a:lvl1pPr>
            <a:lvl2pPr>
              <a:buNone/>
              <a:defRPr/>
            </a:lvl2pPr>
            <a:lvl3pPr>
              <a:buNone/>
              <a:defRPr/>
            </a:lvl3pPr>
            <a:lvl4pPr>
              <a:buNone/>
              <a:defRPr/>
            </a:lvl4pPr>
            <a:lvl5pPr>
              <a:buNone/>
              <a:defRPr/>
            </a:lvl5pPr>
          </a:lstStyle>
          <a:p>
            <a:pPr lvl="0"/>
            <a:r>
              <a:rPr lang="zh-CN" altLang="en-US" smtClean="0"/>
              <a:t> </a:t>
            </a:r>
            <a:endParaRPr lang="zh-CN" altLang="en-US" smtClean="0"/>
          </a:p>
        </p:txBody>
      </p:sp>
      <p:sp>
        <p:nvSpPr>
          <p:cNvPr id="13" name="装饰  2"/>
          <p:cNvSpPr>
            <a:spLocks noGrp="1"/>
          </p:cNvSpPr>
          <p:nvPr>
            <p:ph type="body" idx="16391" hasCustomPrompt="1"/>
            <p:custDataLst>
              <p:tags r:id="rId7"/>
            </p:custDataLst>
          </p:nvPr>
        </p:nvSpPr>
        <p:spPr>
          <a:xfrm>
            <a:off x="609600" y="1524000"/>
            <a:ext cx="50800" cy="2032000"/>
          </a:xfrm>
          <a:custGeom>
            <a:avLst/>
            <a:gdLst>
              <a:gd name="connisteX0" fmla="*/ 0 w 50800"/>
              <a:gd name="connsiteY0" fmla="*/ 25400 h 2032000"/>
              <a:gd name="connisteX1" fmla="*/ 25400 w 50800"/>
              <a:gd name="connsiteY1" fmla="*/ 0 h 2032000"/>
              <a:gd name="connisteX2" fmla="*/ 25400 w 50800"/>
              <a:gd name="connsiteY2" fmla="*/ 0 h 2032000"/>
              <a:gd name="connisteX3" fmla="*/ 50800 w 50800"/>
              <a:gd name="connsiteY3" fmla="*/ 25400 h 2032000"/>
              <a:gd name="connisteX4" fmla="*/ 50800 w 50800"/>
              <a:gd name="connsiteY4" fmla="*/ 2006600 h 2032000"/>
              <a:gd name="connisteX5" fmla="*/ 25400 w 50800"/>
              <a:gd name="connsiteY5" fmla="*/ 2032000 h 2032000"/>
              <a:gd name="connisteX6" fmla="*/ 25400 w 50800"/>
              <a:gd name="connsiteY6" fmla="*/ 2032000 h 2032000"/>
              <a:gd name="connisteX7" fmla="*/ 0 w 50800"/>
              <a:gd name="connsiteY7" fmla="*/ 2006600 h 2032000"/>
              <a:gd name="connisteX8" fmla="*/ 0 w 50800"/>
              <a:gd name="connsiteY8" fmla="*/ 25400 h 2032000"/>
            </a:gdLst>
            <a:ahLst/>
            <a:cxnLst>
              <a:cxn ang="0">
                <a:pos x="connisteX0" y="connsiteY0"/>
              </a:cxn>
              <a:cxn ang="0">
                <a:pos x="connisteX1" y="connsiteY1"/>
              </a:cxn>
              <a:cxn ang="0">
                <a:pos x="connisteX2" y="connsiteY2"/>
              </a:cxn>
              <a:cxn ang="0">
                <a:pos x="connisteX3" y="connsiteY3"/>
              </a:cxn>
              <a:cxn ang="0">
                <a:pos x="connisteX4" y="connsiteY4"/>
              </a:cxn>
              <a:cxn ang="0">
                <a:pos x="connisteX5" y="connsiteY5"/>
              </a:cxn>
              <a:cxn ang="0">
                <a:pos x="connisteX6" y="connsiteY6"/>
              </a:cxn>
              <a:cxn ang="0">
                <a:pos x="connisteX7" y="connsiteY7"/>
              </a:cxn>
              <a:cxn ang="0">
                <a:pos x="connisteX8" y="connsiteY8"/>
              </a:cxn>
            </a:cxnLst>
            <a:pathLst>
              <a:path w="50800" h="2032000">
                <a:moveTo>
                  <a:pt x="0" y="25400"/>
                </a:moveTo>
                <a:cubicBezTo>
                  <a:pt x="0" y="11372"/>
                  <a:pt x="11372" y="0"/>
                  <a:pt x="25400" y="0"/>
                </a:cubicBezTo>
                <a:lnTo>
                  <a:pt x="25400" y="0"/>
                </a:lnTo>
                <a:cubicBezTo>
                  <a:pt x="39428" y="0"/>
                  <a:pt x="50800" y="11372"/>
                  <a:pt x="50800" y="25400"/>
                </a:cubicBezTo>
                <a:lnTo>
                  <a:pt x="50800" y="2006600"/>
                </a:lnTo>
                <a:cubicBezTo>
                  <a:pt x="50800" y="2020628"/>
                  <a:pt x="39428" y="2032000"/>
                  <a:pt x="25400" y="2032000"/>
                </a:cubicBezTo>
                <a:lnTo>
                  <a:pt x="25400" y="2032000"/>
                </a:lnTo>
                <a:cubicBezTo>
                  <a:pt x="11372" y="2032000"/>
                  <a:pt x="0" y="2020628"/>
                  <a:pt x="0" y="2006600"/>
                </a:cubicBezTo>
                <a:lnTo>
                  <a:pt x="0" y="25400"/>
                </a:lnTo>
                <a:close/>
              </a:path>
            </a:pathLst>
          </a:custGeom>
          <a:solidFill>
            <a:schemeClr val="accent1"/>
          </a:solidFill>
          <a:ln>
            <a:solidFill>
              <a:prstClr val="black">
                <a:alpha val="0"/>
              </a:prstClr>
            </a:solidFill>
            <a:prstDash val="solid"/>
          </a:ln>
        </p:spPr>
        <p:txBody>
          <a:bodyPr>
            <a:noAutofit/>
          </a:bodyPr>
          <a:lstStyle>
            <a:lvl1pPr>
              <a:buNone/>
              <a:defRPr/>
            </a:lvl1pPr>
            <a:lvl2pPr>
              <a:buNone/>
              <a:defRPr/>
            </a:lvl2pPr>
            <a:lvl3pPr>
              <a:buNone/>
              <a:defRPr/>
            </a:lvl3pPr>
            <a:lvl4pPr>
              <a:buNone/>
              <a:defRPr/>
            </a:lvl4pPr>
            <a:lvl5pPr>
              <a:buNone/>
              <a:defRPr/>
            </a:lvl5pPr>
          </a:lstStyle>
          <a:p>
            <a:pPr lvl="0"/>
            <a:r>
              <a:rPr lang="zh-CN" altLang="en-US" smtClean="0"/>
              <a:t> </a:t>
            </a:r>
            <a:endParaRPr lang="zh-CN" altLang="en-US" smtClean="0"/>
          </a:p>
        </p:txBody>
      </p:sp>
      <p:sp>
        <p:nvSpPr>
          <p:cNvPr id="14" name="文本占位符 13"/>
          <p:cNvSpPr>
            <a:spLocks noGrp="1"/>
          </p:cNvSpPr>
          <p:nvPr>
            <p:ph type="body" idx="16386" hasCustomPrompt="1"/>
            <p:custDataLst>
              <p:tags r:id="rId8"/>
            </p:custDataLst>
          </p:nvPr>
        </p:nvSpPr>
        <p:spPr>
          <a:xfrm>
            <a:off x="762000" y="1524000"/>
            <a:ext cx="5029200" cy="406400"/>
          </a:xfrm>
          <a:noFill/>
        </p:spPr>
        <p:txBody>
          <a:bodyPr lIns="0" tIns="0" rIns="0" bIns="0" anchor="t">
            <a:normAutofit/>
          </a:bodyPr>
          <a:lstStyle>
            <a:lvl1pPr marL="0" indent="0" algn="l">
              <a:lnSpc>
                <a:spcPct val="111000"/>
              </a:lnSpc>
              <a:spcBef>
                <a:spcPct val="0"/>
              </a:spcBef>
              <a:spcAft>
                <a:spcPct val="0"/>
              </a:spcAft>
              <a:buNone/>
              <a:defRPr sz="2400" b="0" spc="0">
                <a:solidFill>
                  <a:schemeClr val="tx1"/>
                </a:solidFill>
              </a:defRPr>
            </a:lvl1pPr>
          </a:lstStyle>
          <a:p>
            <a:pPr lvl="0"/>
            <a:r>
              <a:rPr lang="zh-CN" altLang="en-US" smtClean="0"/>
              <a:t>单击此处添加项标题</a:t>
            </a:r>
            <a:endParaRPr lang="zh-CN" altLang="en-US" smtClean="0"/>
          </a:p>
        </p:txBody>
      </p:sp>
      <p:sp>
        <p:nvSpPr>
          <p:cNvPr id="15" name="文本占位符 14"/>
          <p:cNvSpPr>
            <a:spLocks noGrp="1"/>
          </p:cNvSpPr>
          <p:nvPr>
            <p:ph type="body" idx="16387" hasCustomPrompt="1"/>
            <p:custDataLst>
              <p:tags r:id="rId9"/>
            </p:custDataLst>
          </p:nvPr>
        </p:nvSpPr>
        <p:spPr>
          <a:xfrm>
            <a:off x="762000" y="2032000"/>
            <a:ext cx="5029200" cy="1524000"/>
          </a:xfrm>
          <a:noFill/>
        </p:spPr>
        <p:txBody>
          <a:bodyPr lIns="0" tIns="0" rIns="0" bIns="0" anchor="t">
            <a:normAutofit/>
          </a:bodyPr>
          <a:lstStyle>
            <a:lvl1pPr marL="0" indent="0" algn="l">
              <a:lnSpc>
                <a:spcPct val="125000"/>
              </a:lnSpc>
              <a:spcBef>
                <a:spcPct val="0"/>
              </a:spcBef>
              <a:spcAft>
                <a:spcPct val="0"/>
              </a:spcAft>
              <a:buNone/>
              <a:defRPr sz="1600" b="0" spc="0">
                <a:solidFill>
                  <a:schemeClr val="tx1"/>
                </a:solidFill>
              </a:defRPr>
            </a:lvl1pPr>
          </a:lstStyle>
          <a:p>
            <a:pPr lvl="0"/>
            <a:r>
              <a:rPr lang="zh-CN" altLang="en-US" smtClean="0"/>
              <a:t>单击此处添加项正文</a:t>
            </a:r>
            <a:endParaRPr lang="zh-CN" altLang="en-US" smtClean="0"/>
          </a:p>
        </p:txBody>
      </p:sp>
      <p:sp>
        <p:nvSpPr>
          <p:cNvPr id="16" name="装饰  5"/>
          <p:cNvSpPr>
            <a:spLocks noGrp="1"/>
          </p:cNvSpPr>
          <p:nvPr>
            <p:ph type="body" idx="16392" hasCustomPrompt="1"/>
            <p:custDataLst>
              <p:tags r:id="rId10"/>
            </p:custDataLst>
          </p:nvPr>
        </p:nvSpPr>
        <p:spPr>
          <a:xfrm>
            <a:off x="6400800" y="1524000"/>
            <a:ext cx="50800" cy="2032000"/>
          </a:xfrm>
          <a:custGeom>
            <a:avLst/>
            <a:gdLst>
              <a:gd name="connisteX0" fmla="*/ 0 w 50800"/>
              <a:gd name="connsiteY0" fmla="*/ 25400 h 2032000"/>
              <a:gd name="connisteX1" fmla="*/ 25400 w 50800"/>
              <a:gd name="connsiteY1" fmla="*/ 0 h 2032000"/>
              <a:gd name="connisteX2" fmla="*/ 25400 w 50800"/>
              <a:gd name="connsiteY2" fmla="*/ 0 h 2032000"/>
              <a:gd name="connisteX3" fmla="*/ 50800 w 50800"/>
              <a:gd name="connsiteY3" fmla="*/ 25400 h 2032000"/>
              <a:gd name="connisteX4" fmla="*/ 50800 w 50800"/>
              <a:gd name="connsiteY4" fmla="*/ 2006600 h 2032000"/>
              <a:gd name="connisteX5" fmla="*/ 25400 w 50800"/>
              <a:gd name="connsiteY5" fmla="*/ 2032000 h 2032000"/>
              <a:gd name="connisteX6" fmla="*/ 25400 w 50800"/>
              <a:gd name="connsiteY6" fmla="*/ 2032000 h 2032000"/>
              <a:gd name="connisteX7" fmla="*/ 0 w 50800"/>
              <a:gd name="connsiteY7" fmla="*/ 2006600 h 2032000"/>
              <a:gd name="connisteX8" fmla="*/ 0 w 50800"/>
              <a:gd name="connsiteY8" fmla="*/ 25400 h 2032000"/>
            </a:gdLst>
            <a:ahLst/>
            <a:cxnLst>
              <a:cxn ang="0">
                <a:pos x="connisteX0" y="connsiteY0"/>
              </a:cxn>
              <a:cxn ang="0">
                <a:pos x="connisteX1" y="connsiteY1"/>
              </a:cxn>
              <a:cxn ang="0">
                <a:pos x="connisteX2" y="connsiteY2"/>
              </a:cxn>
              <a:cxn ang="0">
                <a:pos x="connisteX3" y="connsiteY3"/>
              </a:cxn>
              <a:cxn ang="0">
                <a:pos x="connisteX4" y="connsiteY4"/>
              </a:cxn>
              <a:cxn ang="0">
                <a:pos x="connisteX5" y="connsiteY5"/>
              </a:cxn>
              <a:cxn ang="0">
                <a:pos x="connisteX6" y="connsiteY6"/>
              </a:cxn>
              <a:cxn ang="0">
                <a:pos x="connisteX7" y="connsiteY7"/>
              </a:cxn>
              <a:cxn ang="0">
                <a:pos x="connisteX8" y="connsiteY8"/>
              </a:cxn>
            </a:cxnLst>
            <a:pathLst>
              <a:path w="50800" h="2032000">
                <a:moveTo>
                  <a:pt x="0" y="25400"/>
                </a:moveTo>
                <a:cubicBezTo>
                  <a:pt x="0" y="11372"/>
                  <a:pt x="11372" y="0"/>
                  <a:pt x="25400" y="0"/>
                </a:cubicBezTo>
                <a:lnTo>
                  <a:pt x="25400" y="0"/>
                </a:lnTo>
                <a:cubicBezTo>
                  <a:pt x="39428" y="0"/>
                  <a:pt x="50800" y="11372"/>
                  <a:pt x="50800" y="25400"/>
                </a:cubicBezTo>
                <a:lnTo>
                  <a:pt x="50800" y="2006600"/>
                </a:lnTo>
                <a:cubicBezTo>
                  <a:pt x="50800" y="2020628"/>
                  <a:pt x="39428" y="2032000"/>
                  <a:pt x="25400" y="2032000"/>
                </a:cubicBezTo>
                <a:lnTo>
                  <a:pt x="25400" y="2032000"/>
                </a:lnTo>
                <a:cubicBezTo>
                  <a:pt x="11372" y="2032000"/>
                  <a:pt x="0" y="2020628"/>
                  <a:pt x="0" y="2006600"/>
                </a:cubicBezTo>
                <a:lnTo>
                  <a:pt x="0" y="25400"/>
                </a:lnTo>
                <a:close/>
              </a:path>
            </a:pathLst>
          </a:custGeom>
          <a:solidFill>
            <a:schemeClr val="accent1"/>
          </a:solidFill>
          <a:ln>
            <a:solidFill>
              <a:prstClr val="black">
                <a:alpha val="0"/>
              </a:prstClr>
            </a:solidFill>
            <a:prstDash val="solid"/>
          </a:ln>
        </p:spPr>
        <p:txBody>
          <a:bodyPr>
            <a:noAutofit/>
          </a:bodyPr>
          <a:lstStyle>
            <a:lvl1pPr>
              <a:buNone/>
              <a:defRPr/>
            </a:lvl1pPr>
            <a:lvl2pPr>
              <a:buNone/>
              <a:defRPr/>
            </a:lvl2pPr>
            <a:lvl3pPr>
              <a:buNone/>
              <a:defRPr/>
            </a:lvl3pPr>
            <a:lvl4pPr>
              <a:buNone/>
              <a:defRPr/>
            </a:lvl4pPr>
            <a:lvl5pPr>
              <a:buNone/>
              <a:defRPr/>
            </a:lvl5pPr>
          </a:lstStyle>
          <a:p>
            <a:pPr lvl="0"/>
            <a:r>
              <a:rPr lang="zh-CN" altLang="en-US" smtClean="0"/>
              <a:t> </a:t>
            </a:r>
            <a:endParaRPr lang="zh-CN" altLang="en-US" smtClean="0"/>
          </a:p>
        </p:txBody>
      </p:sp>
      <p:sp>
        <p:nvSpPr>
          <p:cNvPr id="17" name="文本占位符 16"/>
          <p:cNvSpPr>
            <a:spLocks noGrp="1"/>
          </p:cNvSpPr>
          <p:nvPr>
            <p:ph type="body" idx="16388" hasCustomPrompt="1"/>
            <p:custDataLst>
              <p:tags r:id="rId11"/>
            </p:custDataLst>
          </p:nvPr>
        </p:nvSpPr>
        <p:spPr>
          <a:xfrm>
            <a:off x="6553200" y="1524000"/>
            <a:ext cx="5029200" cy="406400"/>
          </a:xfrm>
          <a:noFill/>
        </p:spPr>
        <p:txBody>
          <a:bodyPr lIns="0" tIns="0" rIns="0" bIns="0" anchor="t">
            <a:normAutofit/>
          </a:bodyPr>
          <a:lstStyle>
            <a:lvl1pPr marL="0" indent="0" algn="l">
              <a:lnSpc>
                <a:spcPct val="111000"/>
              </a:lnSpc>
              <a:spcBef>
                <a:spcPct val="0"/>
              </a:spcBef>
              <a:spcAft>
                <a:spcPct val="0"/>
              </a:spcAft>
              <a:buNone/>
              <a:defRPr sz="2400" b="0" spc="0">
                <a:solidFill>
                  <a:schemeClr val="tx1"/>
                </a:solidFill>
              </a:defRPr>
            </a:lvl1pPr>
          </a:lstStyle>
          <a:p>
            <a:pPr lvl="0"/>
            <a:r>
              <a:rPr lang="zh-CN" altLang="en-US" smtClean="0"/>
              <a:t>单击此处添加项标题</a:t>
            </a:r>
            <a:endParaRPr lang="zh-CN" altLang="en-US" smtClean="0"/>
          </a:p>
        </p:txBody>
      </p:sp>
      <p:sp>
        <p:nvSpPr>
          <p:cNvPr id="18" name="文本占位符 17"/>
          <p:cNvSpPr>
            <a:spLocks noGrp="1"/>
          </p:cNvSpPr>
          <p:nvPr>
            <p:ph type="body" idx="16389" hasCustomPrompt="1"/>
            <p:custDataLst>
              <p:tags r:id="rId12"/>
            </p:custDataLst>
          </p:nvPr>
        </p:nvSpPr>
        <p:spPr>
          <a:xfrm>
            <a:off x="6553200" y="2032000"/>
            <a:ext cx="5029200" cy="1524000"/>
          </a:xfrm>
          <a:noFill/>
        </p:spPr>
        <p:txBody>
          <a:bodyPr lIns="0" tIns="0" rIns="0" bIns="0" anchor="t">
            <a:normAutofit/>
          </a:bodyPr>
          <a:lstStyle>
            <a:lvl1pPr marL="0" indent="0" algn="l">
              <a:lnSpc>
                <a:spcPct val="125000"/>
              </a:lnSpc>
              <a:spcBef>
                <a:spcPct val="0"/>
              </a:spcBef>
              <a:spcAft>
                <a:spcPct val="0"/>
              </a:spcAft>
              <a:buNone/>
              <a:defRPr sz="1600" b="0" spc="0">
                <a:solidFill>
                  <a:schemeClr val="tx1"/>
                </a:solidFill>
              </a:defRPr>
            </a:lvl1pPr>
          </a:lstStyle>
          <a:p>
            <a:pPr lvl="0"/>
            <a:r>
              <a:rPr lang="zh-CN" altLang="en-US" smtClean="0"/>
              <a:t>单击此处添加项正文</a:t>
            </a:r>
            <a:endParaRPr lang="zh-CN" altLang="en-US" smtClean="0"/>
          </a:p>
        </p:txBody>
      </p:sp>
    </p:spTree>
  </p:cSld>
  <p:clrMapOvr>
    <a:overrideClrMapping bg1="lt1" tx1="dk1" bg2="lt2" tx2="dk2" accent1="accent1" accent2="accent2" accent3="accent3" accent4="accent4" accent5="accent5" accent6="accent6" hlink="hlink" folHlink="folHlink"/>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正文页-10007_16">
    <p:bg>
      <p:bgRef idx="1001">
        <a:schemeClr val="bg1"/>
      </p:bgRef>
    </p:bg>
    <p:spTree>
      <p:nvGrpSpPr>
        <p:cNvPr id="1" name=""/>
        <p:cNvGrpSpPr/>
        <p:nvPr/>
      </p:nvGrpSpPr>
      <p:grpSpPr>
        <a:xfrm>
          <a:off x="0" y="0"/>
          <a:ext cx="0" cy="0"/>
          <a:chOff x="0" y="0"/>
          <a:chExt cx="0" cy="0"/>
        </a:xfrm>
      </p:grpSpPr>
      <p:sp>
        <p:nvSpPr>
          <p:cNvPr id="8" name="日期占位符 7"/>
          <p:cNvSpPr>
            <a:spLocks noGrp="1"/>
          </p:cNvSpPr>
          <p:nvPr>
            <p:ph type="dt" sz="half" idx="10"/>
            <p:custDataLst>
              <p:tags r:id="rId2"/>
            </p:custDataLst>
          </p:nvPr>
        </p:nvSpPr>
        <p:spPr/>
        <p:txBody>
          <a:bodyPr wrap="square">
            <a:normAutofit/>
          </a:bodyPr>
          <a:p>
            <a:fld id="{5592522B-0F24-4480-B9DD-A9474A6880D6}" type="datetimeFigureOut">
              <a:rPr lang="zh-CN" altLang="en-US" smtClean="0"/>
            </a:fld>
            <a:endParaRPr lang="zh-CN" altLang="en-US"/>
          </a:p>
        </p:txBody>
      </p:sp>
      <p:sp>
        <p:nvSpPr>
          <p:cNvPr id="9" name="页脚占位符 8"/>
          <p:cNvSpPr>
            <a:spLocks noGrp="1"/>
          </p:cNvSpPr>
          <p:nvPr>
            <p:ph type="ftr" sz="quarter" idx="11"/>
            <p:custDataLst>
              <p:tags r:id="rId3"/>
            </p:custDataLst>
          </p:nvPr>
        </p:nvSpPr>
        <p:spPr/>
        <p:txBody>
          <a:bodyPr/>
          <a:p>
            <a:endParaRPr lang="zh-CN" altLang="en-US"/>
          </a:p>
        </p:txBody>
      </p:sp>
      <p:sp>
        <p:nvSpPr>
          <p:cNvPr id="10" name="灯片编号占位符 9"/>
          <p:cNvSpPr>
            <a:spLocks noGrp="1"/>
          </p:cNvSpPr>
          <p:nvPr>
            <p:ph type="sldNum" sz="quarter" idx="12"/>
            <p:custDataLst>
              <p:tags r:id="rId4"/>
            </p:custDataLst>
          </p:nvPr>
        </p:nvSpPr>
        <p:spPr/>
        <p:txBody>
          <a:bodyPr wrap="square">
            <a:normAutofit/>
          </a:bodyPr>
          <a:p>
            <a:fld id="{BE5F26B5-172A-4DC2-B0B7-181CFC56B87C}" type="slidenum">
              <a:rPr lang="zh-CN" altLang="en-US" smtClean="0"/>
            </a:fld>
            <a:endParaRPr lang="zh-CN" altLang="en-US"/>
          </a:p>
        </p:txBody>
      </p:sp>
      <p:sp>
        <p:nvSpPr>
          <p:cNvPr id="11" name="标题 10"/>
          <p:cNvSpPr>
            <a:spLocks noGrp="1"/>
          </p:cNvSpPr>
          <p:nvPr>
            <p:ph type="ctrTitle" idx="16385" hasCustomPrompt="1"/>
            <p:custDataLst>
              <p:tags r:id="rId5"/>
            </p:custDataLst>
          </p:nvPr>
        </p:nvSpPr>
        <p:spPr>
          <a:xfrm>
            <a:off x="609600" y="533400"/>
            <a:ext cx="10972800" cy="609600"/>
          </a:xfrm>
          <a:noFill/>
        </p:spPr>
        <p:txBody>
          <a:bodyPr lIns="0" tIns="0" rIns="0" bIns="0" anchor="t">
            <a:normAutofit/>
          </a:bodyPr>
          <a:lstStyle>
            <a:lvl1pPr marL="0" indent="0" algn="l">
              <a:lnSpc>
                <a:spcPct val="111000"/>
              </a:lnSpc>
              <a:spcBef>
                <a:spcPct val="0"/>
              </a:spcBef>
              <a:spcAft>
                <a:spcPct val="0"/>
              </a:spcAft>
              <a:buNone/>
              <a:defRPr sz="3600" b="0" spc="0">
                <a:solidFill>
                  <a:schemeClr val="tx1"/>
                </a:solidFill>
              </a:defRPr>
            </a:lvl1pPr>
          </a:lstStyle>
          <a:p>
            <a:r>
              <a:rPr lang="zh-CN" altLang="en-US"/>
              <a:t>单击此处添加标题</a:t>
            </a:r>
            <a:endParaRPr lang="zh-CN" altLang="en-US"/>
          </a:p>
        </p:txBody>
      </p:sp>
      <p:sp>
        <p:nvSpPr>
          <p:cNvPr id="12" name="文本占位符 11"/>
          <p:cNvSpPr>
            <a:spLocks noGrp="1"/>
          </p:cNvSpPr>
          <p:nvPr>
            <p:ph type="body" idx="16386" hasCustomPrompt="1"/>
            <p:custDataLst>
              <p:tags r:id="rId6"/>
            </p:custDataLst>
          </p:nvPr>
        </p:nvSpPr>
        <p:spPr>
          <a:xfrm>
            <a:off x="609600" y="2387600"/>
            <a:ext cx="3251200" cy="406400"/>
          </a:xfrm>
          <a:noFill/>
        </p:spPr>
        <p:txBody>
          <a:bodyPr lIns="0" tIns="0" rIns="0" bIns="0" anchor="t">
            <a:normAutofit/>
          </a:bodyPr>
          <a:lstStyle>
            <a:lvl1pPr marL="0" indent="0" algn="l">
              <a:lnSpc>
                <a:spcPct val="111000"/>
              </a:lnSpc>
              <a:spcBef>
                <a:spcPct val="0"/>
              </a:spcBef>
              <a:spcAft>
                <a:spcPct val="0"/>
              </a:spcAft>
              <a:buNone/>
              <a:defRPr sz="2400" b="0" spc="0">
                <a:solidFill>
                  <a:schemeClr val="tx1"/>
                </a:solidFill>
              </a:defRPr>
            </a:lvl1pPr>
          </a:lstStyle>
          <a:p>
            <a:pPr lvl="0"/>
            <a:r>
              <a:rPr lang="zh-CN" altLang="en-US" smtClean="0"/>
              <a:t>单击此处添加项标题</a:t>
            </a:r>
            <a:endParaRPr lang="zh-CN" altLang="en-US" smtClean="0"/>
          </a:p>
        </p:txBody>
      </p:sp>
      <p:sp>
        <p:nvSpPr>
          <p:cNvPr id="13" name="文本占位符 12"/>
          <p:cNvSpPr>
            <a:spLocks noGrp="1"/>
          </p:cNvSpPr>
          <p:nvPr>
            <p:ph type="body" idx="16387" hasCustomPrompt="1"/>
            <p:custDataLst>
              <p:tags r:id="rId7"/>
            </p:custDataLst>
          </p:nvPr>
        </p:nvSpPr>
        <p:spPr>
          <a:xfrm>
            <a:off x="609600" y="2946400"/>
            <a:ext cx="3251200" cy="2438400"/>
          </a:xfrm>
          <a:noFill/>
        </p:spPr>
        <p:txBody>
          <a:bodyPr lIns="0" tIns="0" rIns="0" bIns="0" anchor="t">
            <a:normAutofit/>
          </a:bodyPr>
          <a:lstStyle>
            <a:lvl1pPr marL="0" indent="0" algn="l">
              <a:lnSpc>
                <a:spcPct val="125000"/>
              </a:lnSpc>
              <a:spcBef>
                <a:spcPct val="0"/>
              </a:spcBef>
              <a:spcAft>
                <a:spcPct val="0"/>
              </a:spcAft>
              <a:buNone/>
              <a:defRPr sz="1600" b="0" spc="0">
                <a:solidFill>
                  <a:schemeClr val="tx1"/>
                </a:solidFill>
              </a:defRPr>
            </a:lvl1pPr>
          </a:lstStyle>
          <a:p>
            <a:pPr lvl="0"/>
            <a:r>
              <a:rPr lang="zh-CN" altLang="en-US" smtClean="0"/>
              <a:t>单击此处添加项正文</a:t>
            </a:r>
            <a:endParaRPr lang="zh-CN" altLang="en-US" smtClean="0"/>
          </a:p>
        </p:txBody>
      </p:sp>
      <p:sp>
        <p:nvSpPr>
          <p:cNvPr id="14" name="文本占位符 13"/>
          <p:cNvSpPr>
            <a:spLocks noGrp="1"/>
          </p:cNvSpPr>
          <p:nvPr>
            <p:ph type="body" idx="16388" hasCustomPrompt="1"/>
            <p:custDataLst>
              <p:tags r:id="rId8"/>
            </p:custDataLst>
          </p:nvPr>
        </p:nvSpPr>
        <p:spPr>
          <a:xfrm>
            <a:off x="4470400" y="2387600"/>
            <a:ext cx="3251200" cy="406400"/>
          </a:xfrm>
          <a:noFill/>
        </p:spPr>
        <p:txBody>
          <a:bodyPr lIns="0" tIns="0" rIns="0" bIns="0" anchor="t">
            <a:normAutofit/>
          </a:bodyPr>
          <a:lstStyle>
            <a:lvl1pPr marL="0" indent="0" algn="l">
              <a:lnSpc>
                <a:spcPct val="111000"/>
              </a:lnSpc>
              <a:spcBef>
                <a:spcPct val="0"/>
              </a:spcBef>
              <a:spcAft>
                <a:spcPct val="0"/>
              </a:spcAft>
              <a:buNone/>
              <a:defRPr sz="2400" b="0" spc="0">
                <a:solidFill>
                  <a:schemeClr val="tx1"/>
                </a:solidFill>
              </a:defRPr>
            </a:lvl1pPr>
          </a:lstStyle>
          <a:p>
            <a:pPr lvl="0"/>
            <a:r>
              <a:rPr lang="zh-CN" altLang="en-US" smtClean="0"/>
              <a:t>单击此处添加项标题</a:t>
            </a:r>
            <a:endParaRPr lang="zh-CN" altLang="en-US" smtClean="0"/>
          </a:p>
        </p:txBody>
      </p:sp>
      <p:sp>
        <p:nvSpPr>
          <p:cNvPr id="15" name="文本占位符 14"/>
          <p:cNvSpPr>
            <a:spLocks noGrp="1"/>
          </p:cNvSpPr>
          <p:nvPr>
            <p:ph type="body" idx="16389" hasCustomPrompt="1"/>
            <p:custDataLst>
              <p:tags r:id="rId9"/>
            </p:custDataLst>
          </p:nvPr>
        </p:nvSpPr>
        <p:spPr>
          <a:xfrm>
            <a:off x="4470400" y="2946400"/>
            <a:ext cx="3251200" cy="2438400"/>
          </a:xfrm>
          <a:noFill/>
        </p:spPr>
        <p:txBody>
          <a:bodyPr lIns="0" tIns="0" rIns="0" bIns="0" anchor="t">
            <a:normAutofit/>
          </a:bodyPr>
          <a:lstStyle>
            <a:lvl1pPr marL="0" indent="0" algn="l">
              <a:lnSpc>
                <a:spcPct val="125000"/>
              </a:lnSpc>
              <a:spcBef>
                <a:spcPct val="0"/>
              </a:spcBef>
              <a:spcAft>
                <a:spcPct val="0"/>
              </a:spcAft>
              <a:buNone/>
              <a:defRPr sz="1600" b="0" spc="0">
                <a:solidFill>
                  <a:schemeClr val="tx1"/>
                </a:solidFill>
              </a:defRPr>
            </a:lvl1pPr>
          </a:lstStyle>
          <a:p>
            <a:pPr lvl="0"/>
            <a:r>
              <a:rPr lang="zh-CN" altLang="en-US" smtClean="0"/>
              <a:t>单击此处添加项正文</a:t>
            </a:r>
            <a:endParaRPr lang="zh-CN" altLang="en-US" smtClean="0"/>
          </a:p>
        </p:txBody>
      </p:sp>
      <p:sp>
        <p:nvSpPr>
          <p:cNvPr id="16" name="文本占位符 15"/>
          <p:cNvSpPr>
            <a:spLocks noGrp="1"/>
          </p:cNvSpPr>
          <p:nvPr>
            <p:ph type="body" idx="16390" hasCustomPrompt="1"/>
            <p:custDataLst>
              <p:tags r:id="rId10"/>
            </p:custDataLst>
          </p:nvPr>
        </p:nvSpPr>
        <p:spPr>
          <a:xfrm>
            <a:off x="8331200" y="2387600"/>
            <a:ext cx="3251200" cy="406400"/>
          </a:xfrm>
          <a:noFill/>
        </p:spPr>
        <p:txBody>
          <a:bodyPr lIns="0" tIns="0" rIns="0" bIns="0" anchor="t">
            <a:normAutofit/>
          </a:bodyPr>
          <a:lstStyle>
            <a:lvl1pPr marL="0" indent="0" algn="l">
              <a:lnSpc>
                <a:spcPct val="111000"/>
              </a:lnSpc>
              <a:spcBef>
                <a:spcPct val="0"/>
              </a:spcBef>
              <a:spcAft>
                <a:spcPct val="0"/>
              </a:spcAft>
              <a:buNone/>
              <a:defRPr sz="2400" b="0" spc="0">
                <a:solidFill>
                  <a:schemeClr val="tx1"/>
                </a:solidFill>
              </a:defRPr>
            </a:lvl1pPr>
          </a:lstStyle>
          <a:p>
            <a:pPr lvl="0"/>
            <a:r>
              <a:rPr lang="zh-CN" altLang="en-US" smtClean="0"/>
              <a:t>单击此处添加项标题</a:t>
            </a:r>
            <a:endParaRPr lang="zh-CN" altLang="en-US" smtClean="0"/>
          </a:p>
        </p:txBody>
      </p:sp>
      <p:sp>
        <p:nvSpPr>
          <p:cNvPr id="17" name="文本占位符 16"/>
          <p:cNvSpPr>
            <a:spLocks noGrp="1"/>
          </p:cNvSpPr>
          <p:nvPr>
            <p:ph type="body" idx="16391" hasCustomPrompt="1"/>
            <p:custDataLst>
              <p:tags r:id="rId11"/>
            </p:custDataLst>
          </p:nvPr>
        </p:nvSpPr>
        <p:spPr>
          <a:xfrm>
            <a:off x="8331200" y="2946400"/>
            <a:ext cx="3251200" cy="2438400"/>
          </a:xfrm>
          <a:noFill/>
        </p:spPr>
        <p:txBody>
          <a:bodyPr lIns="0" tIns="0" rIns="0" bIns="0" anchor="t">
            <a:normAutofit/>
          </a:bodyPr>
          <a:lstStyle>
            <a:lvl1pPr marL="0" indent="0" algn="l">
              <a:lnSpc>
                <a:spcPct val="125000"/>
              </a:lnSpc>
              <a:spcBef>
                <a:spcPct val="0"/>
              </a:spcBef>
              <a:spcAft>
                <a:spcPct val="0"/>
              </a:spcAft>
              <a:buNone/>
              <a:defRPr sz="1600" b="0" spc="0">
                <a:solidFill>
                  <a:schemeClr val="tx1"/>
                </a:solidFill>
              </a:defRPr>
            </a:lvl1pPr>
          </a:lstStyle>
          <a:p>
            <a:pPr lvl="0"/>
            <a:r>
              <a:rPr lang="zh-CN" altLang="en-US" smtClean="0"/>
              <a:t>单击此处添加项正文</a:t>
            </a:r>
            <a:endParaRPr lang="zh-CN" altLang="en-US" smtClean="0"/>
          </a:p>
        </p:txBody>
      </p:sp>
    </p:spTree>
  </p:cSld>
  <p:clrMapOvr>
    <a:overrideClrMapping bg1="lt1" tx1="dk1" bg2="lt2" tx2="dk2" accent1="accent1" accent2="accent2" accent3="accent3" accent4="accent4" accent5="accent5" accent6="accent6" hlink="hlink" folHlink="folHlink"/>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正文页-2_6">
    <p:bg>
      <p:bgRef idx="1001">
        <a:schemeClr val="bg1"/>
      </p:bgRef>
    </p:bg>
    <p:spTree>
      <p:nvGrpSpPr>
        <p:cNvPr id="1" name=""/>
        <p:cNvGrpSpPr/>
        <p:nvPr/>
      </p:nvGrpSpPr>
      <p:grpSpPr>
        <a:xfrm>
          <a:off x="0" y="0"/>
          <a:ext cx="0" cy="0"/>
          <a:chOff x="0" y="0"/>
          <a:chExt cx="0" cy="0"/>
        </a:xfrm>
      </p:grpSpPr>
      <p:sp>
        <p:nvSpPr>
          <p:cNvPr id="8" name="日期占位符 7"/>
          <p:cNvSpPr>
            <a:spLocks noGrp="1"/>
          </p:cNvSpPr>
          <p:nvPr>
            <p:ph type="dt" sz="half" idx="10"/>
            <p:custDataLst>
              <p:tags r:id="rId2"/>
            </p:custDataLst>
          </p:nvPr>
        </p:nvSpPr>
        <p:spPr/>
        <p:txBody>
          <a:bodyPr wrap="square">
            <a:normAutofit/>
          </a:bodyPr>
          <a:p>
            <a:fld id="{5592522B-0F24-4480-B9DD-A9474A6880D6}" type="datetimeFigureOut">
              <a:rPr lang="zh-CN" altLang="en-US" smtClean="0"/>
            </a:fld>
            <a:endParaRPr lang="zh-CN" altLang="en-US"/>
          </a:p>
        </p:txBody>
      </p:sp>
      <p:sp>
        <p:nvSpPr>
          <p:cNvPr id="9" name="页脚占位符 8"/>
          <p:cNvSpPr>
            <a:spLocks noGrp="1"/>
          </p:cNvSpPr>
          <p:nvPr>
            <p:ph type="ftr" sz="quarter" idx="11"/>
            <p:custDataLst>
              <p:tags r:id="rId3"/>
            </p:custDataLst>
          </p:nvPr>
        </p:nvSpPr>
        <p:spPr/>
        <p:txBody>
          <a:bodyPr/>
          <a:p>
            <a:endParaRPr lang="zh-CN" altLang="en-US"/>
          </a:p>
        </p:txBody>
      </p:sp>
      <p:sp>
        <p:nvSpPr>
          <p:cNvPr id="10" name="灯片编号占位符 9"/>
          <p:cNvSpPr>
            <a:spLocks noGrp="1"/>
          </p:cNvSpPr>
          <p:nvPr>
            <p:ph type="sldNum" sz="quarter" idx="12"/>
            <p:custDataLst>
              <p:tags r:id="rId4"/>
            </p:custDataLst>
          </p:nvPr>
        </p:nvSpPr>
        <p:spPr/>
        <p:txBody>
          <a:bodyPr wrap="square">
            <a:normAutofit/>
          </a:bodyPr>
          <a:p>
            <a:fld id="{BE5F26B5-172A-4DC2-B0B7-181CFC56B87C}" type="slidenum">
              <a:rPr lang="zh-CN" altLang="en-US" smtClean="0"/>
            </a:fld>
            <a:endParaRPr lang="zh-CN" altLang="en-US"/>
          </a:p>
        </p:txBody>
      </p:sp>
      <p:sp>
        <p:nvSpPr>
          <p:cNvPr id="11" name="标题 10"/>
          <p:cNvSpPr>
            <a:spLocks noGrp="1"/>
          </p:cNvSpPr>
          <p:nvPr>
            <p:ph type="ctrTitle" idx="16385" hasCustomPrompt="1"/>
            <p:custDataLst>
              <p:tags r:id="rId5"/>
            </p:custDataLst>
          </p:nvPr>
        </p:nvSpPr>
        <p:spPr>
          <a:xfrm>
            <a:off x="609600" y="533400"/>
            <a:ext cx="10972800" cy="609600"/>
          </a:xfrm>
          <a:noFill/>
        </p:spPr>
        <p:txBody>
          <a:bodyPr lIns="0" tIns="0" rIns="0" bIns="0" anchor="t">
            <a:normAutofit/>
          </a:bodyPr>
          <a:lstStyle>
            <a:lvl1pPr marL="0" indent="0" algn="l">
              <a:lnSpc>
                <a:spcPct val="111000"/>
              </a:lnSpc>
              <a:spcBef>
                <a:spcPct val="0"/>
              </a:spcBef>
              <a:spcAft>
                <a:spcPct val="0"/>
              </a:spcAft>
              <a:buNone/>
              <a:defRPr sz="3600" b="0" spc="0">
                <a:solidFill>
                  <a:schemeClr val="tx1"/>
                </a:solidFill>
              </a:defRPr>
            </a:lvl1pPr>
          </a:lstStyle>
          <a:p>
            <a:r>
              <a:rPr lang="zh-CN" altLang="en-US"/>
              <a:t>单击此处添加标题</a:t>
            </a:r>
            <a:endParaRPr lang="zh-CN" altLang="en-US"/>
          </a:p>
        </p:txBody>
      </p:sp>
      <p:sp>
        <p:nvSpPr>
          <p:cNvPr id="12" name="装饰  1"/>
          <p:cNvSpPr>
            <a:spLocks noGrp="1"/>
          </p:cNvSpPr>
          <p:nvPr>
            <p:ph type="body" idx="16390" hasCustomPrompt="1"/>
            <p:custDataLst>
              <p:tags r:id="rId6"/>
            </p:custDataLst>
          </p:nvPr>
        </p:nvSpPr>
        <p:spPr>
          <a:xfrm>
            <a:off x="609600" y="3556000"/>
            <a:ext cx="5334000" cy="2692400"/>
          </a:xfrm>
          <a:custGeom>
            <a:avLst/>
            <a:gdLst>
              <a:gd name="connisteX0" fmla="*/ 0 w 5334000"/>
              <a:gd name="connsiteY0" fmla="*/ 0 h 2692400"/>
              <a:gd name="connisteX1" fmla="*/ 5334000 w 5334000"/>
              <a:gd name="connsiteY1" fmla="*/ 0 h 2692400"/>
              <a:gd name="connisteX2" fmla="*/ 5334000 w 5334000"/>
              <a:gd name="connsiteY2" fmla="*/ 2489200 h 2692400"/>
              <a:gd name="connisteX3" fmla="*/ 5130800 w 5334000"/>
              <a:gd name="connsiteY3" fmla="*/ 2692400 h 2692400"/>
              <a:gd name="connisteX4" fmla="*/ 203200 w 5334000"/>
              <a:gd name="connsiteY4" fmla="*/ 2692400 h 2692400"/>
              <a:gd name="connisteX5" fmla="*/ 0 w 5334000"/>
              <a:gd name="connsiteY5" fmla="*/ 2489200 h 2692400"/>
              <a:gd name="connisteX6" fmla="*/ 0 w 5334000"/>
              <a:gd name="connsiteY6" fmla="*/ 0 h 2692400"/>
            </a:gdLst>
            <a:ahLst/>
            <a:cxnLst>
              <a:cxn ang="0">
                <a:pos x="connisteX0" y="connsiteY0"/>
              </a:cxn>
              <a:cxn ang="0">
                <a:pos x="connisteX1" y="connsiteY1"/>
              </a:cxn>
              <a:cxn ang="0">
                <a:pos x="connisteX2" y="connsiteY2"/>
              </a:cxn>
              <a:cxn ang="0">
                <a:pos x="connisteX3" y="connsiteY3"/>
              </a:cxn>
              <a:cxn ang="0">
                <a:pos x="connisteX4" y="connsiteY4"/>
              </a:cxn>
              <a:cxn ang="0">
                <a:pos x="connisteX5" y="connsiteY5"/>
              </a:cxn>
              <a:cxn ang="0">
                <a:pos x="connisteX6" y="connsiteY6"/>
              </a:cxn>
            </a:cxnLst>
            <a:pathLst>
              <a:path w="5334000" h="2692400">
                <a:moveTo>
                  <a:pt x="0" y="0"/>
                </a:moveTo>
                <a:lnTo>
                  <a:pt x="5334000" y="0"/>
                </a:lnTo>
                <a:lnTo>
                  <a:pt x="5334000" y="2489200"/>
                </a:lnTo>
                <a:cubicBezTo>
                  <a:pt x="5334000" y="2601424"/>
                  <a:pt x="5243024" y="2692400"/>
                  <a:pt x="5130800" y="2692400"/>
                </a:cubicBezTo>
                <a:lnTo>
                  <a:pt x="203200" y="2692400"/>
                </a:lnTo>
                <a:cubicBezTo>
                  <a:pt x="90976" y="2692400"/>
                  <a:pt x="0" y="2601424"/>
                  <a:pt x="0" y="2489200"/>
                </a:cubicBezTo>
                <a:lnTo>
                  <a:pt x="0" y="0"/>
                </a:lnTo>
                <a:close/>
              </a:path>
            </a:pathLst>
          </a:custGeom>
          <a:gradFill>
            <a:gsLst>
              <a:gs pos="0">
                <a:schemeClr val="accent1">
                  <a:lumMod val="10000"/>
                  <a:lumOff val="90000"/>
                </a:schemeClr>
              </a:gs>
              <a:gs pos="100000">
                <a:schemeClr val="accent1">
                  <a:lumMod val="10000"/>
                  <a:lumOff val="90000"/>
                </a:schemeClr>
              </a:gs>
            </a:gsLst>
            <a:lin ang="5400000"/>
          </a:gradFill>
          <a:ln>
            <a:solidFill>
              <a:prstClr val="black">
                <a:alpha val="0"/>
              </a:prstClr>
            </a:solidFill>
            <a:prstDash val="solid"/>
          </a:ln>
        </p:spPr>
        <p:txBody>
          <a:bodyPr>
            <a:noAutofit/>
          </a:bodyPr>
          <a:lstStyle>
            <a:lvl1pPr>
              <a:buNone/>
              <a:defRPr/>
            </a:lvl1pPr>
            <a:lvl2pPr>
              <a:buNone/>
              <a:defRPr/>
            </a:lvl2pPr>
            <a:lvl3pPr>
              <a:buNone/>
              <a:defRPr/>
            </a:lvl3pPr>
            <a:lvl4pPr>
              <a:buNone/>
              <a:defRPr/>
            </a:lvl4pPr>
            <a:lvl5pPr>
              <a:buNone/>
              <a:defRPr/>
            </a:lvl5pPr>
          </a:lstStyle>
          <a:p>
            <a:pPr lvl="0"/>
            <a:r>
              <a:rPr lang="zh-CN" altLang="en-US" smtClean="0"/>
              <a:t> </a:t>
            </a:r>
            <a:endParaRPr lang="zh-CN" altLang="en-US" smtClean="0"/>
          </a:p>
        </p:txBody>
      </p:sp>
      <p:sp>
        <p:nvSpPr>
          <p:cNvPr id="13" name="图片占位符 12"/>
          <p:cNvSpPr>
            <a:spLocks noGrp="1"/>
          </p:cNvSpPr>
          <p:nvPr>
            <p:ph type="pic" idx="16391" hasCustomPrompt="1"/>
            <p:custDataLst>
              <p:tags r:id="rId7"/>
            </p:custDataLst>
          </p:nvPr>
        </p:nvSpPr>
        <p:spPr>
          <a:xfrm>
            <a:off x="609600" y="1524000"/>
            <a:ext cx="5334000" cy="2032000"/>
          </a:xfrm>
          <a:custGeom>
            <a:avLst/>
            <a:gdLst>
              <a:gd name="connisteX0" fmla="*/ 0 w 5334000"/>
              <a:gd name="connsiteY0" fmla="*/ 203200 h 2032000"/>
              <a:gd name="connisteX1" fmla="*/ 203200 w 5334000"/>
              <a:gd name="connsiteY1" fmla="*/ 0 h 2032000"/>
              <a:gd name="connisteX2" fmla="*/ 5130800 w 5334000"/>
              <a:gd name="connsiteY2" fmla="*/ 0 h 2032000"/>
              <a:gd name="connisteX3" fmla="*/ 5334000 w 5334000"/>
              <a:gd name="connsiteY3" fmla="*/ 203200 h 2032000"/>
              <a:gd name="connisteX4" fmla="*/ 5334000 w 5334000"/>
              <a:gd name="connsiteY4" fmla="*/ 2032000 h 2032000"/>
              <a:gd name="connisteX5" fmla="*/ 0 w 5334000"/>
              <a:gd name="connsiteY5" fmla="*/ 2032000 h 2032000"/>
              <a:gd name="connisteX6" fmla="*/ 0 w 5334000"/>
              <a:gd name="connsiteY6" fmla="*/ 203200 h 2032000"/>
            </a:gdLst>
            <a:ahLst/>
            <a:cxnLst>
              <a:cxn ang="0">
                <a:pos x="connisteX0" y="connsiteY0"/>
              </a:cxn>
              <a:cxn ang="0">
                <a:pos x="connisteX1" y="connsiteY1"/>
              </a:cxn>
              <a:cxn ang="0">
                <a:pos x="connisteX2" y="connsiteY2"/>
              </a:cxn>
              <a:cxn ang="0">
                <a:pos x="connisteX3" y="connsiteY3"/>
              </a:cxn>
              <a:cxn ang="0">
                <a:pos x="connisteX4" y="connsiteY4"/>
              </a:cxn>
              <a:cxn ang="0">
                <a:pos x="connisteX5" y="connsiteY5"/>
              </a:cxn>
              <a:cxn ang="0">
                <a:pos x="connisteX6" y="connsiteY6"/>
              </a:cxn>
            </a:cxnLst>
            <a:pathLst>
              <a:path w="5334000" h="2032000">
                <a:moveTo>
                  <a:pt x="0" y="203200"/>
                </a:moveTo>
                <a:cubicBezTo>
                  <a:pt x="0" y="90976"/>
                  <a:pt x="90976" y="0"/>
                  <a:pt x="203200" y="0"/>
                </a:cubicBezTo>
                <a:lnTo>
                  <a:pt x="5130800" y="0"/>
                </a:lnTo>
                <a:cubicBezTo>
                  <a:pt x="5243024" y="0"/>
                  <a:pt x="5334000" y="90976"/>
                  <a:pt x="5334000" y="203200"/>
                </a:cubicBezTo>
                <a:lnTo>
                  <a:pt x="5334000" y="2032000"/>
                </a:lnTo>
                <a:lnTo>
                  <a:pt x="0" y="2032000"/>
                </a:lnTo>
                <a:lnTo>
                  <a:pt x="0" y="203200"/>
                </a:lnTo>
                <a:close/>
              </a:path>
            </a:pathLst>
          </a:custGeom>
          <a:solidFill>
            <a:srgbClr val="DDDDDD"/>
          </a:solidFill>
          <a:ln>
            <a:noFill/>
          </a:ln>
        </p:spPr>
        <p:txBody>
          <a:bodyPr>
            <a:noAutofit/>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r>
              <a:rPr lang="zh-CN" altLang="en-US"/>
              <a:t> </a:t>
            </a:r>
            <a:endParaRPr lang="zh-CN" altLang="en-US"/>
          </a:p>
        </p:txBody>
      </p:sp>
      <p:sp>
        <p:nvSpPr>
          <p:cNvPr id="14" name="文本占位符 13"/>
          <p:cNvSpPr>
            <a:spLocks noGrp="1"/>
          </p:cNvSpPr>
          <p:nvPr>
            <p:ph type="body" idx="16386" hasCustomPrompt="1"/>
            <p:custDataLst>
              <p:tags r:id="rId8"/>
            </p:custDataLst>
          </p:nvPr>
        </p:nvSpPr>
        <p:spPr>
          <a:xfrm>
            <a:off x="914400" y="3759200"/>
            <a:ext cx="4724400" cy="406400"/>
          </a:xfrm>
          <a:noFill/>
        </p:spPr>
        <p:txBody>
          <a:bodyPr lIns="0" tIns="0" rIns="0" bIns="0" anchor="t">
            <a:normAutofit/>
          </a:bodyPr>
          <a:lstStyle>
            <a:lvl1pPr marL="0" indent="0" algn="l">
              <a:lnSpc>
                <a:spcPct val="111000"/>
              </a:lnSpc>
              <a:spcBef>
                <a:spcPct val="0"/>
              </a:spcBef>
              <a:spcAft>
                <a:spcPct val="0"/>
              </a:spcAft>
              <a:buNone/>
              <a:defRPr sz="2400" b="0" spc="0">
                <a:solidFill>
                  <a:schemeClr val="tx1"/>
                </a:solidFill>
              </a:defRPr>
            </a:lvl1pPr>
          </a:lstStyle>
          <a:p>
            <a:pPr lvl="0"/>
            <a:r>
              <a:rPr lang="zh-CN" altLang="en-US" smtClean="0"/>
              <a:t>单击此处添加项标题</a:t>
            </a:r>
            <a:endParaRPr lang="zh-CN" altLang="en-US" smtClean="0"/>
          </a:p>
        </p:txBody>
      </p:sp>
      <p:sp>
        <p:nvSpPr>
          <p:cNvPr id="15" name="文本占位符 14"/>
          <p:cNvSpPr>
            <a:spLocks noGrp="1"/>
          </p:cNvSpPr>
          <p:nvPr>
            <p:ph type="body" idx="16387" hasCustomPrompt="1"/>
            <p:custDataLst>
              <p:tags r:id="rId9"/>
            </p:custDataLst>
          </p:nvPr>
        </p:nvSpPr>
        <p:spPr>
          <a:xfrm>
            <a:off x="914400" y="4216400"/>
            <a:ext cx="4724400" cy="1828800"/>
          </a:xfrm>
          <a:noFill/>
        </p:spPr>
        <p:txBody>
          <a:bodyPr lIns="0" tIns="0" rIns="0" bIns="0" anchor="t">
            <a:normAutofit/>
          </a:bodyPr>
          <a:lstStyle>
            <a:lvl1pPr marL="0" indent="0" algn="l">
              <a:lnSpc>
                <a:spcPct val="125000"/>
              </a:lnSpc>
              <a:spcBef>
                <a:spcPct val="0"/>
              </a:spcBef>
              <a:spcAft>
                <a:spcPct val="0"/>
              </a:spcAft>
              <a:buNone/>
              <a:defRPr sz="1600" b="0" spc="0">
                <a:solidFill>
                  <a:schemeClr val="tx1"/>
                </a:solidFill>
              </a:defRPr>
            </a:lvl1pPr>
          </a:lstStyle>
          <a:p>
            <a:pPr lvl="0"/>
            <a:r>
              <a:rPr lang="zh-CN" altLang="en-US" smtClean="0"/>
              <a:t>单击此处添加项正文</a:t>
            </a:r>
            <a:endParaRPr lang="zh-CN" altLang="en-US" smtClean="0"/>
          </a:p>
        </p:txBody>
      </p:sp>
      <p:sp>
        <p:nvSpPr>
          <p:cNvPr id="16" name="装饰  5"/>
          <p:cNvSpPr>
            <a:spLocks noGrp="1"/>
          </p:cNvSpPr>
          <p:nvPr>
            <p:ph type="body" idx="16392" hasCustomPrompt="1"/>
            <p:custDataLst>
              <p:tags r:id="rId10"/>
            </p:custDataLst>
          </p:nvPr>
        </p:nvSpPr>
        <p:spPr>
          <a:xfrm>
            <a:off x="6248400" y="3556000"/>
            <a:ext cx="5334000" cy="2692400"/>
          </a:xfrm>
          <a:custGeom>
            <a:avLst/>
            <a:gdLst>
              <a:gd name="connisteX0" fmla="*/ 0 w 5334000"/>
              <a:gd name="connsiteY0" fmla="*/ 0 h 2692400"/>
              <a:gd name="connisteX1" fmla="*/ 5334000 w 5334000"/>
              <a:gd name="connsiteY1" fmla="*/ 0 h 2692400"/>
              <a:gd name="connisteX2" fmla="*/ 5334000 w 5334000"/>
              <a:gd name="connsiteY2" fmla="*/ 2489200 h 2692400"/>
              <a:gd name="connisteX3" fmla="*/ 5130800 w 5334000"/>
              <a:gd name="connsiteY3" fmla="*/ 2692400 h 2692400"/>
              <a:gd name="connisteX4" fmla="*/ 203200 w 5334000"/>
              <a:gd name="connsiteY4" fmla="*/ 2692400 h 2692400"/>
              <a:gd name="connisteX5" fmla="*/ 0 w 5334000"/>
              <a:gd name="connsiteY5" fmla="*/ 2489200 h 2692400"/>
              <a:gd name="connisteX6" fmla="*/ 0 w 5334000"/>
              <a:gd name="connsiteY6" fmla="*/ 0 h 2692400"/>
            </a:gdLst>
            <a:ahLst/>
            <a:cxnLst>
              <a:cxn ang="0">
                <a:pos x="connisteX0" y="connsiteY0"/>
              </a:cxn>
              <a:cxn ang="0">
                <a:pos x="connisteX1" y="connsiteY1"/>
              </a:cxn>
              <a:cxn ang="0">
                <a:pos x="connisteX2" y="connsiteY2"/>
              </a:cxn>
              <a:cxn ang="0">
                <a:pos x="connisteX3" y="connsiteY3"/>
              </a:cxn>
              <a:cxn ang="0">
                <a:pos x="connisteX4" y="connsiteY4"/>
              </a:cxn>
              <a:cxn ang="0">
                <a:pos x="connisteX5" y="connsiteY5"/>
              </a:cxn>
              <a:cxn ang="0">
                <a:pos x="connisteX6" y="connsiteY6"/>
              </a:cxn>
            </a:cxnLst>
            <a:pathLst>
              <a:path w="5334000" h="2692400">
                <a:moveTo>
                  <a:pt x="0" y="0"/>
                </a:moveTo>
                <a:lnTo>
                  <a:pt x="5334000" y="0"/>
                </a:lnTo>
                <a:lnTo>
                  <a:pt x="5334000" y="2489200"/>
                </a:lnTo>
                <a:cubicBezTo>
                  <a:pt x="5334000" y="2601424"/>
                  <a:pt x="5243024" y="2692400"/>
                  <a:pt x="5130800" y="2692400"/>
                </a:cubicBezTo>
                <a:lnTo>
                  <a:pt x="203200" y="2692400"/>
                </a:lnTo>
                <a:cubicBezTo>
                  <a:pt x="90976" y="2692400"/>
                  <a:pt x="0" y="2601424"/>
                  <a:pt x="0" y="2489200"/>
                </a:cubicBezTo>
                <a:lnTo>
                  <a:pt x="0" y="0"/>
                </a:lnTo>
                <a:close/>
              </a:path>
            </a:pathLst>
          </a:custGeom>
          <a:solidFill>
            <a:schemeClr val="accent1"/>
          </a:solidFill>
          <a:ln>
            <a:solidFill>
              <a:prstClr val="black">
                <a:alpha val="0"/>
              </a:prstClr>
            </a:solidFill>
            <a:prstDash val="solid"/>
          </a:ln>
        </p:spPr>
        <p:txBody>
          <a:bodyPr>
            <a:noAutofit/>
          </a:bodyPr>
          <a:lstStyle>
            <a:lvl1pPr>
              <a:buNone/>
              <a:defRPr/>
            </a:lvl1pPr>
            <a:lvl2pPr>
              <a:buNone/>
              <a:defRPr/>
            </a:lvl2pPr>
            <a:lvl3pPr>
              <a:buNone/>
              <a:defRPr/>
            </a:lvl3pPr>
            <a:lvl4pPr>
              <a:buNone/>
              <a:defRPr/>
            </a:lvl4pPr>
            <a:lvl5pPr>
              <a:buNone/>
              <a:defRPr/>
            </a:lvl5pPr>
          </a:lstStyle>
          <a:p>
            <a:pPr lvl="0"/>
            <a:r>
              <a:rPr lang="zh-CN" altLang="en-US" smtClean="0"/>
              <a:t> </a:t>
            </a:r>
            <a:endParaRPr lang="zh-CN" altLang="en-US" smtClean="0"/>
          </a:p>
        </p:txBody>
      </p:sp>
      <p:sp>
        <p:nvSpPr>
          <p:cNvPr id="17" name="图片占位符 16"/>
          <p:cNvSpPr>
            <a:spLocks noGrp="1"/>
          </p:cNvSpPr>
          <p:nvPr>
            <p:ph type="pic" idx="16393" hasCustomPrompt="1"/>
            <p:custDataLst>
              <p:tags r:id="rId11"/>
            </p:custDataLst>
          </p:nvPr>
        </p:nvSpPr>
        <p:spPr>
          <a:xfrm>
            <a:off x="6248400" y="1524000"/>
            <a:ext cx="5334000" cy="2032000"/>
          </a:xfrm>
          <a:custGeom>
            <a:avLst/>
            <a:gdLst>
              <a:gd name="connisteX0" fmla="*/ 0 w 5334000"/>
              <a:gd name="connsiteY0" fmla="*/ 203200 h 2032000"/>
              <a:gd name="connisteX1" fmla="*/ 203200 w 5334000"/>
              <a:gd name="connsiteY1" fmla="*/ 0 h 2032000"/>
              <a:gd name="connisteX2" fmla="*/ 5130800 w 5334000"/>
              <a:gd name="connsiteY2" fmla="*/ 0 h 2032000"/>
              <a:gd name="connisteX3" fmla="*/ 5334000 w 5334000"/>
              <a:gd name="connsiteY3" fmla="*/ 203200 h 2032000"/>
              <a:gd name="connisteX4" fmla="*/ 5334000 w 5334000"/>
              <a:gd name="connsiteY4" fmla="*/ 2032000 h 2032000"/>
              <a:gd name="connisteX5" fmla="*/ 0 w 5334000"/>
              <a:gd name="connsiteY5" fmla="*/ 2032000 h 2032000"/>
              <a:gd name="connisteX6" fmla="*/ 0 w 5334000"/>
              <a:gd name="connsiteY6" fmla="*/ 203200 h 2032000"/>
            </a:gdLst>
            <a:ahLst/>
            <a:cxnLst>
              <a:cxn ang="0">
                <a:pos x="connisteX0" y="connsiteY0"/>
              </a:cxn>
              <a:cxn ang="0">
                <a:pos x="connisteX1" y="connsiteY1"/>
              </a:cxn>
              <a:cxn ang="0">
                <a:pos x="connisteX2" y="connsiteY2"/>
              </a:cxn>
              <a:cxn ang="0">
                <a:pos x="connisteX3" y="connsiteY3"/>
              </a:cxn>
              <a:cxn ang="0">
                <a:pos x="connisteX4" y="connsiteY4"/>
              </a:cxn>
              <a:cxn ang="0">
                <a:pos x="connisteX5" y="connsiteY5"/>
              </a:cxn>
              <a:cxn ang="0">
                <a:pos x="connisteX6" y="connsiteY6"/>
              </a:cxn>
            </a:cxnLst>
            <a:pathLst>
              <a:path w="5334000" h="2032000">
                <a:moveTo>
                  <a:pt x="0" y="203200"/>
                </a:moveTo>
                <a:cubicBezTo>
                  <a:pt x="0" y="90976"/>
                  <a:pt x="90976" y="0"/>
                  <a:pt x="203200" y="0"/>
                </a:cubicBezTo>
                <a:lnTo>
                  <a:pt x="5130800" y="0"/>
                </a:lnTo>
                <a:cubicBezTo>
                  <a:pt x="5243024" y="0"/>
                  <a:pt x="5334000" y="90976"/>
                  <a:pt x="5334000" y="203200"/>
                </a:cubicBezTo>
                <a:lnTo>
                  <a:pt x="5334000" y="2032000"/>
                </a:lnTo>
                <a:lnTo>
                  <a:pt x="0" y="2032000"/>
                </a:lnTo>
                <a:lnTo>
                  <a:pt x="0" y="203200"/>
                </a:lnTo>
                <a:close/>
              </a:path>
            </a:pathLst>
          </a:custGeom>
          <a:solidFill>
            <a:srgbClr val="DDDDDD"/>
          </a:solidFill>
          <a:ln>
            <a:noFill/>
          </a:ln>
        </p:spPr>
        <p:txBody>
          <a:bodyPr>
            <a:noAutofit/>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r>
              <a:rPr lang="zh-CN" altLang="en-US"/>
              <a:t> </a:t>
            </a:r>
            <a:endParaRPr lang="zh-CN" altLang="en-US"/>
          </a:p>
        </p:txBody>
      </p:sp>
      <p:sp>
        <p:nvSpPr>
          <p:cNvPr id="18" name="文本占位符 17"/>
          <p:cNvSpPr>
            <a:spLocks noGrp="1"/>
          </p:cNvSpPr>
          <p:nvPr>
            <p:ph type="body" idx="16388" hasCustomPrompt="1"/>
            <p:custDataLst>
              <p:tags r:id="rId12"/>
            </p:custDataLst>
          </p:nvPr>
        </p:nvSpPr>
        <p:spPr>
          <a:xfrm>
            <a:off x="6553200" y="3759200"/>
            <a:ext cx="4724400" cy="406400"/>
          </a:xfrm>
          <a:noFill/>
        </p:spPr>
        <p:txBody>
          <a:bodyPr lIns="0" tIns="0" rIns="0" bIns="0" anchor="t">
            <a:normAutofit/>
          </a:bodyPr>
          <a:lstStyle>
            <a:lvl1pPr marL="0" indent="0" algn="l">
              <a:lnSpc>
                <a:spcPct val="111000"/>
              </a:lnSpc>
              <a:spcBef>
                <a:spcPct val="0"/>
              </a:spcBef>
              <a:spcAft>
                <a:spcPct val="0"/>
              </a:spcAft>
              <a:buNone/>
              <a:defRPr sz="2400" b="0" spc="0">
                <a:solidFill>
                  <a:srgbClr val="FFFFFF"/>
                </a:solidFill>
              </a:defRPr>
            </a:lvl1pPr>
          </a:lstStyle>
          <a:p>
            <a:pPr lvl="0"/>
            <a:r>
              <a:rPr lang="zh-CN" altLang="en-US" smtClean="0"/>
              <a:t>单击此处添加项标题</a:t>
            </a:r>
            <a:endParaRPr lang="zh-CN" altLang="en-US" smtClean="0"/>
          </a:p>
        </p:txBody>
      </p:sp>
      <p:sp>
        <p:nvSpPr>
          <p:cNvPr id="19" name="文本占位符 18"/>
          <p:cNvSpPr>
            <a:spLocks noGrp="1"/>
          </p:cNvSpPr>
          <p:nvPr>
            <p:ph type="body" idx="16389" hasCustomPrompt="1"/>
            <p:custDataLst>
              <p:tags r:id="rId13"/>
            </p:custDataLst>
          </p:nvPr>
        </p:nvSpPr>
        <p:spPr>
          <a:xfrm>
            <a:off x="6553200" y="4216400"/>
            <a:ext cx="4724400" cy="1828800"/>
          </a:xfrm>
          <a:noFill/>
        </p:spPr>
        <p:txBody>
          <a:bodyPr lIns="0" tIns="0" rIns="0" bIns="0" anchor="t">
            <a:normAutofit/>
          </a:bodyPr>
          <a:lstStyle>
            <a:lvl1pPr marL="0" indent="0" algn="l">
              <a:lnSpc>
                <a:spcPct val="125000"/>
              </a:lnSpc>
              <a:spcBef>
                <a:spcPct val="0"/>
              </a:spcBef>
              <a:spcAft>
                <a:spcPct val="0"/>
              </a:spcAft>
              <a:buNone/>
              <a:defRPr sz="1600" b="0" spc="0">
                <a:solidFill>
                  <a:srgbClr val="FFFFFF"/>
                </a:solidFill>
              </a:defRPr>
            </a:lvl1pPr>
          </a:lstStyle>
          <a:p>
            <a:pPr lvl="0"/>
            <a:r>
              <a:rPr lang="zh-CN" altLang="en-US" smtClean="0"/>
              <a:t>单击此处添加项正文</a:t>
            </a:r>
            <a:endParaRPr lang="zh-CN" altLang="en-US" smtClean="0"/>
          </a:p>
        </p:txBody>
      </p:sp>
    </p:spTree>
  </p:cSld>
  <p:clrMapOvr>
    <a:overrideClrMapping bg1="lt1" tx1="dk1" bg2="lt2" tx2="dk2" accent1="accent1" accent2="accent2" accent3="accent3" accent4="accent4" accent5="accent5" accent6="accent6" hlink="hlink" folHlink="folHlink"/>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目录页-1-5_3">
    <p:bg>
      <p:bgRef idx="1001">
        <a:schemeClr val="bg1"/>
      </p:bgRef>
    </p:bg>
    <p:spTree>
      <p:nvGrpSpPr>
        <p:cNvPr id="1" name=""/>
        <p:cNvGrpSpPr/>
        <p:nvPr/>
      </p:nvGrpSpPr>
      <p:grpSpPr>
        <a:xfrm>
          <a:off x="0" y="0"/>
          <a:ext cx="0" cy="0"/>
          <a:chOff x="0" y="0"/>
          <a:chExt cx="0" cy="0"/>
        </a:xfrm>
      </p:grpSpPr>
      <p:sp>
        <p:nvSpPr>
          <p:cNvPr id="8" name="日期占位符 7"/>
          <p:cNvSpPr>
            <a:spLocks noGrp="1"/>
          </p:cNvSpPr>
          <p:nvPr>
            <p:ph type="dt" sz="half" idx="10"/>
            <p:custDataLst>
              <p:tags r:id="rId2"/>
            </p:custDataLst>
          </p:nvPr>
        </p:nvSpPr>
        <p:spPr/>
        <p:txBody>
          <a:bodyPr wrap="square">
            <a:normAutofit/>
          </a:bodyPr>
          <a:p>
            <a:fld id="{5592522B-0F24-4480-B9DD-A9474A6880D6}" type="datetimeFigureOut">
              <a:rPr lang="zh-CN" altLang="en-US" smtClean="0"/>
            </a:fld>
            <a:endParaRPr lang="zh-CN" altLang="en-US"/>
          </a:p>
        </p:txBody>
      </p:sp>
      <p:sp>
        <p:nvSpPr>
          <p:cNvPr id="9" name="页脚占位符 8"/>
          <p:cNvSpPr>
            <a:spLocks noGrp="1"/>
          </p:cNvSpPr>
          <p:nvPr>
            <p:ph type="ftr" sz="quarter" idx="11"/>
            <p:custDataLst>
              <p:tags r:id="rId3"/>
            </p:custDataLst>
          </p:nvPr>
        </p:nvSpPr>
        <p:spPr/>
        <p:txBody>
          <a:bodyPr/>
          <a:p>
            <a:endParaRPr lang="zh-CN" altLang="en-US"/>
          </a:p>
        </p:txBody>
      </p:sp>
      <p:sp>
        <p:nvSpPr>
          <p:cNvPr id="10" name="灯片编号占位符 9"/>
          <p:cNvSpPr>
            <a:spLocks noGrp="1"/>
          </p:cNvSpPr>
          <p:nvPr>
            <p:ph type="sldNum" sz="quarter" idx="12"/>
            <p:custDataLst>
              <p:tags r:id="rId4"/>
            </p:custDataLst>
          </p:nvPr>
        </p:nvSpPr>
        <p:spPr/>
        <p:txBody>
          <a:bodyPr wrap="square">
            <a:normAutofit/>
          </a:bodyPr>
          <a:p>
            <a:fld id="{BE5F26B5-172A-4DC2-B0B7-181CFC56B87C}" type="slidenum">
              <a:rPr lang="zh-CN" altLang="en-US" smtClean="0"/>
            </a:fld>
            <a:endParaRPr lang="zh-CN" altLang="en-US"/>
          </a:p>
        </p:txBody>
      </p:sp>
      <p:sp>
        <p:nvSpPr>
          <p:cNvPr id="11" name="副标题 10"/>
          <p:cNvSpPr>
            <a:spLocks noGrp="1"/>
          </p:cNvSpPr>
          <p:nvPr>
            <p:ph type="subTitle" idx="16386" hasCustomPrompt="1"/>
            <p:custDataLst>
              <p:tags r:id="rId5"/>
            </p:custDataLst>
          </p:nvPr>
        </p:nvSpPr>
        <p:spPr>
          <a:xfrm>
            <a:off x="761471" y="2667000"/>
            <a:ext cx="2363258" cy="457200"/>
          </a:xfrm>
          <a:noFill/>
        </p:spPr>
        <p:txBody>
          <a:bodyPr lIns="0" tIns="0" rIns="0" bIns="0" anchor="t">
            <a:normAutofit/>
          </a:bodyPr>
          <a:lstStyle>
            <a:lvl1pPr marL="0" indent="0" algn="ctr">
              <a:lnSpc>
                <a:spcPct val="125000"/>
              </a:lnSpc>
              <a:spcBef>
                <a:spcPct val="0"/>
              </a:spcBef>
              <a:spcAft>
                <a:spcPct val="0"/>
              </a:spcAft>
              <a:buNone/>
              <a:defRPr sz="2400" b="0" spc="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CONTENTS</a:t>
            </a:r>
            <a:endParaRPr lang="zh-CN" altLang="en-US"/>
          </a:p>
        </p:txBody>
      </p:sp>
      <p:sp>
        <p:nvSpPr>
          <p:cNvPr id="12" name="标题 11"/>
          <p:cNvSpPr>
            <a:spLocks noGrp="1"/>
          </p:cNvSpPr>
          <p:nvPr>
            <p:ph type="ctrTitle" idx="16385" hasCustomPrompt="1"/>
            <p:custDataLst>
              <p:tags r:id="rId6"/>
            </p:custDataLst>
          </p:nvPr>
        </p:nvSpPr>
        <p:spPr>
          <a:xfrm>
            <a:off x="760942" y="3175000"/>
            <a:ext cx="2364317" cy="762000"/>
          </a:xfrm>
          <a:noFill/>
        </p:spPr>
        <p:txBody>
          <a:bodyPr lIns="0" tIns="0" rIns="0" bIns="0" anchor="t">
            <a:normAutofit/>
          </a:bodyPr>
          <a:lstStyle>
            <a:lvl1pPr marL="0" indent="0" algn="ctr">
              <a:lnSpc>
                <a:spcPct val="104000"/>
              </a:lnSpc>
              <a:spcBef>
                <a:spcPct val="0"/>
              </a:spcBef>
              <a:spcAft>
                <a:spcPct val="0"/>
              </a:spcAft>
              <a:buNone/>
              <a:defRPr sz="4800" b="1" spc="0">
                <a:solidFill>
                  <a:schemeClr val="tx1"/>
                </a:solidFill>
              </a:defRPr>
            </a:lvl1pPr>
          </a:lstStyle>
          <a:p>
            <a:r>
              <a:rPr lang="zh-CN" altLang="en-US"/>
              <a:t>目录</a:t>
            </a:r>
            <a:endParaRPr lang="zh-CN" altLang="en-US"/>
          </a:p>
        </p:txBody>
      </p:sp>
      <p:sp>
        <p:nvSpPr>
          <p:cNvPr id="13" name="文本占位符 12"/>
          <p:cNvSpPr>
            <a:spLocks noGrp="1"/>
          </p:cNvSpPr>
          <p:nvPr>
            <p:ph type="body" idx="16388" hasCustomPrompt="1"/>
            <p:custDataLst>
              <p:tags r:id="rId7"/>
            </p:custDataLst>
          </p:nvPr>
        </p:nvSpPr>
        <p:spPr>
          <a:xfrm>
            <a:off x="4070350" y="2286000"/>
            <a:ext cx="596900" cy="508000"/>
          </a:xfrm>
          <a:noFill/>
        </p:spPr>
        <p:txBody>
          <a:bodyPr wrap="none" lIns="0" tIns="0" rIns="0" bIns="0" anchor="ctr">
            <a:noAutofit/>
          </a:bodyPr>
          <a:lstStyle>
            <a:lvl1pPr marL="0" indent="0" algn="ctr">
              <a:lnSpc>
                <a:spcPct val="109000"/>
              </a:lnSpc>
              <a:spcBef>
                <a:spcPct val="0"/>
              </a:spcBef>
              <a:spcAft>
                <a:spcPct val="0"/>
              </a:spcAft>
              <a:buNone/>
              <a:defRPr sz="4000" b="0" spc="0">
                <a:solidFill>
                  <a:schemeClr val="accent1"/>
                </a:solidFill>
              </a:defRPr>
            </a:lvl1pPr>
          </a:lstStyle>
          <a:p>
            <a:pPr lvl="0"/>
            <a:r>
              <a:rPr lang="zh-CN" altLang="en-US" smtClean="0"/>
              <a:t>01</a:t>
            </a:r>
            <a:endParaRPr lang="zh-CN" altLang="en-US" smtClean="0"/>
          </a:p>
        </p:txBody>
      </p:sp>
      <p:sp>
        <p:nvSpPr>
          <p:cNvPr id="14" name="装饰  3"/>
          <p:cNvSpPr>
            <a:spLocks noGrp="1"/>
          </p:cNvSpPr>
          <p:nvPr>
            <p:ph type="body" idx="16393" hasCustomPrompt="1"/>
            <p:custDataLst>
              <p:tags r:id="rId8"/>
            </p:custDataLst>
          </p:nvPr>
        </p:nvSpPr>
        <p:spPr>
          <a:xfrm>
            <a:off x="4851400" y="2209800"/>
            <a:ext cx="25400" cy="762000"/>
          </a:xfrm>
          <a:custGeom>
            <a:avLst/>
            <a:gdLst>
              <a:gd name="connisteX0" fmla="*/ 0 w 25400"/>
              <a:gd name="connsiteY0" fmla="*/ 12700 h 762000"/>
              <a:gd name="connisteX1" fmla="*/ 12700 w 25400"/>
              <a:gd name="connsiteY1" fmla="*/ 0 h 762000"/>
              <a:gd name="connisteX2" fmla="*/ 12700 w 25400"/>
              <a:gd name="connsiteY2" fmla="*/ 0 h 762000"/>
              <a:gd name="connisteX3" fmla="*/ 25400 w 25400"/>
              <a:gd name="connsiteY3" fmla="*/ 12700 h 762000"/>
              <a:gd name="connisteX4" fmla="*/ 25400 w 25400"/>
              <a:gd name="connsiteY4" fmla="*/ 749300 h 762000"/>
              <a:gd name="connisteX5" fmla="*/ 12700 w 25400"/>
              <a:gd name="connsiteY5" fmla="*/ 762000 h 762000"/>
              <a:gd name="connisteX6" fmla="*/ 12700 w 25400"/>
              <a:gd name="connsiteY6" fmla="*/ 762000 h 762000"/>
              <a:gd name="connisteX7" fmla="*/ 0 w 25400"/>
              <a:gd name="connsiteY7" fmla="*/ 749300 h 762000"/>
              <a:gd name="connisteX8" fmla="*/ 0 w 25400"/>
              <a:gd name="connsiteY8" fmla="*/ 12700 h 762000"/>
            </a:gdLst>
            <a:ahLst/>
            <a:cxnLst>
              <a:cxn ang="0">
                <a:pos x="connisteX0" y="connsiteY0"/>
              </a:cxn>
              <a:cxn ang="0">
                <a:pos x="connisteX1" y="connsiteY1"/>
              </a:cxn>
              <a:cxn ang="0">
                <a:pos x="connisteX2" y="connsiteY2"/>
              </a:cxn>
              <a:cxn ang="0">
                <a:pos x="connisteX3" y="connsiteY3"/>
              </a:cxn>
              <a:cxn ang="0">
                <a:pos x="connisteX4" y="connsiteY4"/>
              </a:cxn>
              <a:cxn ang="0">
                <a:pos x="connisteX5" y="connsiteY5"/>
              </a:cxn>
              <a:cxn ang="0">
                <a:pos x="connisteX6" y="connsiteY6"/>
              </a:cxn>
              <a:cxn ang="0">
                <a:pos x="connisteX7" y="connsiteY7"/>
              </a:cxn>
              <a:cxn ang="0">
                <a:pos x="connisteX8" y="connsiteY8"/>
              </a:cxn>
            </a:cxnLst>
            <a:pathLst>
              <a:path w="25400" h="762000">
                <a:moveTo>
                  <a:pt x="0" y="12700"/>
                </a:moveTo>
                <a:cubicBezTo>
                  <a:pt x="0" y="5686"/>
                  <a:pt x="5686" y="0"/>
                  <a:pt x="12700" y="0"/>
                </a:cubicBezTo>
                <a:lnTo>
                  <a:pt x="12700" y="0"/>
                </a:lnTo>
                <a:cubicBezTo>
                  <a:pt x="19714" y="0"/>
                  <a:pt x="25400" y="5686"/>
                  <a:pt x="25400" y="12700"/>
                </a:cubicBezTo>
                <a:lnTo>
                  <a:pt x="25400" y="749300"/>
                </a:lnTo>
                <a:cubicBezTo>
                  <a:pt x="25400" y="756314"/>
                  <a:pt x="19714" y="762000"/>
                  <a:pt x="12700" y="762000"/>
                </a:cubicBezTo>
                <a:lnTo>
                  <a:pt x="12700" y="762000"/>
                </a:lnTo>
                <a:cubicBezTo>
                  <a:pt x="5686" y="762000"/>
                  <a:pt x="0" y="756314"/>
                  <a:pt x="0" y="749300"/>
                </a:cubicBezTo>
                <a:lnTo>
                  <a:pt x="0" y="12700"/>
                </a:lnTo>
                <a:close/>
              </a:path>
            </a:pathLst>
          </a:custGeom>
          <a:solidFill>
            <a:schemeClr val="accent1">
              <a:alpha val="50000"/>
            </a:schemeClr>
          </a:solidFill>
          <a:ln>
            <a:solidFill>
              <a:prstClr val="black">
                <a:alpha val="0"/>
              </a:prstClr>
            </a:solidFill>
            <a:prstDash val="solid"/>
          </a:ln>
        </p:spPr>
        <p:txBody>
          <a:bodyPr>
            <a:noAutofit/>
          </a:bodyPr>
          <a:lstStyle>
            <a:lvl1pPr>
              <a:buNone/>
              <a:defRPr/>
            </a:lvl1pPr>
            <a:lvl2pPr>
              <a:buNone/>
              <a:defRPr/>
            </a:lvl2pPr>
            <a:lvl3pPr>
              <a:buNone/>
              <a:defRPr/>
            </a:lvl3pPr>
            <a:lvl4pPr>
              <a:buNone/>
              <a:defRPr/>
            </a:lvl4pPr>
            <a:lvl5pPr>
              <a:buNone/>
              <a:defRPr/>
            </a:lvl5pPr>
          </a:lstStyle>
          <a:p>
            <a:pPr lvl="0"/>
            <a:r>
              <a:rPr lang="zh-CN" altLang="en-US" smtClean="0"/>
              <a:t> </a:t>
            </a:r>
            <a:endParaRPr lang="zh-CN" altLang="en-US" smtClean="0"/>
          </a:p>
        </p:txBody>
      </p:sp>
      <p:sp>
        <p:nvSpPr>
          <p:cNvPr id="15" name="文本占位符 14"/>
          <p:cNvSpPr>
            <a:spLocks noGrp="1"/>
          </p:cNvSpPr>
          <p:nvPr>
            <p:ph type="body" idx="16387" hasCustomPrompt="1"/>
            <p:custDataLst>
              <p:tags r:id="rId9"/>
            </p:custDataLst>
          </p:nvPr>
        </p:nvSpPr>
        <p:spPr>
          <a:xfrm>
            <a:off x="5080000" y="2133600"/>
            <a:ext cx="2324100" cy="914400"/>
          </a:xfrm>
          <a:noFill/>
        </p:spPr>
        <p:txBody>
          <a:bodyPr lIns="0" tIns="0" rIns="0" bIns="0" anchor="ctr">
            <a:normAutofit/>
          </a:bodyPr>
          <a:lstStyle>
            <a:lvl1pPr marL="0" indent="0" algn="l">
              <a:lnSpc>
                <a:spcPct val="118000"/>
              </a:lnSpc>
              <a:spcBef>
                <a:spcPct val="0"/>
              </a:spcBef>
              <a:spcAft>
                <a:spcPct val="0"/>
              </a:spcAft>
              <a:buNone/>
              <a:defRPr sz="2400" b="0" spc="0">
                <a:solidFill>
                  <a:schemeClr val="tx1"/>
                </a:solidFill>
              </a:defRPr>
            </a:lvl1pPr>
          </a:lstStyle>
          <a:p>
            <a:pPr lvl="0"/>
            <a:r>
              <a:rPr lang="zh-CN" altLang="en-US" smtClean="0"/>
              <a:t>单击此处添加项标题</a:t>
            </a:r>
            <a:endParaRPr lang="zh-CN" altLang="en-US" smtClean="0"/>
          </a:p>
        </p:txBody>
      </p:sp>
      <p:sp>
        <p:nvSpPr>
          <p:cNvPr id="16" name="文本占位符 15"/>
          <p:cNvSpPr>
            <a:spLocks noGrp="1"/>
          </p:cNvSpPr>
          <p:nvPr>
            <p:ph type="body" idx="16390" hasCustomPrompt="1"/>
            <p:custDataLst>
              <p:tags r:id="rId10"/>
            </p:custDataLst>
          </p:nvPr>
        </p:nvSpPr>
        <p:spPr>
          <a:xfrm>
            <a:off x="7994650" y="2286000"/>
            <a:ext cx="596900" cy="508000"/>
          </a:xfrm>
          <a:noFill/>
        </p:spPr>
        <p:txBody>
          <a:bodyPr wrap="none" lIns="0" tIns="0" rIns="0" bIns="0" anchor="ctr">
            <a:noAutofit/>
          </a:bodyPr>
          <a:lstStyle>
            <a:lvl1pPr marL="0" indent="0" algn="ctr">
              <a:lnSpc>
                <a:spcPct val="109000"/>
              </a:lnSpc>
              <a:spcBef>
                <a:spcPct val="0"/>
              </a:spcBef>
              <a:spcAft>
                <a:spcPct val="0"/>
              </a:spcAft>
              <a:buNone/>
              <a:defRPr sz="4000" b="0" spc="0">
                <a:solidFill>
                  <a:schemeClr val="accent1"/>
                </a:solidFill>
              </a:defRPr>
            </a:lvl1pPr>
          </a:lstStyle>
          <a:p>
            <a:pPr lvl="0"/>
            <a:r>
              <a:rPr lang="zh-CN" altLang="en-US" smtClean="0"/>
              <a:t>02</a:t>
            </a:r>
            <a:endParaRPr lang="zh-CN" altLang="en-US" smtClean="0"/>
          </a:p>
        </p:txBody>
      </p:sp>
      <p:sp>
        <p:nvSpPr>
          <p:cNvPr id="17" name="装饰  6"/>
          <p:cNvSpPr>
            <a:spLocks noGrp="1"/>
          </p:cNvSpPr>
          <p:nvPr>
            <p:ph type="body" idx="16394" hasCustomPrompt="1"/>
            <p:custDataLst>
              <p:tags r:id="rId11"/>
            </p:custDataLst>
          </p:nvPr>
        </p:nvSpPr>
        <p:spPr>
          <a:xfrm>
            <a:off x="8775700" y="2209800"/>
            <a:ext cx="25400" cy="762000"/>
          </a:xfrm>
          <a:custGeom>
            <a:avLst/>
            <a:gdLst>
              <a:gd name="connisteX0" fmla="*/ 0 w 25400"/>
              <a:gd name="connsiteY0" fmla="*/ 12700 h 762000"/>
              <a:gd name="connisteX1" fmla="*/ 12700 w 25400"/>
              <a:gd name="connsiteY1" fmla="*/ 0 h 762000"/>
              <a:gd name="connisteX2" fmla="*/ 12700 w 25400"/>
              <a:gd name="connsiteY2" fmla="*/ 0 h 762000"/>
              <a:gd name="connisteX3" fmla="*/ 25400 w 25400"/>
              <a:gd name="connsiteY3" fmla="*/ 12700 h 762000"/>
              <a:gd name="connisteX4" fmla="*/ 25400 w 25400"/>
              <a:gd name="connsiteY4" fmla="*/ 749300 h 762000"/>
              <a:gd name="connisteX5" fmla="*/ 12700 w 25400"/>
              <a:gd name="connsiteY5" fmla="*/ 762000 h 762000"/>
              <a:gd name="connisteX6" fmla="*/ 12700 w 25400"/>
              <a:gd name="connsiteY6" fmla="*/ 762000 h 762000"/>
              <a:gd name="connisteX7" fmla="*/ 0 w 25400"/>
              <a:gd name="connsiteY7" fmla="*/ 749300 h 762000"/>
              <a:gd name="connisteX8" fmla="*/ 0 w 25400"/>
              <a:gd name="connsiteY8" fmla="*/ 12700 h 762000"/>
            </a:gdLst>
            <a:ahLst/>
            <a:cxnLst>
              <a:cxn ang="0">
                <a:pos x="connisteX0" y="connsiteY0"/>
              </a:cxn>
              <a:cxn ang="0">
                <a:pos x="connisteX1" y="connsiteY1"/>
              </a:cxn>
              <a:cxn ang="0">
                <a:pos x="connisteX2" y="connsiteY2"/>
              </a:cxn>
              <a:cxn ang="0">
                <a:pos x="connisteX3" y="connsiteY3"/>
              </a:cxn>
              <a:cxn ang="0">
                <a:pos x="connisteX4" y="connsiteY4"/>
              </a:cxn>
              <a:cxn ang="0">
                <a:pos x="connisteX5" y="connsiteY5"/>
              </a:cxn>
              <a:cxn ang="0">
                <a:pos x="connisteX6" y="connsiteY6"/>
              </a:cxn>
              <a:cxn ang="0">
                <a:pos x="connisteX7" y="connsiteY7"/>
              </a:cxn>
              <a:cxn ang="0">
                <a:pos x="connisteX8" y="connsiteY8"/>
              </a:cxn>
            </a:cxnLst>
            <a:pathLst>
              <a:path w="25400" h="762000">
                <a:moveTo>
                  <a:pt x="0" y="12700"/>
                </a:moveTo>
                <a:cubicBezTo>
                  <a:pt x="0" y="5686"/>
                  <a:pt x="5686" y="0"/>
                  <a:pt x="12700" y="0"/>
                </a:cubicBezTo>
                <a:lnTo>
                  <a:pt x="12700" y="0"/>
                </a:lnTo>
                <a:cubicBezTo>
                  <a:pt x="19714" y="0"/>
                  <a:pt x="25400" y="5686"/>
                  <a:pt x="25400" y="12700"/>
                </a:cubicBezTo>
                <a:lnTo>
                  <a:pt x="25400" y="749300"/>
                </a:lnTo>
                <a:cubicBezTo>
                  <a:pt x="25400" y="756314"/>
                  <a:pt x="19714" y="762000"/>
                  <a:pt x="12700" y="762000"/>
                </a:cubicBezTo>
                <a:lnTo>
                  <a:pt x="12700" y="762000"/>
                </a:lnTo>
                <a:cubicBezTo>
                  <a:pt x="5686" y="762000"/>
                  <a:pt x="0" y="756314"/>
                  <a:pt x="0" y="749300"/>
                </a:cubicBezTo>
                <a:lnTo>
                  <a:pt x="0" y="12700"/>
                </a:lnTo>
                <a:close/>
              </a:path>
            </a:pathLst>
          </a:custGeom>
          <a:solidFill>
            <a:schemeClr val="accent1">
              <a:alpha val="50000"/>
            </a:schemeClr>
          </a:solidFill>
          <a:ln>
            <a:solidFill>
              <a:prstClr val="black">
                <a:alpha val="0"/>
              </a:prstClr>
            </a:solidFill>
            <a:prstDash val="solid"/>
          </a:ln>
        </p:spPr>
        <p:txBody>
          <a:bodyPr>
            <a:noAutofit/>
          </a:bodyPr>
          <a:lstStyle>
            <a:lvl1pPr>
              <a:buNone/>
              <a:defRPr/>
            </a:lvl1pPr>
            <a:lvl2pPr>
              <a:buNone/>
              <a:defRPr/>
            </a:lvl2pPr>
            <a:lvl3pPr>
              <a:buNone/>
              <a:defRPr/>
            </a:lvl3pPr>
            <a:lvl4pPr>
              <a:buNone/>
              <a:defRPr/>
            </a:lvl4pPr>
            <a:lvl5pPr>
              <a:buNone/>
              <a:defRPr/>
            </a:lvl5pPr>
          </a:lstStyle>
          <a:p>
            <a:pPr lvl="0"/>
            <a:r>
              <a:rPr lang="zh-CN" altLang="en-US" smtClean="0"/>
              <a:t> </a:t>
            </a:r>
            <a:endParaRPr lang="zh-CN" altLang="en-US" smtClean="0"/>
          </a:p>
        </p:txBody>
      </p:sp>
      <p:sp>
        <p:nvSpPr>
          <p:cNvPr id="18" name="文本占位符 17"/>
          <p:cNvSpPr>
            <a:spLocks noGrp="1"/>
          </p:cNvSpPr>
          <p:nvPr>
            <p:ph type="body" idx="16389" hasCustomPrompt="1"/>
            <p:custDataLst>
              <p:tags r:id="rId12"/>
            </p:custDataLst>
          </p:nvPr>
        </p:nvSpPr>
        <p:spPr>
          <a:xfrm>
            <a:off x="9004300" y="2133600"/>
            <a:ext cx="2324100" cy="914400"/>
          </a:xfrm>
          <a:noFill/>
        </p:spPr>
        <p:txBody>
          <a:bodyPr lIns="0" tIns="0" rIns="0" bIns="0" anchor="ctr">
            <a:normAutofit/>
          </a:bodyPr>
          <a:lstStyle>
            <a:lvl1pPr marL="0" indent="0" algn="l">
              <a:lnSpc>
                <a:spcPct val="118000"/>
              </a:lnSpc>
              <a:spcBef>
                <a:spcPct val="0"/>
              </a:spcBef>
              <a:spcAft>
                <a:spcPct val="0"/>
              </a:spcAft>
              <a:buNone/>
              <a:defRPr sz="2400" b="0" spc="0">
                <a:solidFill>
                  <a:schemeClr val="tx1"/>
                </a:solidFill>
              </a:defRPr>
            </a:lvl1pPr>
          </a:lstStyle>
          <a:p>
            <a:pPr lvl="0"/>
            <a:r>
              <a:rPr lang="zh-CN" altLang="en-US" smtClean="0"/>
              <a:t>单击此处添加项标题</a:t>
            </a:r>
            <a:endParaRPr lang="zh-CN" altLang="en-US" smtClean="0"/>
          </a:p>
        </p:txBody>
      </p:sp>
      <p:sp>
        <p:nvSpPr>
          <p:cNvPr id="19" name="文本占位符 18"/>
          <p:cNvSpPr>
            <a:spLocks noGrp="1"/>
          </p:cNvSpPr>
          <p:nvPr>
            <p:ph type="body" idx="16392" hasCustomPrompt="1"/>
            <p:custDataLst>
              <p:tags r:id="rId13"/>
            </p:custDataLst>
          </p:nvPr>
        </p:nvSpPr>
        <p:spPr>
          <a:xfrm>
            <a:off x="4070350" y="3962400"/>
            <a:ext cx="596900" cy="508000"/>
          </a:xfrm>
          <a:noFill/>
        </p:spPr>
        <p:txBody>
          <a:bodyPr wrap="none" lIns="0" tIns="0" rIns="0" bIns="0" anchor="ctr">
            <a:noAutofit/>
          </a:bodyPr>
          <a:lstStyle>
            <a:lvl1pPr marL="0" indent="0" algn="ctr">
              <a:lnSpc>
                <a:spcPct val="109000"/>
              </a:lnSpc>
              <a:spcBef>
                <a:spcPct val="0"/>
              </a:spcBef>
              <a:spcAft>
                <a:spcPct val="0"/>
              </a:spcAft>
              <a:buNone/>
              <a:defRPr sz="4000" b="0" spc="0">
                <a:solidFill>
                  <a:schemeClr val="accent1"/>
                </a:solidFill>
              </a:defRPr>
            </a:lvl1pPr>
          </a:lstStyle>
          <a:p>
            <a:pPr lvl="0"/>
            <a:r>
              <a:rPr lang="zh-CN" altLang="en-US" smtClean="0"/>
              <a:t>03</a:t>
            </a:r>
            <a:endParaRPr lang="zh-CN" altLang="en-US" smtClean="0"/>
          </a:p>
        </p:txBody>
      </p:sp>
      <p:sp>
        <p:nvSpPr>
          <p:cNvPr id="20" name="装饰  9"/>
          <p:cNvSpPr>
            <a:spLocks noGrp="1"/>
          </p:cNvSpPr>
          <p:nvPr>
            <p:ph type="body" idx="16395" hasCustomPrompt="1"/>
            <p:custDataLst>
              <p:tags r:id="rId14"/>
            </p:custDataLst>
          </p:nvPr>
        </p:nvSpPr>
        <p:spPr>
          <a:xfrm>
            <a:off x="4851400" y="3886200"/>
            <a:ext cx="25400" cy="762000"/>
          </a:xfrm>
          <a:custGeom>
            <a:avLst/>
            <a:gdLst>
              <a:gd name="connisteX0" fmla="*/ 0 w 25400"/>
              <a:gd name="connsiteY0" fmla="*/ 12700 h 762000"/>
              <a:gd name="connisteX1" fmla="*/ 12700 w 25400"/>
              <a:gd name="connsiteY1" fmla="*/ 0 h 762000"/>
              <a:gd name="connisteX2" fmla="*/ 12700 w 25400"/>
              <a:gd name="connsiteY2" fmla="*/ 0 h 762000"/>
              <a:gd name="connisteX3" fmla="*/ 25400 w 25400"/>
              <a:gd name="connsiteY3" fmla="*/ 12700 h 762000"/>
              <a:gd name="connisteX4" fmla="*/ 25400 w 25400"/>
              <a:gd name="connsiteY4" fmla="*/ 749300 h 762000"/>
              <a:gd name="connisteX5" fmla="*/ 12700 w 25400"/>
              <a:gd name="connsiteY5" fmla="*/ 762000 h 762000"/>
              <a:gd name="connisteX6" fmla="*/ 12700 w 25400"/>
              <a:gd name="connsiteY6" fmla="*/ 762000 h 762000"/>
              <a:gd name="connisteX7" fmla="*/ 0 w 25400"/>
              <a:gd name="connsiteY7" fmla="*/ 749300 h 762000"/>
              <a:gd name="connisteX8" fmla="*/ 0 w 25400"/>
              <a:gd name="connsiteY8" fmla="*/ 12700 h 762000"/>
            </a:gdLst>
            <a:ahLst/>
            <a:cxnLst>
              <a:cxn ang="0">
                <a:pos x="connisteX0" y="connsiteY0"/>
              </a:cxn>
              <a:cxn ang="0">
                <a:pos x="connisteX1" y="connsiteY1"/>
              </a:cxn>
              <a:cxn ang="0">
                <a:pos x="connisteX2" y="connsiteY2"/>
              </a:cxn>
              <a:cxn ang="0">
                <a:pos x="connisteX3" y="connsiteY3"/>
              </a:cxn>
              <a:cxn ang="0">
                <a:pos x="connisteX4" y="connsiteY4"/>
              </a:cxn>
              <a:cxn ang="0">
                <a:pos x="connisteX5" y="connsiteY5"/>
              </a:cxn>
              <a:cxn ang="0">
                <a:pos x="connisteX6" y="connsiteY6"/>
              </a:cxn>
              <a:cxn ang="0">
                <a:pos x="connisteX7" y="connsiteY7"/>
              </a:cxn>
              <a:cxn ang="0">
                <a:pos x="connisteX8" y="connsiteY8"/>
              </a:cxn>
            </a:cxnLst>
            <a:pathLst>
              <a:path w="25400" h="762000">
                <a:moveTo>
                  <a:pt x="0" y="12700"/>
                </a:moveTo>
                <a:cubicBezTo>
                  <a:pt x="0" y="5686"/>
                  <a:pt x="5686" y="0"/>
                  <a:pt x="12700" y="0"/>
                </a:cubicBezTo>
                <a:lnTo>
                  <a:pt x="12700" y="0"/>
                </a:lnTo>
                <a:cubicBezTo>
                  <a:pt x="19714" y="0"/>
                  <a:pt x="25400" y="5686"/>
                  <a:pt x="25400" y="12700"/>
                </a:cubicBezTo>
                <a:lnTo>
                  <a:pt x="25400" y="749300"/>
                </a:lnTo>
                <a:cubicBezTo>
                  <a:pt x="25400" y="756314"/>
                  <a:pt x="19714" y="762000"/>
                  <a:pt x="12700" y="762000"/>
                </a:cubicBezTo>
                <a:lnTo>
                  <a:pt x="12700" y="762000"/>
                </a:lnTo>
                <a:cubicBezTo>
                  <a:pt x="5686" y="762000"/>
                  <a:pt x="0" y="756314"/>
                  <a:pt x="0" y="749300"/>
                </a:cubicBezTo>
                <a:lnTo>
                  <a:pt x="0" y="12700"/>
                </a:lnTo>
                <a:close/>
              </a:path>
            </a:pathLst>
          </a:custGeom>
          <a:solidFill>
            <a:schemeClr val="accent1">
              <a:alpha val="50000"/>
            </a:schemeClr>
          </a:solidFill>
          <a:ln>
            <a:solidFill>
              <a:prstClr val="black">
                <a:alpha val="0"/>
              </a:prstClr>
            </a:solidFill>
            <a:prstDash val="solid"/>
          </a:ln>
        </p:spPr>
        <p:txBody>
          <a:bodyPr>
            <a:noAutofit/>
          </a:bodyPr>
          <a:lstStyle>
            <a:lvl1pPr>
              <a:buNone/>
              <a:defRPr/>
            </a:lvl1pPr>
            <a:lvl2pPr>
              <a:buNone/>
              <a:defRPr/>
            </a:lvl2pPr>
            <a:lvl3pPr>
              <a:buNone/>
              <a:defRPr/>
            </a:lvl3pPr>
            <a:lvl4pPr>
              <a:buNone/>
              <a:defRPr/>
            </a:lvl4pPr>
            <a:lvl5pPr>
              <a:buNone/>
              <a:defRPr/>
            </a:lvl5pPr>
          </a:lstStyle>
          <a:p>
            <a:pPr lvl="0"/>
            <a:r>
              <a:rPr lang="zh-CN" altLang="en-US" smtClean="0"/>
              <a:t> </a:t>
            </a:r>
            <a:endParaRPr lang="zh-CN" altLang="en-US" smtClean="0"/>
          </a:p>
        </p:txBody>
      </p:sp>
      <p:sp>
        <p:nvSpPr>
          <p:cNvPr id="21" name="文本占位符 20"/>
          <p:cNvSpPr>
            <a:spLocks noGrp="1"/>
          </p:cNvSpPr>
          <p:nvPr>
            <p:ph type="body" idx="16391" hasCustomPrompt="1"/>
            <p:custDataLst>
              <p:tags r:id="rId15"/>
            </p:custDataLst>
          </p:nvPr>
        </p:nvSpPr>
        <p:spPr>
          <a:xfrm>
            <a:off x="5080000" y="3810000"/>
            <a:ext cx="2324100" cy="914400"/>
          </a:xfrm>
          <a:noFill/>
        </p:spPr>
        <p:txBody>
          <a:bodyPr lIns="0" tIns="0" rIns="0" bIns="0" anchor="ctr">
            <a:normAutofit/>
          </a:bodyPr>
          <a:lstStyle>
            <a:lvl1pPr marL="0" indent="0" algn="l">
              <a:lnSpc>
                <a:spcPct val="118000"/>
              </a:lnSpc>
              <a:spcBef>
                <a:spcPct val="0"/>
              </a:spcBef>
              <a:spcAft>
                <a:spcPct val="0"/>
              </a:spcAft>
              <a:buNone/>
              <a:defRPr sz="2400" b="0" spc="0">
                <a:solidFill>
                  <a:schemeClr val="tx1"/>
                </a:solidFill>
              </a:defRPr>
            </a:lvl1pPr>
          </a:lstStyle>
          <a:p>
            <a:pPr lvl="0"/>
            <a:r>
              <a:rPr lang="zh-CN" altLang="en-US" smtClean="0"/>
              <a:t>单击此处添加项标题</a:t>
            </a:r>
            <a:endParaRPr lang="zh-CN" altLang="en-US" smtClean="0"/>
          </a:p>
        </p:txBody>
      </p:sp>
    </p:spTree>
  </p:cSld>
  <p:clrMapOvr>
    <a:overrideClrMapping bg1="lt1" tx1="dk1" bg2="lt2" tx2="dk2" accent1="accent1" accent2="accent2" accent3="accent3" accent4="accent4" accent5="accent5" accent6="accent6" hlink="hlink" folHlink="folHlink"/>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目录页-1-5_4">
    <p:bg>
      <p:bgRef idx="1001">
        <a:schemeClr val="bg1"/>
      </p:bgRef>
    </p:bg>
    <p:spTree>
      <p:nvGrpSpPr>
        <p:cNvPr id="1" name=""/>
        <p:cNvGrpSpPr/>
        <p:nvPr/>
      </p:nvGrpSpPr>
      <p:grpSpPr>
        <a:xfrm>
          <a:off x="0" y="0"/>
          <a:ext cx="0" cy="0"/>
          <a:chOff x="0" y="0"/>
          <a:chExt cx="0" cy="0"/>
        </a:xfrm>
      </p:grpSpPr>
      <p:sp>
        <p:nvSpPr>
          <p:cNvPr id="8" name="日期占位符 7"/>
          <p:cNvSpPr>
            <a:spLocks noGrp="1"/>
          </p:cNvSpPr>
          <p:nvPr>
            <p:ph type="dt" sz="half" idx="10"/>
            <p:custDataLst>
              <p:tags r:id="rId2"/>
            </p:custDataLst>
          </p:nvPr>
        </p:nvSpPr>
        <p:spPr/>
        <p:txBody>
          <a:bodyPr wrap="square">
            <a:normAutofit/>
          </a:bodyPr>
          <a:p>
            <a:fld id="{5592522B-0F24-4480-B9DD-A9474A6880D6}" type="datetimeFigureOut">
              <a:rPr lang="zh-CN" altLang="en-US" smtClean="0"/>
            </a:fld>
            <a:endParaRPr lang="zh-CN" altLang="en-US"/>
          </a:p>
        </p:txBody>
      </p:sp>
      <p:sp>
        <p:nvSpPr>
          <p:cNvPr id="9" name="页脚占位符 8"/>
          <p:cNvSpPr>
            <a:spLocks noGrp="1"/>
          </p:cNvSpPr>
          <p:nvPr>
            <p:ph type="ftr" sz="quarter" idx="11"/>
            <p:custDataLst>
              <p:tags r:id="rId3"/>
            </p:custDataLst>
          </p:nvPr>
        </p:nvSpPr>
        <p:spPr/>
        <p:txBody>
          <a:bodyPr/>
          <a:p>
            <a:endParaRPr lang="zh-CN" altLang="en-US"/>
          </a:p>
        </p:txBody>
      </p:sp>
      <p:sp>
        <p:nvSpPr>
          <p:cNvPr id="10" name="灯片编号占位符 9"/>
          <p:cNvSpPr>
            <a:spLocks noGrp="1"/>
          </p:cNvSpPr>
          <p:nvPr>
            <p:ph type="sldNum" sz="quarter" idx="12"/>
            <p:custDataLst>
              <p:tags r:id="rId4"/>
            </p:custDataLst>
          </p:nvPr>
        </p:nvSpPr>
        <p:spPr/>
        <p:txBody>
          <a:bodyPr wrap="square">
            <a:normAutofit/>
          </a:bodyPr>
          <a:p>
            <a:fld id="{BE5F26B5-172A-4DC2-B0B7-181CFC56B87C}" type="slidenum">
              <a:rPr lang="zh-CN" altLang="en-US" smtClean="0"/>
            </a:fld>
            <a:endParaRPr lang="zh-CN" altLang="en-US"/>
          </a:p>
        </p:txBody>
      </p:sp>
      <p:sp>
        <p:nvSpPr>
          <p:cNvPr id="11" name="副标题 10"/>
          <p:cNvSpPr>
            <a:spLocks noGrp="1"/>
          </p:cNvSpPr>
          <p:nvPr>
            <p:ph type="subTitle" idx="16386" hasCustomPrompt="1"/>
            <p:custDataLst>
              <p:tags r:id="rId5"/>
            </p:custDataLst>
          </p:nvPr>
        </p:nvSpPr>
        <p:spPr>
          <a:xfrm>
            <a:off x="761471" y="2667000"/>
            <a:ext cx="2363258" cy="457200"/>
          </a:xfrm>
          <a:noFill/>
        </p:spPr>
        <p:txBody>
          <a:bodyPr lIns="0" tIns="0" rIns="0" bIns="0" anchor="t">
            <a:normAutofit/>
          </a:bodyPr>
          <a:lstStyle>
            <a:lvl1pPr marL="0" indent="0" algn="ctr">
              <a:lnSpc>
                <a:spcPct val="125000"/>
              </a:lnSpc>
              <a:spcBef>
                <a:spcPct val="0"/>
              </a:spcBef>
              <a:spcAft>
                <a:spcPct val="0"/>
              </a:spcAft>
              <a:buNone/>
              <a:defRPr sz="2400" b="0" spc="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CONTENTS</a:t>
            </a:r>
            <a:endParaRPr lang="zh-CN" altLang="en-US"/>
          </a:p>
        </p:txBody>
      </p:sp>
      <p:sp>
        <p:nvSpPr>
          <p:cNvPr id="12" name="标题 11"/>
          <p:cNvSpPr>
            <a:spLocks noGrp="1"/>
          </p:cNvSpPr>
          <p:nvPr>
            <p:ph type="ctrTitle" idx="16385" hasCustomPrompt="1"/>
            <p:custDataLst>
              <p:tags r:id="rId6"/>
            </p:custDataLst>
          </p:nvPr>
        </p:nvSpPr>
        <p:spPr>
          <a:xfrm>
            <a:off x="760942" y="3175000"/>
            <a:ext cx="2364317" cy="762000"/>
          </a:xfrm>
          <a:noFill/>
        </p:spPr>
        <p:txBody>
          <a:bodyPr lIns="0" tIns="0" rIns="0" bIns="0" anchor="t">
            <a:normAutofit/>
          </a:bodyPr>
          <a:lstStyle>
            <a:lvl1pPr marL="0" indent="0" algn="ctr">
              <a:lnSpc>
                <a:spcPct val="104000"/>
              </a:lnSpc>
              <a:spcBef>
                <a:spcPct val="0"/>
              </a:spcBef>
              <a:spcAft>
                <a:spcPct val="0"/>
              </a:spcAft>
              <a:buNone/>
              <a:defRPr sz="4800" b="1" spc="0">
                <a:solidFill>
                  <a:schemeClr val="tx1"/>
                </a:solidFill>
              </a:defRPr>
            </a:lvl1pPr>
          </a:lstStyle>
          <a:p>
            <a:r>
              <a:rPr lang="zh-CN" altLang="en-US"/>
              <a:t>目录</a:t>
            </a:r>
            <a:endParaRPr lang="zh-CN" altLang="en-US"/>
          </a:p>
        </p:txBody>
      </p:sp>
      <p:sp>
        <p:nvSpPr>
          <p:cNvPr id="13" name="文本占位符 12"/>
          <p:cNvSpPr>
            <a:spLocks noGrp="1"/>
          </p:cNvSpPr>
          <p:nvPr>
            <p:ph type="body" idx="16388" hasCustomPrompt="1"/>
            <p:custDataLst>
              <p:tags r:id="rId7"/>
            </p:custDataLst>
          </p:nvPr>
        </p:nvSpPr>
        <p:spPr>
          <a:xfrm>
            <a:off x="4070350" y="2286000"/>
            <a:ext cx="596900" cy="508000"/>
          </a:xfrm>
          <a:noFill/>
        </p:spPr>
        <p:txBody>
          <a:bodyPr wrap="none" lIns="0" tIns="0" rIns="0" bIns="0" anchor="ctr">
            <a:noAutofit/>
          </a:bodyPr>
          <a:lstStyle>
            <a:lvl1pPr marL="0" indent="0" algn="ctr">
              <a:lnSpc>
                <a:spcPct val="109000"/>
              </a:lnSpc>
              <a:spcBef>
                <a:spcPct val="0"/>
              </a:spcBef>
              <a:spcAft>
                <a:spcPct val="0"/>
              </a:spcAft>
              <a:buNone/>
              <a:defRPr sz="4000" b="0" spc="0">
                <a:solidFill>
                  <a:schemeClr val="accent1"/>
                </a:solidFill>
              </a:defRPr>
            </a:lvl1pPr>
          </a:lstStyle>
          <a:p>
            <a:pPr lvl="0"/>
            <a:r>
              <a:rPr lang="zh-CN" altLang="en-US" smtClean="0"/>
              <a:t>01</a:t>
            </a:r>
            <a:endParaRPr lang="zh-CN" altLang="en-US" smtClean="0"/>
          </a:p>
        </p:txBody>
      </p:sp>
      <p:sp>
        <p:nvSpPr>
          <p:cNvPr id="14" name="装饰  3"/>
          <p:cNvSpPr>
            <a:spLocks noGrp="1"/>
          </p:cNvSpPr>
          <p:nvPr>
            <p:ph type="body" idx="16395" hasCustomPrompt="1"/>
            <p:custDataLst>
              <p:tags r:id="rId8"/>
            </p:custDataLst>
          </p:nvPr>
        </p:nvSpPr>
        <p:spPr>
          <a:xfrm>
            <a:off x="4851400" y="2209800"/>
            <a:ext cx="25400" cy="762000"/>
          </a:xfrm>
          <a:custGeom>
            <a:avLst/>
            <a:gdLst>
              <a:gd name="connisteX0" fmla="*/ 0 w 25400"/>
              <a:gd name="connsiteY0" fmla="*/ 12700 h 762000"/>
              <a:gd name="connisteX1" fmla="*/ 12700 w 25400"/>
              <a:gd name="connsiteY1" fmla="*/ 0 h 762000"/>
              <a:gd name="connisteX2" fmla="*/ 12700 w 25400"/>
              <a:gd name="connsiteY2" fmla="*/ 0 h 762000"/>
              <a:gd name="connisteX3" fmla="*/ 25400 w 25400"/>
              <a:gd name="connsiteY3" fmla="*/ 12700 h 762000"/>
              <a:gd name="connisteX4" fmla="*/ 25400 w 25400"/>
              <a:gd name="connsiteY4" fmla="*/ 749300 h 762000"/>
              <a:gd name="connisteX5" fmla="*/ 12700 w 25400"/>
              <a:gd name="connsiteY5" fmla="*/ 762000 h 762000"/>
              <a:gd name="connisteX6" fmla="*/ 12700 w 25400"/>
              <a:gd name="connsiteY6" fmla="*/ 762000 h 762000"/>
              <a:gd name="connisteX7" fmla="*/ 0 w 25400"/>
              <a:gd name="connsiteY7" fmla="*/ 749300 h 762000"/>
              <a:gd name="connisteX8" fmla="*/ 0 w 25400"/>
              <a:gd name="connsiteY8" fmla="*/ 12700 h 762000"/>
            </a:gdLst>
            <a:ahLst/>
            <a:cxnLst>
              <a:cxn ang="0">
                <a:pos x="connisteX0" y="connsiteY0"/>
              </a:cxn>
              <a:cxn ang="0">
                <a:pos x="connisteX1" y="connsiteY1"/>
              </a:cxn>
              <a:cxn ang="0">
                <a:pos x="connisteX2" y="connsiteY2"/>
              </a:cxn>
              <a:cxn ang="0">
                <a:pos x="connisteX3" y="connsiteY3"/>
              </a:cxn>
              <a:cxn ang="0">
                <a:pos x="connisteX4" y="connsiteY4"/>
              </a:cxn>
              <a:cxn ang="0">
                <a:pos x="connisteX5" y="connsiteY5"/>
              </a:cxn>
              <a:cxn ang="0">
                <a:pos x="connisteX6" y="connsiteY6"/>
              </a:cxn>
              <a:cxn ang="0">
                <a:pos x="connisteX7" y="connsiteY7"/>
              </a:cxn>
              <a:cxn ang="0">
                <a:pos x="connisteX8" y="connsiteY8"/>
              </a:cxn>
            </a:cxnLst>
            <a:pathLst>
              <a:path w="25400" h="762000">
                <a:moveTo>
                  <a:pt x="0" y="12700"/>
                </a:moveTo>
                <a:cubicBezTo>
                  <a:pt x="0" y="5686"/>
                  <a:pt x="5686" y="0"/>
                  <a:pt x="12700" y="0"/>
                </a:cubicBezTo>
                <a:lnTo>
                  <a:pt x="12700" y="0"/>
                </a:lnTo>
                <a:cubicBezTo>
                  <a:pt x="19714" y="0"/>
                  <a:pt x="25400" y="5686"/>
                  <a:pt x="25400" y="12700"/>
                </a:cubicBezTo>
                <a:lnTo>
                  <a:pt x="25400" y="749300"/>
                </a:lnTo>
                <a:cubicBezTo>
                  <a:pt x="25400" y="756314"/>
                  <a:pt x="19714" y="762000"/>
                  <a:pt x="12700" y="762000"/>
                </a:cubicBezTo>
                <a:lnTo>
                  <a:pt x="12700" y="762000"/>
                </a:lnTo>
                <a:cubicBezTo>
                  <a:pt x="5686" y="762000"/>
                  <a:pt x="0" y="756314"/>
                  <a:pt x="0" y="749300"/>
                </a:cubicBezTo>
                <a:lnTo>
                  <a:pt x="0" y="12700"/>
                </a:lnTo>
                <a:close/>
              </a:path>
            </a:pathLst>
          </a:custGeom>
          <a:solidFill>
            <a:schemeClr val="accent1">
              <a:alpha val="50000"/>
            </a:schemeClr>
          </a:solidFill>
          <a:ln>
            <a:solidFill>
              <a:prstClr val="black">
                <a:alpha val="0"/>
              </a:prstClr>
            </a:solidFill>
            <a:prstDash val="solid"/>
          </a:ln>
        </p:spPr>
        <p:txBody>
          <a:bodyPr>
            <a:noAutofit/>
          </a:bodyPr>
          <a:lstStyle>
            <a:lvl1pPr>
              <a:buNone/>
              <a:defRPr/>
            </a:lvl1pPr>
            <a:lvl2pPr>
              <a:buNone/>
              <a:defRPr/>
            </a:lvl2pPr>
            <a:lvl3pPr>
              <a:buNone/>
              <a:defRPr/>
            </a:lvl3pPr>
            <a:lvl4pPr>
              <a:buNone/>
              <a:defRPr/>
            </a:lvl4pPr>
            <a:lvl5pPr>
              <a:buNone/>
              <a:defRPr/>
            </a:lvl5pPr>
          </a:lstStyle>
          <a:p>
            <a:pPr lvl="0"/>
            <a:r>
              <a:rPr lang="zh-CN" altLang="en-US" smtClean="0"/>
              <a:t> </a:t>
            </a:r>
            <a:endParaRPr lang="zh-CN" altLang="en-US" smtClean="0"/>
          </a:p>
        </p:txBody>
      </p:sp>
      <p:sp>
        <p:nvSpPr>
          <p:cNvPr id="15" name="文本占位符 14"/>
          <p:cNvSpPr>
            <a:spLocks noGrp="1"/>
          </p:cNvSpPr>
          <p:nvPr>
            <p:ph type="body" idx="16387" hasCustomPrompt="1"/>
            <p:custDataLst>
              <p:tags r:id="rId9"/>
            </p:custDataLst>
          </p:nvPr>
        </p:nvSpPr>
        <p:spPr>
          <a:xfrm>
            <a:off x="5080000" y="2133600"/>
            <a:ext cx="2324100" cy="914400"/>
          </a:xfrm>
          <a:noFill/>
        </p:spPr>
        <p:txBody>
          <a:bodyPr lIns="0" tIns="0" rIns="0" bIns="0" anchor="ctr">
            <a:normAutofit/>
          </a:bodyPr>
          <a:lstStyle>
            <a:lvl1pPr marL="0" indent="0" algn="l">
              <a:lnSpc>
                <a:spcPct val="118000"/>
              </a:lnSpc>
              <a:spcBef>
                <a:spcPct val="0"/>
              </a:spcBef>
              <a:spcAft>
                <a:spcPct val="0"/>
              </a:spcAft>
              <a:buNone/>
              <a:defRPr sz="2400" b="0" spc="0">
                <a:solidFill>
                  <a:schemeClr val="tx1"/>
                </a:solidFill>
              </a:defRPr>
            </a:lvl1pPr>
          </a:lstStyle>
          <a:p>
            <a:pPr lvl="0"/>
            <a:r>
              <a:rPr lang="zh-CN" altLang="en-US" smtClean="0"/>
              <a:t>单击此处添加项标题</a:t>
            </a:r>
            <a:endParaRPr lang="zh-CN" altLang="en-US" smtClean="0"/>
          </a:p>
        </p:txBody>
      </p:sp>
      <p:sp>
        <p:nvSpPr>
          <p:cNvPr id="16" name="文本占位符 15"/>
          <p:cNvSpPr>
            <a:spLocks noGrp="1"/>
          </p:cNvSpPr>
          <p:nvPr>
            <p:ph type="body" idx="16390" hasCustomPrompt="1"/>
            <p:custDataLst>
              <p:tags r:id="rId10"/>
            </p:custDataLst>
          </p:nvPr>
        </p:nvSpPr>
        <p:spPr>
          <a:xfrm>
            <a:off x="7994650" y="2286000"/>
            <a:ext cx="596900" cy="508000"/>
          </a:xfrm>
          <a:noFill/>
        </p:spPr>
        <p:txBody>
          <a:bodyPr wrap="none" lIns="0" tIns="0" rIns="0" bIns="0" anchor="ctr">
            <a:noAutofit/>
          </a:bodyPr>
          <a:lstStyle>
            <a:lvl1pPr marL="0" indent="0" algn="ctr">
              <a:lnSpc>
                <a:spcPct val="109000"/>
              </a:lnSpc>
              <a:spcBef>
                <a:spcPct val="0"/>
              </a:spcBef>
              <a:spcAft>
                <a:spcPct val="0"/>
              </a:spcAft>
              <a:buNone/>
              <a:defRPr sz="4000" b="0" spc="0">
                <a:solidFill>
                  <a:schemeClr val="accent1"/>
                </a:solidFill>
              </a:defRPr>
            </a:lvl1pPr>
          </a:lstStyle>
          <a:p>
            <a:pPr lvl="0"/>
            <a:r>
              <a:rPr lang="zh-CN" altLang="en-US" smtClean="0"/>
              <a:t>02</a:t>
            </a:r>
            <a:endParaRPr lang="zh-CN" altLang="en-US" smtClean="0"/>
          </a:p>
        </p:txBody>
      </p:sp>
      <p:sp>
        <p:nvSpPr>
          <p:cNvPr id="17" name="装饰  6"/>
          <p:cNvSpPr>
            <a:spLocks noGrp="1"/>
          </p:cNvSpPr>
          <p:nvPr>
            <p:ph type="body" idx="16396" hasCustomPrompt="1"/>
            <p:custDataLst>
              <p:tags r:id="rId11"/>
            </p:custDataLst>
          </p:nvPr>
        </p:nvSpPr>
        <p:spPr>
          <a:xfrm>
            <a:off x="8775700" y="2209800"/>
            <a:ext cx="25400" cy="762000"/>
          </a:xfrm>
          <a:custGeom>
            <a:avLst/>
            <a:gdLst>
              <a:gd name="connisteX0" fmla="*/ 0 w 25400"/>
              <a:gd name="connsiteY0" fmla="*/ 12700 h 762000"/>
              <a:gd name="connisteX1" fmla="*/ 12700 w 25400"/>
              <a:gd name="connsiteY1" fmla="*/ 0 h 762000"/>
              <a:gd name="connisteX2" fmla="*/ 12700 w 25400"/>
              <a:gd name="connsiteY2" fmla="*/ 0 h 762000"/>
              <a:gd name="connisteX3" fmla="*/ 25400 w 25400"/>
              <a:gd name="connsiteY3" fmla="*/ 12700 h 762000"/>
              <a:gd name="connisteX4" fmla="*/ 25400 w 25400"/>
              <a:gd name="connsiteY4" fmla="*/ 749300 h 762000"/>
              <a:gd name="connisteX5" fmla="*/ 12700 w 25400"/>
              <a:gd name="connsiteY5" fmla="*/ 762000 h 762000"/>
              <a:gd name="connisteX6" fmla="*/ 12700 w 25400"/>
              <a:gd name="connsiteY6" fmla="*/ 762000 h 762000"/>
              <a:gd name="connisteX7" fmla="*/ 0 w 25400"/>
              <a:gd name="connsiteY7" fmla="*/ 749300 h 762000"/>
              <a:gd name="connisteX8" fmla="*/ 0 w 25400"/>
              <a:gd name="connsiteY8" fmla="*/ 12700 h 762000"/>
            </a:gdLst>
            <a:ahLst/>
            <a:cxnLst>
              <a:cxn ang="0">
                <a:pos x="connisteX0" y="connsiteY0"/>
              </a:cxn>
              <a:cxn ang="0">
                <a:pos x="connisteX1" y="connsiteY1"/>
              </a:cxn>
              <a:cxn ang="0">
                <a:pos x="connisteX2" y="connsiteY2"/>
              </a:cxn>
              <a:cxn ang="0">
                <a:pos x="connisteX3" y="connsiteY3"/>
              </a:cxn>
              <a:cxn ang="0">
                <a:pos x="connisteX4" y="connsiteY4"/>
              </a:cxn>
              <a:cxn ang="0">
                <a:pos x="connisteX5" y="connsiteY5"/>
              </a:cxn>
              <a:cxn ang="0">
                <a:pos x="connisteX6" y="connsiteY6"/>
              </a:cxn>
              <a:cxn ang="0">
                <a:pos x="connisteX7" y="connsiteY7"/>
              </a:cxn>
              <a:cxn ang="0">
                <a:pos x="connisteX8" y="connsiteY8"/>
              </a:cxn>
            </a:cxnLst>
            <a:pathLst>
              <a:path w="25400" h="762000">
                <a:moveTo>
                  <a:pt x="0" y="12700"/>
                </a:moveTo>
                <a:cubicBezTo>
                  <a:pt x="0" y="5686"/>
                  <a:pt x="5686" y="0"/>
                  <a:pt x="12700" y="0"/>
                </a:cubicBezTo>
                <a:lnTo>
                  <a:pt x="12700" y="0"/>
                </a:lnTo>
                <a:cubicBezTo>
                  <a:pt x="19714" y="0"/>
                  <a:pt x="25400" y="5686"/>
                  <a:pt x="25400" y="12700"/>
                </a:cubicBezTo>
                <a:lnTo>
                  <a:pt x="25400" y="749300"/>
                </a:lnTo>
                <a:cubicBezTo>
                  <a:pt x="25400" y="756314"/>
                  <a:pt x="19714" y="762000"/>
                  <a:pt x="12700" y="762000"/>
                </a:cubicBezTo>
                <a:lnTo>
                  <a:pt x="12700" y="762000"/>
                </a:lnTo>
                <a:cubicBezTo>
                  <a:pt x="5686" y="762000"/>
                  <a:pt x="0" y="756314"/>
                  <a:pt x="0" y="749300"/>
                </a:cubicBezTo>
                <a:lnTo>
                  <a:pt x="0" y="12700"/>
                </a:lnTo>
                <a:close/>
              </a:path>
            </a:pathLst>
          </a:custGeom>
          <a:solidFill>
            <a:schemeClr val="accent1">
              <a:alpha val="50000"/>
            </a:schemeClr>
          </a:solidFill>
          <a:ln>
            <a:solidFill>
              <a:prstClr val="black">
                <a:alpha val="0"/>
              </a:prstClr>
            </a:solidFill>
            <a:prstDash val="solid"/>
          </a:ln>
        </p:spPr>
        <p:txBody>
          <a:bodyPr>
            <a:noAutofit/>
          </a:bodyPr>
          <a:lstStyle>
            <a:lvl1pPr>
              <a:buNone/>
              <a:defRPr/>
            </a:lvl1pPr>
            <a:lvl2pPr>
              <a:buNone/>
              <a:defRPr/>
            </a:lvl2pPr>
            <a:lvl3pPr>
              <a:buNone/>
              <a:defRPr/>
            </a:lvl3pPr>
            <a:lvl4pPr>
              <a:buNone/>
              <a:defRPr/>
            </a:lvl4pPr>
            <a:lvl5pPr>
              <a:buNone/>
              <a:defRPr/>
            </a:lvl5pPr>
          </a:lstStyle>
          <a:p>
            <a:pPr lvl="0"/>
            <a:r>
              <a:rPr lang="zh-CN" altLang="en-US" smtClean="0"/>
              <a:t> </a:t>
            </a:r>
            <a:endParaRPr lang="zh-CN" altLang="en-US" smtClean="0"/>
          </a:p>
        </p:txBody>
      </p:sp>
      <p:sp>
        <p:nvSpPr>
          <p:cNvPr id="18" name="文本占位符 17"/>
          <p:cNvSpPr>
            <a:spLocks noGrp="1"/>
          </p:cNvSpPr>
          <p:nvPr>
            <p:ph type="body" idx="16389" hasCustomPrompt="1"/>
            <p:custDataLst>
              <p:tags r:id="rId12"/>
            </p:custDataLst>
          </p:nvPr>
        </p:nvSpPr>
        <p:spPr>
          <a:xfrm>
            <a:off x="9004300" y="2133600"/>
            <a:ext cx="2324100" cy="914400"/>
          </a:xfrm>
          <a:noFill/>
        </p:spPr>
        <p:txBody>
          <a:bodyPr lIns="0" tIns="0" rIns="0" bIns="0" anchor="ctr">
            <a:normAutofit/>
          </a:bodyPr>
          <a:lstStyle>
            <a:lvl1pPr marL="0" indent="0" algn="l">
              <a:lnSpc>
                <a:spcPct val="118000"/>
              </a:lnSpc>
              <a:spcBef>
                <a:spcPct val="0"/>
              </a:spcBef>
              <a:spcAft>
                <a:spcPct val="0"/>
              </a:spcAft>
              <a:buNone/>
              <a:defRPr sz="2400" b="0" spc="0">
                <a:solidFill>
                  <a:schemeClr val="tx1"/>
                </a:solidFill>
              </a:defRPr>
            </a:lvl1pPr>
          </a:lstStyle>
          <a:p>
            <a:pPr lvl="0"/>
            <a:r>
              <a:rPr lang="zh-CN" altLang="en-US" smtClean="0"/>
              <a:t>单击此处添加项标题</a:t>
            </a:r>
            <a:endParaRPr lang="zh-CN" altLang="en-US" smtClean="0"/>
          </a:p>
        </p:txBody>
      </p:sp>
      <p:sp>
        <p:nvSpPr>
          <p:cNvPr id="19" name="文本占位符 18"/>
          <p:cNvSpPr>
            <a:spLocks noGrp="1"/>
          </p:cNvSpPr>
          <p:nvPr>
            <p:ph type="body" idx="16392" hasCustomPrompt="1"/>
            <p:custDataLst>
              <p:tags r:id="rId13"/>
            </p:custDataLst>
          </p:nvPr>
        </p:nvSpPr>
        <p:spPr>
          <a:xfrm>
            <a:off x="4070350" y="3962400"/>
            <a:ext cx="596900" cy="508000"/>
          </a:xfrm>
          <a:noFill/>
        </p:spPr>
        <p:txBody>
          <a:bodyPr wrap="none" lIns="0" tIns="0" rIns="0" bIns="0" anchor="ctr">
            <a:noAutofit/>
          </a:bodyPr>
          <a:lstStyle>
            <a:lvl1pPr marL="0" indent="0" algn="ctr">
              <a:lnSpc>
                <a:spcPct val="109000"/>
              </a:lnSpc>
              <a:spcBef>
                <a:spcPct val="0"/>
              </a:spcBef>
              <a:spcAft>
                <a:spcPct val="0"/>
              </a:spcAft>
              <a:buNone/>
              <a:defRPr sz="4000" b="0" spc="0">
                <a:solidFill>
                  <a:schemeClr val="accent1"/>
                </a:solidFill>
              </a:defRPr>
            </a:lvl1pPr>
          </a:lstStyle>
          <a:p>
            <a:pPr lvl="0"/>
            <a:r>
              <a:rPr lang="zh-CN" altLang="en-US" smtClean="0"/>
              <a:t>03</a:t>
            </a:r>
            <a:endParaRPr lang="zh-CN" altLang="en-US" smtClean="0"/>
          </a:p>
        </p:txBody>
      </p:sp>
      <p:sp>
        <p:nvSpPr>
          <p:cNvPr id="20" name="装饰  9"/>
          <p:cNvSpPr>
            <a:spLocks noGrp="1"/>
          </p:cNvSpPr>
          <p:nvPr>
            <p:ph type="body" idx="16397" hasCustomPrompt="1"/>
            <p:custDataLst>
              <p:tags r:id="rId14"/>
            </p:custDataLst>
          </p:nvPr>
        </p:nvSpPr>
        <p:spPr>
          <a:xfrm>
            <a:off x="4851400" y="3886200"/>
            <a:ext cx="25400" cy="762000"/>
          </a:xfrm>
          <a:custGeom>
            <a:avLst/>
            <a:gdLst>
              <a:gd name="connisteX0" fmla="*/ 0 w 25400"/>
              <a:gd name="connsiteY0" fmla="*/ 12700 h 762000"/>
              <a:gd name="connisteX1" fmla="*/ 12700 w 25400"/>
              <a:gd name="connsiteY1" fmla="*/ 0 h 762000"/>
              <a:gd name="connisteX2" fmla="*/ 12700 w 25400"/>
              <a:gd name="connsiteY2" fmla="*/ 0 h 762000"/>
              <a:gd name="connisteX3" fmla="*/ 25400 w 25400"/>
              <a:gd name="connsiteY3" fmla="*/ 12700 h 762000"/>
              <a:gd name="connisteX4" fmla="*/ 25400 w 25400"/>
              <a:gd name="connsiteY4" fmla="*/ 749300 h 762000"/>
              <a:gd name="connisteX5" fmla="*/ 12700 w 25400"/>
              <a:gd name="connsiteY5" fmla="*/ 762000 h 762000"/>
              <a:gd name="connisteX6" fmla="*/ 12700 w 25400"/>
              <a:gd name="connsiteY6" fmla="*/ 762000 h 762000"/>
              <a:gd name="connisteX7" fmla="*/ 0 w 25400"/>
              <a:gd name="connsiteY7" fmla="*/ 749300 h 762000"/>
              <a:gd name="connisteX8" fmla="*/ 0 w 25400"/>
              <a:gd name="connsiteY8" fmla="*/ 12700 h 762000"/>
            </a:gdLst>
            <a:ahLst/>
            <a:cxnLst>
              <a:cxn ang="0">
                <a:pos x="connisteX0" y="connsiteY0"/>
              </a:cxn>
              <a:cxn ang="0">
                <a:pos x="connisteX1" y="connsiteY1"/>
              </a:cxn>
              <a:cxn ang="0">
                <a:pos x="connisteX2" y="connsiteY2"/>
              </a:cxn>
              <a:cxn ang="0">
                <a:pos x="connisteX3" y="connsiteY3"/>
              </a:cxn>
              <a:cxn ang="0">
                <a:pos x="connisteX4" y="connsiteY4"/>
              </a:cxn>
              <a:cxn ang="0">
                <a:pos x="connisteX5" y="connsiteY5"/>
              </a:cxn>
              <a:cxn ang="0">
                <a:pos x="connisteX6" y="connsiteY6"/>
              </a:cxn>
              <a:cxn ang="0">
                <a:pos x="connisteX7" y="connsiteY7"/>
              </a:cxn>
              <a:cxn ang="0">
                <a:pos x="connisteX8" y="connsiteY8"/>
              </a:cxn>
            </a:cxnLst>
            <a:pathLst>
              <a:path w="25400" h="762000">
                <a:moveTo>
                  <a:pt x="0" y="12700"/>
                </a:moveTo>
                <a:cubicBezTo>
                  <a:pt x="0" y="5686"/>
                  <a:pt x="5686" y="0"/>
                  <a:pt x="12700" y="0"/>
                </a:cubicBezTo>
                <a:lnTo>
                  <a:pt x="12700" y="0"/>
                </a:lnTo>
                <a:cubicBezTo>
                  <a:pt x="19714" y="0"/>
                  <a:pt x="25400" y="5686"/>
                  <a:pt x="25400" y="12700"/>
                </a:cubicBezTo>
                <a:lnTo>
                  <a:pt x="25400" y="749300"/>
                </a:lnTo>
                <a:cubicBezTo>
                  <a:pt x="25400" y="756314"/>
                  <a:pt x="19714" y="762000"/>
                  <a:pt x="12700" y="762000"/>
                </a:cubicBezTo>
                <a:lnTo>
                  <a:pt x="12700" y="762000"/>
                </a:lnTo>
                <a:cubicBezTo>
                  <a:pt x="5686" y="762000"/>
                  <a:pt x="0" y="756314"/>
                  <a:pt x="0" y="749300"/>
                </a:cubicBezTo>
                <a:lnTo>
                  <a:pt x="0" y="12700"/>
                </a:lnTo>
                <a:close/>
              </a:path>
            </a:pathLst>
          </a:custGeom>
          <a:solidFill>
            <a:schemeClr val="accent1">
              <a:alpha val="50000"/>
            </a:schemeClr>
          </a:solidFill>
          <a:ln>
            <a:solidFill>
              <a:prstClr val="black">
                <a:alpha val="0"/>
              </a:prstClr>
            </a:solidFill>
            <a:prstDash val="solid"/>
          </a:ln>
        </p:spPr>
        <p:txBody>
          <a:bodyPr>
            <a:noAutofit/>
          </a:bodyPr>
          <a:lstStyle>
            <a:lvl1pPr>
              <a:buNone/>
              <a:defRPr/>
            </a:lvl1pPr>
            <a:lvl2pPr>
              <a:buNone/>
              <a:defRPr/>
            </a:lvl2pPr>
            <a:lvl3pPr>
              <a:buNone/>
              <a:defRPr/>
            </a:lvl3pPr>
            <a:lvl4pPr>
              <a:buNone/>
              <a:defRPr/>
            </a:lvl4pPr>
            <a:lvl5pPr>
              <a:buNone/>
              <a:defRPr/>
            </a:lvl5pPr>
          </a:lstStyle>
          <a:p>
            <a:pPr lvl="0"/>
            <a:r>
              <a:rPr lang="zh-CN" altLang="en-US" smtClean="0"/>
              <a:t> </a:t>
            </a:r>
            <a:endParaRPr lang="zh-CN" altLang="en-US" smtClean="0"/>
          </a:p>
        </p:txBody>
      </p:sp>
      <p:sp>
        <p:nvSpPr>
          <p:cNvPr id="21" name="文本占位符 20"/>
          <p:cNvSpPr>
            <a:spLocks noGrp="1"/>
          </p:cNvSpPr>
          <p:nvPr>
            <p:ph type="body" idx="16391" hasCustomPrompt="1"/>
            <p:custDataLst>
              <p:tags r:id="rId15"/>
            </p:custDataLst>
          </p:nvPr>
        </p:nvSpPr>
        <p:spPr>
          <a:xfrm>
            <a:off x="5080000" y="3810000"/>
            <a:ext cx="2324100" cy="914400"/>
          </a:xfrm>
          <a:noFill/>
        </p:spPr>
        <p:txBody>
          <a:bodyPr lIns="0" tIns="0" rIns="0" bIns="0" anchor="ctr">
            <a:normAutofit/>
          </a:bodyPr>
          <a:lstStyle>
            <a:lvl1pPr marL="0" indent="0" algn="l">
              <a:lnSpc>
                <a:spcPct val="118000"/>
              </a:lnSpc>
              <a:spcBef>
                <a:spcPct val="0"/>
              </a:spcBef>
              <a:spcAft>
                <a:spcPct val="0"/>
              </a:spcAft>
              <a:buNone/>
              <a:defRPr sz="2400" b="0" spc="0">
                <a:solidFill>
                  <a:schemeClr val="tx1"/>
                </a:solidFill>
              </a:defRPr>
            </a:lvl1pPr>
          </a:lstStyle>
          <a:p>
            <a:pPr lvl="0"/>
            <a:r>
              <a:rPr lang="zh-CN" altLang="en-US" smtClean="0"/>
              <a:t>单击此处添加项标题</a:t>
            </a:r>
            <a:endParaRPr lang="zh-CN" altLang="en-US" smtClean="0"/>
          </a:p>
        </p:txBody>
      </p:sp>
      <p:sp>
        <p:nvSpPr>
          <p:cNvPr id="22" name="文本占位符 21"/>
          <p:cNvSpPr>
            <a:spLocks noGrp="1"/>
          </p:cNvSpPr>
          <p:nvPr>
            <p:ph type="body" idx="16394" hasCustomPrompt="1"/>
            <p:custDataLst>
              <p:tags r:id="rId16"/>
            </p:custDataLst>
          </p:nvPr>
        </p:nvSpPr>
        <p:spPr>
          <a:xfrm>
            <a:off x="7994650" y="3962400"/>
            <a:ext cx="596900" cy="508000"/>
          </a:xfrm>
          <a:noFill/>
        </p:spPr>
        <p:txBody>
          <a:bodyPr wrap="none" lIns="0" tIns="0" rIns="0" bIns="0" anchor="ctr">
            <a:noAutofit/>
          </a:bodyPr>
          <a:lstStyle>
            <a:lvl1pPr marL="0" indent="0" algn="ctr">
              <a:lnSpc>
                <a:spcPct val="109000"/>
              </a:lnSpc>
              <a:spcBef>
                <a:spcPct val="0"/>
              </a:spcBef>
              <a:spcAft>
                <a:spcPct val="0"/>
              </a:spcAft>
              <a:buNone/>
              <a:defRPr sz="4000" b="0" spc="0">
                <a:solidFill>
                  <a:schemeClr val="accent1"/>
                </a:solidFill>
              </a:defRPr>
            </a:lvl1pPr>
          </a:lstStyle>
          <a:p>
            <a:pPr lvl="0"/>
            <a:r>
              <a:rPr lang="zh-CN" altLang="en-US" smtClean="0"/>
              <a:t>04</a:t>
            </a:r>
            <a:endParaRPr lang="zh-CN" altLang="en-US" smtClean="0"/>
          </a:p>
        </p:txBody>
      </p:sp>
      <p:sp>
        <p:nvSpPr>
          <p:cNvPr id="23" name="装饰  2"/>
          <p:cNvSpPr>
            <a:spLocks noGrp="1"/>
          </p:cNvSpPr>
          <p:nvPr>
            <p:ph type="body" idx="16398" hasCustomPrompt="1"/>
            <p:custDataLst>
              <p:tags r:id="rId17"/>
            </p:custDataLst>
          </p:nvPr>
        </p:nvSpPr>
        <p:spPr>
          <a:xfrm>
            <a:off x="8775700" y="3886200"/>
            <a:ext cx="25400" cy="762000"/>
          </a:xfrm>
          <a:custGeom>
            <a:avLst/>
            <a:gdLst>
              <a:gd name="connisteX0" fmla="*/ 0 w 25400"/>
              <a:gd name="connsiteY0" fmla="*/ 12700 h 762000"/>
              <a:gd name="connisteX1" fmla="*/ 12700 w 25400"/>
              <a:gd name="connsiteY1" fmla="*/ 0 h 762000"/>
              <a:gd name="connisteX2" fmla="*/ 12700 w 25400"/>
              <a:gd name="connsiteY2" fmla="*/ 0 h 762000"/>
              <a:gd name="connisteX3" fmla="*/ 25400 w 25400"/>
              <a:gd name="connsiteY3" fmla="*/ 12700 h 762000"/>
              <a:gd name="connisteX4" fmla="*/ 25400 w 25400"/>
              <a:gd name="connsiteY4" fmla="*/ 749300 h 762000"/>
              <a:gd name="connisteX5" fmla="*/ 12700 w 25400"/>
              <a:gd name="connsiteY5" fmla="*/ 762000 h 762000"/>
              <a:gd name="connisteX6" fmla="*/ 12700 w 25400"/>
              <a:gd name="connsiteY6" fmla="*/ 762000 h 762000"/>
              <a:gd name="connisteX7" fmla="*/ 0 w 25400"/>
              <a:gd name="connsiteY7" fmla="*/ 749300 h 762000"/>
              <a:gd name="connisteX8" fmla="*/ 0 w 25400"/>
              <a:gd name="connsiteY8" fmla="*/ 12700 h 762000"/>
            </a:gdLst>
            <a:ahLst/>
            <a:cxnLst>
              <a:cxn ang="0">
                <a:pos x="connisteX0" y="connsiteY0"/>
              </a:cxn>
              <a:cxn ang="0">
                <a:pos x="connisteX1" y="connsiteY1"/>
              </a:cxn>
              <a:cxn ang="0">
                <a:pos x="connisteX2" y="connsiteY2"/>
              </a:cxn>
              <a:cxn ang="0">
                <a:pos x="connisteX3" y="connsiteY3"/>
              </a:cxn>
              <a:cxn ang="0">
                <a:pos x="connisteX4" y="connsiteY4"/>
              </a:cxn>
              <a:cxn ang="0">
                <a:pos x="connisteX5" y="connsiteY5"/>
              </a:cxn>
              <a:cxn ang="0">
                <a:pos x="connisteX6" y="connsiteY6"/>
              </a:cxn>
              <a:cxn ang="0">
                <a:pos x="connisteX7" y="connsiteY7"/>
              </a:cxn>
              <a:cxn ang="0">
                <a:pos x="connisteX8" y="connsiteY8"/>
              </a:cxn>
            </a:cxnLst>
            <a:pathLst>
              <a:path w="25400" h="762000">
                <a:moveTo>
                  <a:pt x="0" y="12700"/>
                </a:moveTo>
                <a:cubicBezTo>
                  <a:pt x="0" y="5686"/>
                  <a:pt x="5686" y="0"/>
                  <a:pt x="12700" y="0"/>
                </a:cubicBezTo>
                <a:lnTo>
                  <a:pt x="12700" y="0"/>
                </a:lnTo>
                <a:cubicBezTo>
                  <a:pt x="19714" y="0"/>
                  <a:pt x="25400" y="5686"/>
                  <a:pt x="25400" y="12700"/>
                </a:cubicBezTo>
                <a:lnTo>
                  <a:pt x="25400" y="749300"/>
                </a:lnTo>
                <a:cubicBezTo>
                  <a:pt x="25400" y="756314"/>
                  <a:pt x="19714" y="762000"/>
                  <a:pt x="12700" y="762000"/>
                </a:cubicBezTo>
                <a:lnTo>
                  <a:pt x="12700" y="762000"/>
                </a:lnTo>
                <a:cubicBezTo>
                  <a:pt x="5686" y="762000"/>
                  <a:pt x="0" y="756314"/>
                  <a:pt x="0" y="749300"/>
                </a:cubicBezTo>
                <a:lnTo>
                  <a:pt x="0" y="12700"/>
                </a:lnTo>
                <a:close/>
              </a:path>
            </a:pathLst>
          </a:custGeom>
          <a:solidFill>
            <a:schemeClr val="accent1">
              <a:alpha val="50000"/>
            </a:schemeClr>
          </a:solidFill>
          <a:ln>
            <a:solidFill>
              <a:prstClr val="black">
                <a:alpha val="0"/>
              </a:prstClr>
            </a:solidFill>
            <a:prstDash val="solid"/>
          </a:ln>
        </p:spPr>
        <p:txBody>
          <a:bodyPr>
            <a:noAutofit/>
          </a:bodyPr>
          <a:lstStyle>
            <a:lvl1pPr>
              <a:buNone/>
              <a:defRPr/>
            </a:lvl1pPr>
            <a:lvl2pPr>
              <a:buNone/>
              <a:defRPr/>
            </a:lvl2pPr>
            <a:lvl3pPr>
              <a:buNone/>
              <a:defRPr/>
            </a:lvl3pPr>
            <a:lvl4pPr>
              <a:buNone/>
              <a:defRPr/>
            </a:lvl4pPr>
            <a:lvl5pPr>
              <a:buNone/>
              <a:defRPr/>
            </a:lvl5pPr>
          </a:lstStyle>
          <a:p>
            <a:pPr lvl="0"/>
            <a:r>
              <a:rPr lang="zh-CN" altLang="en-US" smtClean="0"/>
              <a:t> </a:t>
            </a:r>
            <a:endParaRPr lang="zh-CN" altLang="en-US" smtClean="0"/>
          </a:p>
        </p:txBody>
      </p:sp>
      <p:sp>
        <p:nvSpPr>
          <p:cNvPr id="24" name="文本占位符 23"/>
          <p:cNvSpPr>
            <a:spLocks noGrp="1"/>
          </p:cNvSpPr>
          <p:nvPr>
            <p:ph type="body" idx="16393" hasCustomPrompt="1"/>
            <p:custDataLst>
              <p:tags r:id="rId18"/>
            </p:custDataLst>
          </p:nvPr>
        </p:nvSpPr>
        <p:spPr>
          <a:xfrm>
            <a:off x="9004300" y="3810000"/>
            <a:ext cx="2324100" cy="914400"/>
          </a:xfrm>
          <a:noFill/>
        </p:spPr>
        <p:txBody>
          <a:bodyPr lIns="0" tIns="0" rIns="0" bIns="0" anchor="ctr">
            <a:normAutofit/>
          </a:bodyPr>
          <a:lstStyle>
            <a:lvl1pPr marL="0" indent="0" algn="l">
              <a:lnSpc>
                <a:spcPct val="118000"/>
              </a:lnSpc>
              <a:spcBef>
                <a:spcPct val="0"/>
              </a:spcBef>
              <a:spcAft>
                <a:spcPct val="0"/>
              </a:spcAft>
              <a:buNone/>
              <a:defRPr sz="2400" b="0" spc="0">
                <a:solidFill>
                  <a:schemeClr val="tx1"/>
                </a:solidFill>
              </a:defRPr>
            </a:lvl1pPr>
          </a:lstStyle>
          <a:p>
            <a:pPr lvl="0"/>
            <a:r>
              <a:rPr lang="zh-CN" altLang="en-US" smtClean="0"/>
              <a:t>单击此处添加项标题</a:t>
            </a:r>
            <a:endParaRPr lang="zh-CN" altLang="en-US" smtClean="0"/>
          </a:p>
        </p:txBody>
      </p:sp>
    </p:spTree>
  </p:cSld>
  <p:clrMapOvr>
    <a:overrideClrMapping bg1="lt1" tx1="dk1" bg2="lt2" tx2="dk2" accent1="accent1" accent2="accent2" accent3="accent3" accent4="accent4" accent5="accent5" accent6="accent6" hlink="hlink" folHlink="folHlink"/>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custDataLst>
              <p:tags r:id="rId2"/>
            </p:custDataLst>
          </p:nvPr>
        </p:nvSpPr>
        <p:spPr/>
        <p:txBody>
          <a:bodyPr wrap="square">
            <a:normAutofit/>
          </a:bodyPr>
          <a:p>
            <a:r>
              <a:rPr lang="zh-CN" altLang="en-US" dirty="0"/>
              <a:t>单击此处编辑母版标题样式</a:t>
            </a:r>
            <a:endParaRPr lang="zh-CN" altLang="en-US" dirty="0"/>
          </a:p>
        </p:txBody>
      </p:sp>
      <p:sp>
        <p:nvSpPr>
          <p:cNvPr id="3" name="内容占位符 2"/>
          <p:cNvSpPr>
            <a:spLocks noGrp="1"/>
          </p:cNvSpPr>
          <p:nvPr>
            <p:ph idx="1"/>
            <p:custDataLst>
              <p:tags r:id="rId3"/>
            </p:custDataLst>
          </p:nvPr>
        </p:nvSpPr>
        <p:spPr/>
        <p:txBody>
          <a:bodyPr wrap="square">
            <a:normAutofit/>
          </a:bodyPr>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4" name="日期占位符 3"/>
          <p:cNvSpPr>
            <a:spLocks noGrp="1"/>
          </p:cNvSpPr>
          <p:nvPr>
            <p:ph type="dt" sz="half" idx="10"/>
            <p:custDataLst>
              <p:tags r:id="rId4"/>
            </p:custDataLst>
          </p:nvPr>
        </p:nvSpPr>
        <p:spPr/>
        <p:txBody>
          <a:bodyPr wrap="square">
            <a:normAutofit/>
          </a:bodyPr>
          <a:p>
            <a:fld id="{5592522B-0F24-4480-B9DD-A9474A6880D6}" type="datetimeFigureOut">
              <a:rPr lang="zh-CN" altLang="en-US" smtClean="0"/>
            </a:fld>
            <a:endParaRPr lang="zh-CN" altLang="en-US"/>
          </a:p>
        </p:txBody>
      </p:sp>
      <p:sp>
        <p:nvSpPr>
          <p:cNvPr id="5" name="页脚占位符 4"/>
          <p:cNvSpPr>
            <a:spLocks noGrp="1"/>
          </p:cNvSpPr>
          <p:nvPr>
            <p:ph type="ftr" sz="quarter" idx="11"/>
            <p:custDataLst>
              <p:tags r:id="rId5"/>
            </p:custDataLst>
          </p:nvPr>
        </p:nvSpPr>
        <p:spPr/>
        <p:txBody>
          <a:bodyPr/>
          <a:p>
            <a:endParaRPr lang="zh-CN" altLang="en-US"/>
          </a:p>
        </p:txBody>
      </p:sp>
      <p:sp>
        <p:nvSpPr>
          <p:cNvPr id="6" name="灯片编号占位符 5"/>
          <p:cNvSpPr>
            <a:spLocks noGrp="1"/>
          </p:cNvSpPr>
          <p:nvPr>
            <p:ph type="sldNum" sz="quarter" idx="12"/>
            <p:custDataLst>
              <p:tags r:id="rId6"/>
            </p:custDataLst>
          </p:nvPr>
        </p:nvSpPr>
        <p:spPr/>
        <p:txBody>
          <a:bodyPr wrap="square">
            <a:normAutofit/>
          </a:bodyPr>
          <a:p>
            <a:fld id="{BE5F26B5-172A-4DC2-B0B7-181CFC56B87C}" type="slidenum">
              <a:rPr lang="zh-CN" altLang="en-US" smtClean="0"/>
            </a:fld>
            <a:endParaRPr lang="zh-CN" altLang="en-US"/>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blank" preserve="1" showMasterSp="0">
  <p:cSld name="目录">
    <p:spTree>
      <p:nvGrpSpPr>
        <p:cNvPr id="1" name=""/>
        <p:cNvGrpSpPr/>
        <p:nvPr/>
      </p:nvGrpSpPr>
      <p:grpSpPr>
        <a:xfrm>
          <a:off x="0" y="0"/>
          <a:ext cx="0" cy="0"/>
          <a:chOff x="0" y="0"/>
          <a:chExt cx="0" cy="0"/>
        </a:xfrm>
      </p:grpSpPr>
      <p:pic>
        <p:nvPicPr>
          <p:cNvPr id="5" name="图片 2"/>
          <p:cNvPicPr>
            <a:picLocks noChangeAspect="1"/>
          </p:cNvPicPr>
          <p:nvPr>
            <p:custDataLst>
              <p:tags r:id="rId2"/>
            </p:custDataLst>
          </p:nvPr>
        </p:nvPicPr>
        <p:blipFill>
          <a:blip r:embed="rId3"/>
          <a:stretch>
            <a:fillRect/>
          </a:stretch>
        </p:blipFill>
        <p:spPr>
          <a:xfrm flipH="1">
            <a:off x="1904999" y="1"/>
            <a:ext cx="10287001" cy="6858000"/>
          </a:xfrm>
          <a:prstGeom prst="rect">
            <a:avLst/>
          </a:prstGeom>
        </p:spPr>
      </p:pic>
      <p:sp>
        <p:nvSpPr>
          <p:cNvPr id="6" name="矩形 3"/>
          <p:cNvSpPr/>
          <p:nvPr>
            <p:custDataLst>
              <p:tags r:id="rId4"/>
            </p:custDataLst>
          </p:nvPr>
        </p:nvSpPr>
        <p:spPr>
          <a:xfrm>
            <a:off x="0" y="0"/>
            <a:ext cx="12192000" cy="6858000"/>
          </a:xfrm>
          <a:prstGeom prst="rect">
            <a:avLst/>
          </a:prstGeom>
          <a:gradFill>
            <a:gsLst>
              <a:gs pos="12000">
                <a:schemeClr val="accent1">
                  <a:lumMod val="75000"/>
                </a:schemeClr>
              </a:gs>
              <a:gs pos="53000">
                <a:schemeClr val="accent1">
                  <a:lumMod val="75000"/>
                  <a:alpha val="80000"/>
                </a:schemeClr>
              </a:gs>
              <a:gs pos="100000">
                <a:schemeClr val="accent1">
                  <a:lumMod val="75000"/>
                  <a:alpha val="5000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p>
            <a:pPr lvl="0" algn="ctr">
              <a:buClrTx/>
              <a:buSzTx/>
              <a:buFontTx/>
            </a:pPr>
            <a:endParaRPr lang="zh-CN" altLang="en-US">
              <a:cs typeface="+mn-ea"/>
              <a:sym typeface="+mn-lt"/>
            </a:endParaRPr>
          </a:p>
        </p:txBody>
      </p:sp>
      <p:sp>
        <p:nvSpPr>
          <p:cNvPr id="15" name="任意多边形 14"/>
          <p:cNvSpPr/>
          <p:nvPr>
            <p:custDataLst>
              <p:tags r:id="rId5"/>
            </p:custDataLst>
          </p:nvPr>
        </p:nvSpPr>
        <p:spPr>
          <a:xfrm>
            <a:off x="6096000" y="657226"/>
            <a:ext cx="5438774" cy="5543549"/>
          </a:xfrm>
          <a:custGeom>
            <a:avLst/>
            <a:gdLst>
              <a:gd name="connsiteX0" fmla="*/ 0 w 5438774"/>
              <a:gd name="connsiteY0" fmla="*/ 0 h 5543549"/>
              <a:gd name="connsiteX1" fmla="*/ 5438774 w 5438774"/>
              <a:gd name="connsiteY1" fmla="*/ 0 h 5543549"/>
              <a:gd name="connsiteX2" fmla="*/ 5438774 w 5438774"/>
              <a:gd name="connsiteY2" fmla="*/ 5543549 h 5543549"/>
              <a:gd name="connsiteX3" fmla="*/ 0 w 5438774"/>
              <a:gd name="connsiteY3" fmla="*/ 5543549 h 5543549"/>
              <a:gd name="connsiteX4" fmla="*/ 0 w 5438774"/>
              <a:gd name="connsiteY4" fmla="*/ 5462170 h 5543549"/>
              <a:gd name="connsiteX5" fmla="*/ 5357395 w 5438774"/>
              <a:gd name="connsiteY5" fmla="*/ 5462170 h 5543549"/>
              <a:gd name="connsiteX6" fmla="*/ 5357395 w 5438774"/>
              <a:gd name="connsiteY6" fmla="*/ 81379 h 5543549"/>
              <a:gd name="connsiteX7" fmla="*/ 0 w 5438774"/>
              <a:gd name="connsiteY7" fmla="*/ 81379 h 5543549"/>
              <a:gd name="connsiteX8" fmla="*/ 0 w 5438774"/>
              <a:gd name="connsiteY8" fmla="*/ 0 h 55435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438774" h="5543549">
                <a:moveTo>
                  <a:pt x="0" y="0"/>
                </a:moveTo>
                <a:lnTo>
                  <a:pt x="5438774" y="0"/>
                </a:lnTo>
                <a:lnTo>
                  <a:pt x="5438774" y="5543549"/>
                </a:lnTo>
                <a:lnTo>
                  <a:pt x="0" y="5543549"/>
                </a:lnTo>
                <a:lnTo>
                  <a:pt x="0" y="5462170"/>
                </a:lnTo>
                <a:lnTo>
                  <a:pt x="5357395" y="5462170"/>
                </a:lnTo>
                <a:lnTo>
                  <a:pt x="5357395" y="81379"/>
                </a:lnTo>
                <a:lnTo>
                  <a:pt x="0" y="81379"/>
                </a:lnTo>
                <a:lnTo>
                  <a:pt x="0" y="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solidFill>
                <a:schemeClr val="tx1"/>
              </a:solidFill>
              <a:cs typeface="+mn-ea"/>
              <a:sym typeface="+mn-lt"/>
            </a:endParaRPr>
          </a:p>
        </p:txBody>
      </p:sp>
      <p:sp>
        <p:nvSpPr>
          <p:cNvPr id="12" name="任意多边形 11"/>
          <p:cNvSpPr/>
          <p:nvPr>
            <p:custDataLst>
              <p:tags r:id="rId6"/>
            </p:custDataLst>
          </p:nvPr>
        </p:nvSpPr>
        <p:spPr>
          <a:xfrm>
            <a:off x="657228" y="657226"/>
            <a:ext cx="5438772" cy="5543549"/>
          </a:xfrm>
          <a:custGeom>
            <a:avLst/>
            <a:gdLst>
              <a:gd name="connsiteX0" fmla="*/ 0 w 5438772"/>
              <a:gd name="connsiteY0" fmla="*/ 0 h 5543549"/>
              <a:gd name="connsiteX1" fmla="*/ 5438772 w 5438772"/>
              <a:gd name="connsiteY1" fmla="*/ 0 h 5543549"/>
              <a:gd name="connsiteX2" fmla="*/ 5438772 w 5438772"/>
              <a:gd name="connsiteY2" fmla="*/ 81379 h 5543549"/>
              <a:gd name="connsiteX3" fmla="*/ 81379 w 5438772"/>
              <a:gd name="connsiteY3" fmla="*/ 81379 h 5543549"/>
              <a:gd name="connsiteX4" fmla="*/ 81379 w 5438772"/>
              <a:gd name="connsiteY4" fmla="*/ 5462170 h 5543549"/>
              <a:gd name="connsiteX5" fmla="*/ 5438772 w 5438772"/>
              <a:gd name="connsiteY5" fmla="*/ 5462170 h 5543549"/>
              <a:gd name="connsiteX6" fmla="*/ 5438772 w 5438772"/>
              <a:gd name="connsiteY6" fmla="*/ 5543549 h 5543549"/>
              <a:gd name="connsiteX7" fmla="*/ 0 w 5438772"/>
              <a:gd name="connsiteY7" fmla="*/ 5543549 h 5543549"/>
              <a:gd name="connsiteX8" fmla="*/ 0 w 5438772"/>
              <a:gd name="connsiteY8" fmla="*/ 0 h 55435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438772" h="5543549">
                <a:moveTo>
                  <a:pt x="0" y="0"/>
                </a:moveTo>
                <a:lnTo>
                  <a:pt x="5438772" y="0"/>
                </a:lnTo>
                <a:lnTo>
                  <a:pt x="5438772" y="81379"/>
                </a:lnTo>
                <a:lnTo>
                  <a:pt x="81379" y="81379"/>
                </a:lnTo>
                <a:lnTo>
                  <a:pt x="81379" y="5462170"/>
                </a:lnTo>
                <a:lnTo>
                  <a:pt x="5438772" y="5462170"/>
                </a:lnTo>
                <a:lnTo>
                  <a:pt x="5438772" y="5543549"/>
                </a:lnTo>
                <a:lnTo>
                  <a:pt x="0" y="5543549"/>
                </a:lnTo>
                <a:lnTo>
                  <a:pt x="0" y="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solidFill>
                <a:schemeClr val="tx1"/>
              </a:solidFill>
              <a:cs typeface="+mn-ea"/>
              <a:sym typeface="+mn-lt"/>
            </a:endParaRPr>
          </a:p>
        </p:txBody>
      </p:sp>
      <p:sp>
        <p:nvSpPr>
          <p:cNvPr id="10" name="标题 1"/>
          <p:cNvSpPr>
            <a:spLocks noGrp="1"/>
          </p:cNvSpPr>
          <p:nvPr userDrawn="1">
            <p:ph type="title" hasCustomPrompt="1"/>
            <p:custDataLst>
              <p:tags r:id="rId7"/>
            </p:custDataLst>
          </p:nvPr>
        </p:nvSpPr>
        <p:spPr>
          <a:xfrm>
            <a:off x="5132387" y="811262"/>
            <a:ext cx="1977755" cy="1081088"/>
          </a:xfrm>
        </p:spPr>
        <p:txBody>
          <a:bodyPr wrap="square" anchor="b">
            <a:normAutofit/>
          </a:bodyPr>
          <a:lstStyle>
            <a:lvl1pPr algn="ctr">
              <a:defRPr kumimoji="0" lang="zh-CN" altLang="en-US" sz="6000" b="1" i="0" u="none" strike="noStrike" kern="1200" cap="none" spc="0" normalizeH="0" baseline="0" noProof="1" dirty="0" smtClean="0">
                <a:solidFill>
                  <a:srgbClr val="FFFFFF"/>
                </a:solidFill>
                <a:latin typeface="+mj-lt"/>
                <a:ea typeface="+mj-ea"/>
                <a:cs typeface="思源黑体 Bold" panose="020B0800000000000000" charset="-122"/>
                <a:sym typeface="+mn-lt"/>
              </a:defRPr>
            </a:lvl1pPr>
          </a:lstStyle>
          <a:p>
            <a:r>
              <a:rPr lang="zh-CN" altLang="en-US" dirty="0"/>
              <a:t>标题</a:t>
            </a:r>
            <a:endParaRPr lang="zh-CN" altLang="en-US" dirty="0"/>
          </a:p>
        </p:txBody>
      </p:sp>
      <p:sp>
        <p:nvSpPr>
          <p:cNvPr id="9" name="灯片编号占位符 5"/>
          <p:cNvSpPr>
            <a:spLocks noGrp="1"/>
          </p:cNvSpPr>
          <p:nvPr userDrawn="1">
            <p:ph type="sldNum" sz="quarter" idx="12"/>
            <p:custDataLst>
              <p:tags r:id="rId8"/>
            </p:custDataLst>
          </p:nvPr>
        </p:nvSpPr>
        <p:spPr/>
        <p:txBody>
          <a:bodyPr wrap="square">
            <a:normAutofit/>
          </a:bodyPr>
          <a:lstStyle/>
          <a:p>
            <a:fld id="{BE5F26B5-172A-4DC2-B0B7-181CFC56B87C}" type="slidenum">
              <a:rPr lang="zh-CN" altLang="en-US" smtClean="0"/>
            </a:fld>
            <a:endParaRPr lang="zh-CN" altLang="en-US"/>
          </a:p>
        </p:txBody>
      </p:sp>
      <p:sp>
        <p:nvSpPr>
          <p:cNvPr id="8" name="页脚占位符 4"/>
          <p:cNvSpPr>
            <a:spLocks noGrp="1"/>
          </p:cNvSpPr>
          <p:nvPr userDrawn="1">
            <p:ph type="ftr" sz="quarter" idx="11"/>
            <p:custDataLst>
              <p:tags r:id="rId9"/>
            </p:custDataLst>
          </p:nvPr>
        </p:nvSpPr>
        <p:spPr/>
        <p:txBody>
          <a:bodyPr/>
          <a:lstStyle/>
          <a:p>
            <a:endParaRPr lang="zh-CN" altLang="en-US"/>
          </a:p>
        </p:txBody>
      </p:sp>
      <p:sp>
        <p:nvSpPr>
          <p:cNvPr id="7" name="日期占位符 3"/>
          <p:cNvSpPr>
            <a:spLocks noGrp="1"/>
          </p:cNvSpPr>
          <p:nvPr userDrawn="1">
            <p:ph type="dt" sz="half" idx="10"/>
            <p:custDataLst>
              <p:tags r:id="rId10"/>
            </p:custDataLst>
          </p:nvPr>
        </p:nvSpPr>
        <p:spPr/>
        <p:txBody>
          <a:bodyPr wrap="square">
            <a:normAutofit/>
          </a:bodyPr>
          <a:lstStyle/>
          <a:p>
            <a:fld id="{5592522B-0F24-4480-B9DD-A9474A6880D6}" type="datetimeFigureOut">
              <a:rPr lang="zh-CN" altLang="en-US" smtClean="0"/>
            </a:fld>
            <a:endParaRPr lang="zh-CN" altLang="en-US"/>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3" name="内容占位符 2"/>
          <p:cNvSpPr>
            <a:spLocks noGrp="1"/>
          </p:cNvSpPr>
          <p:nvPr>
            <p:ph sz="half" idx="1"/>
            <p:custDataLst>
              <p:tags r:id="rId2"/>
            </p:custDataLst>
          </p:nvPr>
        </p:nvSpPr>
        <p:spPr>
          <a:xfrm>
            <a:off x="695960" y="1301750"/>
            <a:ext cx="5323840" cy="4875850"/>
          </a:xfrm>
        </p:spPr>
        <p:txBody>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内容占位符 3"/>
          <p:cNvSpPr>
            <a:spLocks noGrp="1"/>
          </p:cNvSpPr>
          <p:nvPr>
            <p:ph sz="half" idx="2"/>
            <p:custDataLst>
              <p:tags r:id="rId3"/>
            </p:custDataLst>
          </p:nvPr>
        </p:nvSpPr>
        <p:spPr>
          <a:xfrm>
            <a:off x="6172200" y="1301750"/>
            <a:ext cx="5323840" cy="4875850"/>
          </a:xfrm>
        </p:spPr>
        <p:txBody>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5" name="日期占位符 4"/>
          <p:cNvSpPr>
            <a:spLocks noGrp="1"/>
          </p:cNvSpPr>
          <p:nvPr>
            <p:ph type="dt" sz="half" idx="10"/>
            <p:custDataLst>
              <p:tags r:id="rId4"/>
            </p:custDataLst>
          </p:nvPr>
        </p:nvSpPr>
        <p:spPr/>
        <p:txBody>
          <a:bodyPr/>
          <a:lstStyle/>
          <a:p>
            <a:fld id="{760FBDFE-C587-4B4C-A407-44438C67B59E}" type="datetimeFigureOut">
              <a:rPr lang="zh-CN" altLang="en-US" smtClean="0"/>
            </a:fld>
            <a:endParaRPr lang="zh-CN" altLang="en-US"/>
          </a:p>
        </p:txBody>
      </p:sp>
      <p:sp>
        <p:nvSpPr>
          <p:cNvPr id="6" name="页脚占位符 5"/>
          <p:cNvSpPr>
            <a:spLocks noGrp="1"/>
          </p:cNvSpPr>
          <p:nvPr>
            <p:ph type="ftr" sz="quarter" idx="11"/>
            <p:custDataLst>
              <p:tags r:id="rId5"/>
            </p:custDataLst>
          </p:nvPr>
        </p:nvSpPr>
        <p:spPr/>
        <p:txBody>
          <a:bodyPr/>
          <a:lstStyle/>
          <a:p>
            <a:endParaRPr lang="zh-CN" altLang="en-US"/>
          </a:p>
        </p:txBody>
      </p:sp>
      <p:sp>
        <p:nvSpPr>
          <p:cNvPr id="7" name="灯片编号占位符 6"/>
          <p:cNvSpPr>
            <a:spLocks noGrp="1"/>
          </p:cNvSpPr>
          <p:nvPr>
            <p:ph type="sldNum" sz="quarter" idx="12"/>
            <p:custDataLst>
              <p:tags r:id="rId6"/>
            </p:custDataLst>
          </p:nvPr>
        </p:nvSpPr>
        <p:spPr/>
        <p:txBody>
          <a:bodyPr/>
          <a:lstStyle/>
          <a:p>
            <a:fld id="{49AE70B2-8BF9-45C0-BB95-33D1B9D3A854}" type="slidenum">
              <a:rPr lang="zh-CN" altLang="en-US" smtClean="0"/>
            </a:fld>
            <a:endParaRPr lang="zh-CN" altLang="en-US"/>
          </a:p>
        </p:txBody>
      </p:sp>
      <p:sp>
        <p:nvSpPr>
          <p:cNvPr id="8" name="标题 1"/>
          <p:cNvSpPr>
            <a:spLocks noGrp="1"/>
          </p:cNvSpPr>
          <p:nvPr>
            <p:ph type="title"/>
            <p:custDataLst>
              <p:tags r:id="rId7"/>
            </p:custDataLst>
          </p:nvPr>
        </p:nvSpPr>
        <p:spPr/>
        <p:txBody>
          <a:bodyPr/>
          <a:p>
            <a:r>
              <a:rPr lang="zh-CN" altLang="en-US" smtClean="0"/>
              <a:t>单击此处编辑母版标题样式</a:t>
            </a:r>
            <a:endParaRPr lang="zh-CN" altLang="en-US"/>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3" name="文本占位符 2"/>
          <p:cNvSpPr>
            <a:spLocks noGrp="1"/>
          </p:cNvSpPr>
          <p:nvPr>
            <p:ph type="body" idx="1"/>
            <p:custDataLst>
              <p:tags r:id="rId2"/>
            </p:custDataLst>
          </p:nvPr>
        </p:nvSpPr>
        <p:spPr>
          <a:xfrm>
            <a:off x="695960" y="1301750"/>
            <a:ext cx="5323840" cy="411303"/>
          </a:xfrm>
        </p:spPr>
        <p:txBody>
          <a:bodyPr anchor="ctr" anchorCtr="0"/>
          <a:lstStyle>
            <a:lvl1pPr marL="0" indent="0">
              <a:buNone/>
              <a:defRPr sz="2800"/>
            </a:lvl1pPr>
            <a:lvl2pPr marL="457200" indent="0">
              <a:buNone/>
              <a:defRPr sz="2400"/>
            </a:lvl2pPr>
            <a:lvl3pPr marL="914400" indent="0">
              <a:buNone/>
              <a:defRPr sz="2000"/>
            </a:lvl3pPr>
            <a:lvl4pPr marL="1371600" indent="0">
              <a:buNone/>
              <a:defRPr sz="1800"/>
            </a:lvl4pPr>
            <a:lvl5pPr marL="1828800" indent="0">
              <a:buNone/>
              <a:defRPr sz="1800"/>
            </a:lvl5pPr>
            <a:lvl6pPr marL="2286000" indent="0">
              <a:buNone/>
              <a:defRPr sz="1800"/>
            </a:lvl6pPr>
            <a:lvl7pPr marL="2743200" indent="0">
              <a:buNone/>
              <a:defRPr sz="1800"/>
            </a:lvl7pPr>
            <a:lvl8pPr marL="3200400" indent="0">
              <a:buNone/>
              <a:defRPr sz="1800"/>
            </a:lvl8pPr>
            <a:lvl9pPr marL="3657600" indent="0">
              <a:buNone/>
              <a:defRPr sz="1800"/>
            </a:lvl9pPr>
          </a:lstStyle>
          <a:p>
            <a:pPr lvl="0"/>
            <a:r>
              <a:rPr lang="zh-CN" altLang="en-US" smtClean="0"/>
              <a:t>单击此处编辑母版文本样式</a:t>
            </a:r>
            <a:endParaRPr lang="zh-CN" altLang="en-US" smtClean="0"/>
          </a:p>
        </p:txBody>
      </p:sp>
      <p:sp>
        <p:nvSpPr>
          <p:cNvPr id="4" name="内容占位符 3"/>
          <p:cNvSpPr>
            <a:spLocks noGrp="1"/>
          </p:cNvSpPr>
          <p:nvPr>
            <p:ph sz="half" idx="2"/>
            <p:custDataLst>
              <p:tags r:id="rId3"/>
            </p:custDataLst>
          </p:nvPr>
        </p:nvSpPr>
        <p:spPr>
          <a:xfrm>
            <a:off x="695960" y="1875099"/>
            <a:ext cx="5323840" cy="4300276"/>
          </a:xfrm>
        </p:spPr>
        <p:txBody>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5" name="文本占位符 4"/>
          <p:cNvSpPr>
            <a:spLocks noGrp="1"/>
          </p:cNvSpPr>
          <p:nvPr>
            <p:ph type="body" sz="quarter" idx="3"/>
            <p:custDataLst>
              <p:tags r:id="rId4"/>
            </p:custDataLst>
          </p:nvPr>
        </p:nvSpPr>
        <p:spPr>
          <a:xfrm>
            <a:off x="6172200" y="1301750"/>
            <a:ext cx="5323840" cy="411303"/>
          </a:xfrm>
        </p:spPr>
        <p:txBody>
          <a:bodyPr anchor="ctr" anchorCtr="0"/>
          <a:lstStyle>
            <a:lvl1pPr marL="0" indent="0">
              <a:buNone/>
              <a:defRPr sz="2800"/>
            </a:lvl1pPr>
            <a:lvl2pPr marL="457200" indent="0">
              <a:buNone/>
              <a:defRPr sz="2400"/>
            </a:lvl2pPr>
            <a:lvl3pPr marL="914400" indent="0">
              <a:buNone/>
              <a:defRPr sz="2000"/>
            </a:lvl3pPr>
            <a:lvl4pPr marL="1371600" indent="0">
              <a:buNone/>
              <a:defRPr sz="1800"/>
            </a:lvl4pPr>
            <a:lvl5pPr marL="1828800" indent="0">
              <a:buNone/>
              <a:defRPr sz="1800"/>
            </a:lvl5pPr>
            <a:lvl6pPr marL="2286000" indent="0">
              <a:buNone/>
              <a:defRPr sz="1800"/>
            </a:lvl6pPr>
            <a:lvl7pPr marL="2743200" indent="0">
              <a:buNone/>
              <a:defRPr sz="1800"/>
            </a:lvl7pPr>
            <a:lvl8pPr marL="3200400" indent="0">
              <a:buNone/>
              <a:defRPr sz="1800"/>
            </a:lvl8pPr>
            <a:lvl9pPr marL="3657600" indent="0">
              <a:buNone/>
              <a:defRPr sz="1800"/>
            </a:lvl9pPr>
          </a:lstStyle>
          <a:p>
            <a:pPr lvl="0"/>
            <a:r>
              <a:rPr lang="zh-CN" altLang="en-US" smtClean="0"/>
              <a:t>单击此处编辑母版文本样式</a:t>
            </a:r>
            <a:endParaRPr lang="zh-CN" altLang="en-US" smtClean="0"/>
          </a:p>
        </p:txBody>
      </p:sp>
      <p:sp>
        <p:nvSpPr>
          <p:cNvPr id="6" name="内容占位符 5"/>
          <p:cNvSpPr>
            <a:spLocks noGrp="1"/>
          </p:cNvSpPr>
          <p:nvPr>
            <p:ph sz="quarter" idx="4"/>
            <p:custDataLst>
              <p:tags r:id="rId5"/>
            </p:custDataLst>
          </p:nvPr>
        </p:nvSpPr>
        <p:spPr>
          <a:xfrm>
            <a:off x="6172200" y="1875099"/>
            <a:ext cx="5323840" cy="4300276"/>
          </a:xfrm>
        </p:spPr>
        <p:txBody>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7" name="日期占位符 6"/>
          <p:cNvSpPr>
            <a:spLocks noGrp="1"/>
          </p:cNvSpPr>
          <p:nvPr>
            <p:ph type="dt" sz="half" idx="10"/>
            <p:custDataLst>
              <p:tags r:id="rId6"/>
            </p:custDataLst>
          </p:nvPr>
        </p:nvSpPr>
        <p:spPr/>
        <p:txBody>
          <a:bodyPr/>
          <a:lstStyle/>
          <a:p>
            <a:fld id="{760FBDFE-C587-4B4C-A407-44438C67B59E}" type="datetimeFigureOut">
              <a:rPr lang="zh-CN" altLang="en-US" smtClean="0"/>
            </a:fld>
            <a:endParaRPr lang="zh-CN" altLang="en-US"/>
          </a:p>
        </p:txBody>
      </p:sp>
      <p:sp>
        <p:nvSpPr>
          <p:cNvPr id="8" name="页脚占位符 7"/>
          <p:cNvSpPr>
            <a:spLocks noGrp="1"/>
          </p:cNvSpPr>
          <p:nvPr>
            <p:ph type="ftr" sz="quarter" idx="11"/>
            <p:custDataLst>
              <p:tags r:id="rId7"/>
            </p:custDataLst>
          </p:nvPr>
        </p:nvSpPr>
        <p:spPr/>
        <p:txBody>
          <a:bodyPr/>
          <a:lstStyle/>
          <a:p>
            <a:endParaRPr lang="zh-CN" altLang="en-US"/>
          </a:p>
        </p:txBody>
      </p:sp>
      <p:sp>
        <p:nvSpPr>
          <p:cNvPr id="9" name="灯片编号占位符 8"/>
          <p:cNvSpPr>
            <a:spLocks noGrp="1"/>
          </p:cNvSpPr>
          <p:nvPr>
            <p:ph type="sldNum" sz="quarter" idx="12"/>
            <p:custDataLst>
              <p:tags r:id="rId8"/>
            </p:custDataLst>
          </p:nvPr>
        </p:nvSpPr>
        <p:spPr/>
        <p:txBody>
          <a:bodyPr/>
          <a:lstStyle/>
          <a:p>
            <a:fld id="{49AE70B2-8BF9-45C0-BB95-33D1B9D3A854}" type="slidenum">
              <a:rPr lang="zh-CN" altLang="en-US" smtClean="0"/>
            </a:fld>
            <a:endParaRPr lang="zh-CN" altLang="en-US"/>
          </a:p>
        </p:txBody>
      </p:sp>
      <p:sp>
        <p:nvSpPr>
          <p:cNvPr id="10" name="标题 1"/>
          <p:cNvSpPr>
            <a:spLocks noGrp="1"/>
          </p:cNvSpPr>
          <p:nvPr>
            <p:ph type="title"/>
            <p:custDataLst>
              <p:tags r:id="rId9"/>
            </p:custDataLst>
          </p:nvPr>
        </p:nvSpPr>
        <p:spPr/>
        <p:txBody>
          <a:bodyPr/>
          <a:p>
            <a:r>
              <a:rPr lang="zh-CN" altLang="en-US" smtClean="0"/>
              <a:t>单击此处编辑母版标题样式</a:t>
            </a:r>
            <a:endParaRPr lang="zh-CN" altLang="en-US"/>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3" name="日期占位符 2"/>
          <p:cNvSpPr>
            <a:spLocks noGrp="1"/>
          </p:cNvSpPr>
          <p:nvPr>
            <p:ph type="dt" sz="half" idx="10"/>
            <p:custDataLst>
              <p:tags r:id="rId2"/>
            </p:custDataLst>
          </p:nvPr>
        </p:nvSpPr>
        <p:spPr/>
        <p:txBody>
          <a:body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custDataLst>
              <p:tags r:id="rId3"/>
            </p:custDataLst>
          </p:nvPr>
        </p:nvSpPr>
        <p:spPr/>
        <p:txBody>
          <a:bodyPr/>
          <a:lstStyle/>
          <a:p>
            <a:endParaRPr lang="zh-CN" altLang="en-US"/>
          </a:p>
        </p:txBody>
      </p:sp>
      <p:sp>
        <p:nvSpPr>
          <p:cNvPr id="5" name="灯片编号占位符 4"/>
          <p:cNvSpPr>
            <a:spLocks noGrp="1"/>
          </p:cNvSpPr>
          <p:nvPr>
            <p:ph type="sldNum" sz="quarter" idx="12"/>
            <p:custDataLst>
              <p:tags r:id="rId4"/>
            </p:custDataLst>
          </p:nvPr>
        </p:nvSpPr>
        <p:spPr/>
        <p:txBody>
          <a:bodyPr/>
          <a:lstStyle/>
          <a:p>
            <a:fld id="{49AE70B2-8BF9-45C0-BB95-33D1B9D3A854}" type="slidenum">
              <a:rPr lang="zh-CN" altLang="en-US" smtClean="0"/>
            </a:fld>
            <a:endParaRPr lang="zh-CN" altLang="en-US"/>
          </a:p>
        </p:txBody>
      </p:sp>
      <p:sp>
        <p:nvSpPr>
          <p:cNvPr id="6" name="标题 1"/>
          <p:cNvSpPr>
            <a:spLocks noGrp="1"/>
          </p:cNvSpPr>
          <p:nvPr>
            <p:ph type="title"/>
            <p:custDataLst>
              <p:tags r:id="rId5"/>
            </p:custDataLst>
          </p:nvPr>
        </p:nvSpPr>
        <p:spPr/>
        <p:txBody>
          <a:bodyPr/>
          <a:p>
            <a:r>
              <a:rPr lang="zh-CN" altLang="en-US" smtClean="0"/>
              <a:t>单击此处编辑母版标题样式</a:t>
            </a:r>
            <a:endParaRPr lang="zh-CN" altLang="en-US"/>
          </a:p>
        </p:txBody>
      </p:sp>
    </p:spTree>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custDataLst>
              <p:tags r:id="rId2"/>
            </p:custDataLst>
          </p:nvPr>
        </p:nvSpPr>
        <p:spPr/>
        <p:txBody>
          <a:bodyPr/>
          <a:lstStyle/>
          <a:p>
            <a:fld id="{760FBDFE-C587-4B4C-A407-44438C67B59E}" type="datetimeFigureOut">
              <a:rPr lang="zh-CN" altLang="en-US" smtClean="0"/>
            </a:fld>
            <a:endParaRPr lang="zh-CN" altLang="en-US"/>
          </a:p>
        </p:txBody>
      </p:sp>
      <p:sp>
        <p:nvSpPr>
          <p:cNvPr id="3" name="页脚占位符 2"/>
          <p:cNvSpPr>
            <a:spLocks noGrp="1"/>
          </p:cNvSpPr>
          <p:nvPr>
            <p:ph type="ftr" sz="quarter" idx="11"/>
            <p:custDataLst>
              <p:tags r:id="rId3"/>
            </p:custDataLst>
          </p:nvPr>
        </p:nvSpPr>
        <p:spPr/>
        <p:txBody>
          <a:bodyPr/>
          <a:lstStyle/>
          <a:p>
            <a:endParaRPr lang="zh-CN" altLang="en-US"/>
          </a:p>
        </p:txBody>
      </p:sp>
      <p:sp>
        <p:nvSpPr>
          <p:cNvPr id="4" name="灯片编号占位符 3"/>
          <p:cNvSpPr>
            <a:spLocks noGrp="1"/>
          </p:cNvSpPr>
          <p:nvPr>
            <p:ph type="sldNum" sz="quarter" idx="12"/>
            <p:custDataLst>
              <p:tags r:id="rId4"/>
            </p:custDataLst>
          </p:nvPr>
        </p:nvSpPr>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仅内容">
    <p:spTree>
      <p:nvGrpSpPr>
        <p:cNvPr id="1" name=""/>
        <p:cNvGrpSpPr/>
        <p:nvPr/>
      </p:nvGrpSpPr>
      <p:grpSpPr>
        <a:xfrm>
          <a:off x="0" y="0"/>
          <a:ext cx="0" cy="0"/>
          <a:chOff x="0" y="0"/>
          <a:chExt cx="0" cy="0"/>
        </a:xfrm>
      </p:grpSpPr>
      <p:sp>
        <p:nvSpPr>
          <p:cNvPr id="3" name="内容占位符 2"/>
          <p:cNvSpPr>
            <a:spLocks noGrp="1"/>
          </p:cNvSpPr>
          <p:nvPr>
            <p:ph idx="1"/>
            <p:custDataLst>
              <p:tags r:id="rId2"/>
            </p:custDataLst>
          </p:nvPr>
        </p:nvSpPr>
        <p:spPr>
          <a:xfrm>
            <a:off x="695960" y="360045"/>
            <a:ext cx="10801985" cy="5817870"/>
          </a:xfrm>
        </p:spPr>
        <p:txBody>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custDataLst>
              <p:tags r:id="rId3"/>
            </p:custDataLst>
          </p:nvPr>
        </p:nvSpPr>
        <p:spPr/>
        <p:txBody>
          <a:bodyPr/>
          <a:lstStyle/>
          <a:p>
            <a:fld id="{760FBDFE-C587-4B4C-A407-44438C67B59E}" type="datetimeFigureOut">
              <a:rPr lang="zh-CN" altLang="en-US" smtClean="0"/>
            </a:fld>
            <a:endParaRPr lang="zh-CN" altLang="en-US"/>
          </a:p>
        </p:txBody>
      </p:sp>
      <p:sp>
        <p:nvSpPr>
          <p:cNvPr id="5" name="页脚占位符 4"/>
          <p:cNvSpPr>
            <a:spLocks noGrp="1"/>
          </p:cNvSpPr>
          <p:nvPr>
            <p:ph type="ftr" sz="quarter" idx="11"/>
            <p:custDataLst>
              <p:tags r:id="rId4"/>
            </p:custDataLst>
          </p:nvPr>
        </p:nvSpPr>
        <p:spPr/>
        <p:txBody>
          <a:bodyPr/>
          <a:lstStyle/>
          <a:p>
            <a:endParaRPr lang="zh-CN" altLang="en-US"/>
          </a:p>
        </p:txBody>
      </p:sp>
      <p:sp>
        <p:nvSpPr>
          <p:cNvPr id="6" name="灯片编号占位符 5"/>
          <p:cNvSpPr>
            <a:spLocks noGrp="1"/>
          </p:cNvSpPr>
          <p:nvPr>
            <p:ph type="sldNum" sz="quarter" idx="12"/>
            <p:custDataLst>
              <p:tags r:id="rId5"/>
            </p:custDataLst>
          </p:nvPr>
        </p:nvSpPr>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titleOnly" preserve="1">
  <p:cSld name="标题和副标题">
    <p:spTree>
      <p:nvGrpSpPr>
        <p:cNvPr id="1" name=""/>
        <p:cNvGrpSpPr/>
        <p:nvPr/>
      </p:nvGrpSpPr>
      <p:grpSpPr>
        <a:xfrm>
          <a:off x="0" y="0"/>
          <a:ext cx="0" cy="0"/>
          <a:chOff x="0" y="0"/>
          <a:chExt cx="0" cy="0"/>
        </a:xfrm>
      </p:grpSpPr>
      <p:sp>
        <p:nvSpPr>
          <p:cNvPr id="3" name="日期占位符 2"/>
          <p:cNvSpPr>
            <a:spLocks noGrp="1"/>
          </p:cNvSpPr>
          <p:nvPr>
            <p:ph type="dt" sz="half" idx="10"/>
            <p:custDataLst>
              <p:tags r:id="rId2"/>
            </p:custDataLst>
          </p:nvPr>
        </p:nvSpPr>
        <p:spPr/>
        <p:txBody>
          <a:body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custDataLst>
              <p:tags r:id="rId3"/>
            </p:custDataLst>
          </p:nvPr>
        </p:nvSpPr>
        <p:spPr/>
        <p:txBody>
          <a:bodyPr/>
          <a:lstStyle/>
          <a:p>
            <a:endParaRPr lang="zh-CN" altLang="en-US"/>
          </a:p>
        </p:txBody>
      </p:sp>
      <p:sp>
        <p:nvSpPr>
          <p:cNvPr id="5" name="灯片编号占位符 4"/>
          <p:cNvSpPr>
            <a:spLocks noGrp="1"/>
          </p:cNvSpPr>
          <p:nvPr>
            <p:ph type="sldNum" sz="quarter" idx="12"/>
            <p:custDataLst>
              <p:tags r:id="rId4"/>
            </p:custDataLst>
          </p:nvPr>
        </p:nvSpPr>
        <p:spPr/>
        <p:txBody>
          <a:bodyPr/>
          <a:lstStyle/>
          <a:p>
            <a:fld id="{49AE70B2-8BF9-45C0-BB95-33D1B9D3A854}" type="slidenum">
              <a:rPr lang="zh-CN" altLang="en-US" smtClean="0"/>
            </a:fld>
            <a:endParaRPr lang="zh-CN" altLang="en-US"/>
          </a:p>
        </p:txBody>
      </p:sp>
      <p:sp>
        <p:nvSpPr>
          <p:cNvPr id="6" name="Text Placeholder 5"/>
          <p:cNvSpPr>
            <a:spLocks noGrp="1"/>
          </p:cNvSpPr>
          <p:nvPr>
            <p:ph type="body" idx="13" hasCustomPrompt="1"/>
            <p:custDataLst>
              <p:tags r:id="rId5"/>
            </p:custDataLst>
          </p:nvPr>
        </p:nvSpPr>
        <p:spPr>
          <a:xfrm>
            <a:off x="695960" y="1301750"/>
            <a:ext cx="10799088" cy="405553"/>
          </a:xfrm>
        </p:spPr>
        <p:txBody>
          <a:bodyPr/>
          <a:lstStyle>
            <a:lvl5pPr>
              <a:buNone/>
              <a:defRPr/>
            </a:lvl5pPr>
          </a:lstStyle>
          <a:p>
            <a:pPr lvl="0"/>
            <a:r>
              <a:rPr lang="zh-CN" altLang="en-US" smtClean="0"/>
              <a:t>请在此输入您的副标题</a:t>
            </a:r>
            <a:endParaRPr lang="zh-CN" altLang="en-US" smtClean="0"/>
          </a:p>
        </p:txBody>
      </p:sp>
      <p:sp>
        <p:nvSpPr>
          <p:cNvPr id="7" name="标题 1"/>
          <p:cNvSpPr>
            <a:spLocks noGrp="1"/>
          </p:cNvSpPr>
          <p:nvPr>
            <p:ph type="title"/>
            <p:custDataLst>
              <p:tags r:id="rId6"/>
            </p:custDataLst>
          </p:nvPr>
        </p:nvSpPr>
        <p:spPr/>
        <p:txBody>
          <a:bodyPr/>
          <a:p>
            <a:r>
              <a:rPr lang="zh-CN" altLang="en-US" smtClean="0"/>
              <a:t>单击此处编辑母版标题样式</a:t>
            </a:r>
            <a:endParaRPr lang="zh-CN" altLang="en-US"/>
          </a:p>
        </p:txBody>
      </p:sp>
    </p:spTree>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showMasterSp="0" userDrawn="1">
  <p:cSld name="封面页_1_3">
    <p:spTree>
      <p:nvGrpSpPr>
        <p:cNvPr id="1" name=""/>
        <p:cNvGrpSpPr/>
        <p:nvPr/>
      </p:nvGrpSpPr>
      <p:grpSpPr>
        <a:xfrm>
          <a:off x="0" y="0"/>
          <a:ext cx="0" cy="0"/>
          <a:chOff x="0" y="0"/>
          <a:chExt cx="0" cy="0"/>
        </a:xfrm>
      </p:grpSpPr>
      <p:pic>
        <p:nvPicPr>
          <p:cNvPr id="7" name="图片 2"/>
          <p:cNvPicPr>
            <a:picLocks noChangeAspect="1"/>
          </p:cNvPicPr>
          <p:nvPr userDrawn="1">
            <p:custDataLst>
              <p:tags r:id="rId2"/>
            </p:custDataLst>
          </p:nvPr>
        </p:nvPicPr>
        <p:blipFill>
          <a:blip r:embed="rId3"/>
          <a:stretch>
            <a:fillRect/>
          </a:stretch>
        </p:blipFill>
        <p:spPr>
          <a:xfrm flipH="1">
            <a:off x="1904999" y="1"/>
            <a:ext cx="10287001" cy="6858000"/>
          </a:xfrm>
          <a:prstGeom prst="rect">
            <a:avLst/>
          </a:prstGeom>
        </p:spPr>
      </p:pic>
      <p:sp>
        <p:nvSpPr>
          <p:cNvPr id="8" name="矩形 3"/>
          <p:cNvSpPr/>
          <p:nvPr userDrawn="1">
            <p:custDataLst>
              <p:tags r:id="rId4"/>
            </p:custDataLst>
          </p:nvPr>
        </p:nvSpPr>
        <p:spPr>
          <a:xfrm>
            <a:off x="0" y="0"/>
            <a:ext cx="12192000" cy="6858000"/>
          </a:xfrm>
          <a:prstGeom prst="rect">
            <a:avLst/>
          </a:prstGeom>
          <a:gradFill>
            <a:gsLst>
              <a:gs pos="12000">
                <a:schemeClr val="accent1">
                  <a:lumMod val="75000"/>
                </a:schemeClr>
              </a:gs>
              <a:gs pos="53000">
                <a:schemeClr val="accent1">
                  <a:lumMod val="75000"/>
                  <a:alpha val="80000"/>
                </a:schemeClr>
              </a:gs>
              <a:gs pos="100000">
                <a:schemeClr val="accent1">
                  <a:lumMod val="75000"/>
                  <a:alpha val="5000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cs typeface="+mn-ea"/>
              <a:sym typeface="+mn-lt"/>
            </a:endParaRPr>
          </a:p>
        </p:txBody>
      </p:sp>
      <p:sp>
        <p:nvSpPr>
          <p:cNvPr id="15" name="任意多边形 14"/>
          <p:cNvSpPr/>
          <p:nvPr userDrawn="1">
            <p:custDataLst>
              <p:tags r:id="rId5"/>
            </p:custDataLst>
          </p:nvPr>
        </p:nvSpPr>
        <p:spPr>
          <a:xfrm>
            <a:off x="6096000" y="657226"/>
            <a:ext cx="5438774" cy="5543549"/>
          </a:xfrm>
          <a:custGeom>
            <a:avLst/>
            <a:gdLst>
              <a:gd name="connsiteX0" fmla="*/ 0 w 5438774"/>
              <a:gd name="connsiteY0" fmla="*/ 0 h 5543549"/>
              <a:gd name="connsiteX1" fmla="*/ 5438774 w 5438774"/>
              <a:gd name="connsiteY1" fmla="*/ 0 h 5543549"/>
              <a:gd name="connsiteX2" fmla="*/ 5438774 w 5438774"/>
              <a:gd name="connsiteY2" fmla="*/ 5543549 h 5543549"/>
              <a:gd name="connsiteX3" fmla="*/ 0 w 5438774"/>
              <a:gd name="connsiteY3" fmla="*/ 5543549 h 5543549"/>
              <a:gd name="connsiteX4" fmla="*/ 0 w 5438774"/>
              <a:gd name="connsiteY4" fmla="*/ 5462170 h 5543549"/>
              <a:gd name="connsiteX5" fmla="*/ 5357395 w 5438774"/>
              <a:gd name="connsiteY5" fmla="*/ 5462170 h 5543549"/>
              <a:gd name="connsiteX6" fmla="*/ 5357395 w 5438774"/>
              <a:gd name="connsiteY6" fmla="*/ 81379 h 5543549"/>
              <a:gd name="connsiteX7" fmla="*/ 0 w 5438774"/>
              <a:gd name="connsiteY7" fmla="*/ 81379 h 5543549"/>
              <a:gd name="connsiteX8" fmla="*/ 0 w 5438774"/>
              <a:gd name="connsiteY8" fmla="*/ 0 h 55435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438774" h="5543549">
                <a:moveTo>
                  <a:pt x="0" y="0"/>
                </a:moveTo>
                <a:lnTo>
                  <a:pt x="5438774" y="0"/>
                </a:lnTo>
                <a:lnTo>
                  <a:pt x="5438774" y="5543549"/>
                </a:lnTo>
                <a:lnTo>
                  <a:pt x="0" y="5543549"/>
                </a:lnTo>
                <a:lnTo>
                  <a:pt x="0" y="5462170"/>
                </a:lnTo>
                <a:lnTo>
                  <a:pt x="5357395" y="5462170"/>
                </a:lnTo>
                <a:lnTo>
                  <a:pt x="5357395" y="81379"/>
                </a:lnTo>
                <a:lnTo>
                  <a:pt x="0" y="81379"/>
                </a:lnTo>
                <a:lnTo>
                  <a:pt x="0" y="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solidFill>
                <a:schemeClr val="tx1"/>
              </a:solidFill>
              <a:cs typeface="+mn-ea"/>
              <a:sym typeface="+mn-lt"/>
            </a:endParaRPr>
          </a:p>
        </p:txBody>
      </p:sp>
      <p:sp>
        <p:nvSpPr>
          <p:cNvPr id="12" name="任意多边形 11"/>
          <p:cNvSpPr/>
          <p:nvPr userDrawn="1">
            <p:custDataLst>
              <p:tags r:id="rId6"/>
            </p:custDataLst>
          </p:nvPr>
        </p:nvSpPr>
        <p:spPr>
          <a:xfrm>
            <a:off x="657228" y="657226"/>
            <a:ext cx="5438772" cy="5543549"/>
          </a:xfrm>
          <a:custGeom>
            <a:avLst/>
            <a:gdLst>
              <a:gd name="connsiteX0" fmla="*/ 0 w 5438772"/>
              <a:gd name="connsiteY0" fmla="*/ 0 h 5543549"/>
              <a:gd name="connsiteX1" fmla="*/ 5438772 w 5438772"/>
              <a:gd name="connsiteY1" fmla="*/ 0 h 5543549"/>
              <a:gd name="connsiteX2" fmla="*/ 5438772 w 5438772"/>
              <a:gd name="connsiteY2" fmla="*/ 81379 h 5543549"/>
              <a:gd name="connsiteX3" fmla="*/ 81379 w 5438772"/>
              <a:gd name="connsiteY3" fmla="*/ 81379 h 5543549"/>
              <a:gd name="connsiteX4" fmla="*/ 81379 w 5438772"/>
              <a:gd name="connsiteY4" fmla="*/ 5462170 h 5543549"/>
              <a:gd name="connsiteX5" fmla="*/ 5438772 w 5438772"/>
              <a:gd name="connsiteY5" fmla="*/ 5462170 h 5543549"/>
              <a:gd name="connsiteX6" fmla="*/ 5438772 w 5438772"/>
              <a:gd name="connsiteY6" fmla="*/ 5543549 h 5543549"/>
              <a:gd name="connsiteX7" fmla="*/ 0 w 5438772"/>
              <a:gd name="connsiteY7" fmla="*/ 5543549 h 5543549"/>
              <a:gd name="connsiteX8" fmla="*/ 0 w 5438772"/>
              <a:gd name="connsiteY8" fmla="*/ 0 h 55435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438772" h="5543549">
                <a:moveTo>
                  <a:pt x="0" y="0"/>
                </a:moveTo>
                <a:lnTo>
                  <a:pt x="5438772" y="0"/>
                </a:lnTo>
                <a:lnTo>
                  <a:pt x="5438772" y="81379"/>
                </a:lnTo>
                <a:lnTo>
                  <a:pt x="81379" y="81379"/>
                </a:lnTo>
                <a:lnTo>
                  <a:pt x="81379" y="5462170"/>
                </a:lnTo>
                <a:lnTo>
                  <a:pt x="5438772" y="5462170"/>
                </a:lnTo>
                <a:lnTo>
                  <a:pt x="5438772" y="5543549"/>
                </a:lnTo>
                <a:lnTo>
                  <a:pt x="0" y="5543549"/>
                </a:lnTo>
                <a:lnTo>
                  <a:pt x="0" y="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solidFill>
                <a:schemeClr val="tx1"/>
              </a:solidFill>
              <a:cs typeface="+mn-ea"/>
              <a:sym typeface="+mn-lt"/>
            </a:endParaRPr>
          </a:p>
        </p:txBody>
      </p:sp>
      <p:sp>
        <p:nvSpPr>
          <p:cNvPr id="10" name="日期占位符 3"/>
          <p:cNvSpPr>
            <a:spLocks noGrp="1"/>
          </p:cNvSpPr>
          <p:nvPr>
            <p:ph type="dt" sz="half" idx="16385"/>
            <p:custDataLst>
              <p:tags r:id="rId7"/>
            </p:custDataLst>
          </p:nvPr>
        </p:nvSpPr>
        <p:spPr/>
        <p:txBody>
          <a:bodyPr wrap="square">
            <a:normAutofit/>
          </a:bodyPr>
          <a:lstStyle/>
          <a:p>
            <a:fld id="{5592522B-0F24-4480-B9DD-A9474A6880D6}" type="datetimeFigureOut">
              <a:rPr lang="zh-CN" altLang="en-US" smtClean="0"/>
            </a:fld>
            <a:endParaRPr lang="zh-CN" altLang="en-US"/>
          </a:p>
        </p:txBody>
      </p:sp>
      <p:sp>
        <p:nvSpPr>
          <p:cNvPr id="11" name="页脚占位符 4"/>
          <p:cNvSpPr>
            <a:spLocks noGrp="1"/>
          </p:cNvSpPr>
          <p:nvPr>
            <p:ph type="ftr" sz="quarter" idx="16386"/>
            <p:custDataLst>
              <p:tags r:id="rId8"/>
            </p:custDataLst>
          </p:nvPr>
        </p:nvSpPr>
        <p:spPr/>
        <p:txBody>
          <a:bodyPr>
            <a:normAutofit/>
          </a:bodyPr>
          <a:lstStyle/>
          <a:p>
            <a:endParaRPr lang="zh-CN" altLang="en-US" dirty="0"/>
          </a:p>
        </p:txBody>
      </p:sp>
      <p:sp>
        <p:nvSpPr>
          <p:cNvPr id="13" name="灯片编号占位符 5"/>
          <p:cNvSpPr>
            <a:spLocks noGrp="1"/>
          </p:cNvSpPr>
          <p:nvPr>
            <p:ph type="sldNum" sz="quarter" idx="16387"/>
            <p:custDataLst>
              <p:tags r:id="rId9"/>
            </p:custDataLst>
          </p:nvPr>
        </p:nvSpPr>
        <p:spPr>
          <a:xfrm>
            <a:off x="8610600" y="6356350"/>
            <a:ext cx="2743200" cy="365125"/>
          </a:xfrm>
          <a:prstGeom prst="rect">
            <a:avLst/>
          </a:prstGeom>
        </p:spPr>
        <p:txBody>
          <a:bodyPr wrap="square">
            <a:normAutofit/>
          </a:bodyPr>
          <a:p>
            <a:fld id="{BE5F26B5-172A-4DC2-B0B7-181CFC56B87C}" type="slidenum">
              <a:rPr lang="zh-CN" altLang="en-US" smtClean="0"/>
            </a:fld>
            <a:endParaRPr lang="zh-CN" altLang="en-US"/>
          </a:p>
        </p:txBody>
      </p:sp>
      <p:sp>
        <p:nvSpPr>
          <p:cNvPr id="9" name="日期"/>
          <p:cNvSpPr>
            <a:spLocks noGrp="1"/>
          </p:cNvSpPr>
          <p:nvPr>
            <p:ph type="body" idx="16389" hasCustomPrompt="1"/>
            <p:custDataLst>
              <p:tags r:id="rId10"/>
            </p:custDataLst>
          </p:nvPr>
        </p:nvSpPr>
        <p:spPr>
          <a:xfrm>
            <a:off x="1016000" y="1651000"/>
            <a:ext cx="6097058" cy="457200"/>
          </a:xfrm>
        </p:spPr>
        <p:txBody>
          <a:bodyPr vert="horz" wrap="square" lIns="0" tIns="0" rIns="0" bIns="0" anchor="t">
            <a:normAutofit/>
          </a:bodyPr>
          <a:lstStyle>
            <a:lvl1pPr marL="0" indent="0" algn="l">
              <a:lnSpc>
                <a:spcPct val="125000"/>
              </a:lnSpc>
              <a:spcBef>
                <a:spcPct val="0"/>
              </a:spcBef>
              <a:spcAft>
                <a:spcPct val="0"/>
              </a:spcAft>
              <a:buNone/>
              <a:defRPr sz="2400" spc="0">
                <a:solidFill>
                  <a:schemeClr val="accent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dirty="0"/>
              <a:t>20XX YEAR</a:t>
            </a:r>
            <a:endParaRPr lang="zh-CN" altLang="en-US" dirty="0"/>
          </a:p>
        </p:txBody>
      </p:sp>
      <p:sp>
        <p:nvSpPr>
          <p:cNvPr id="6" name="标题 1"/>
          <p:cNvSpPr>
            <a:spLocks noGrp="1"/>
          </p:cNvSpPr>
          <p:nvPr>
            <p:ph type="ctrTitle" idx="16388" hasCustomPrompt="1"/>
            <p:custDataLst>
              <p:tags r:id="rId11"/>
            </p:custDataLst>
          </p:nvPr>
        </p:nvSpPr>
        <p:spPr>
          <a:xfrm>
            <a:off x="1016000" y="2159000"/>
            <a:ext cx="6352646" cy="2540000"/>
          </a:xfrm>
        </p:spPr>
        <p:txBody>
          <a:bodyPr vert="horz" wrap="square" lIns="0" tIns="0" rIns="0" bIns="0" anchor="t" anchorCtr="0">
            <a:normAutofit/>
          </a:bodyPr>
          <a:lstStyle>
            <a:lvl1pPr marL="0" indent="0" algn="l">
              <a:lnSpc>
                <a:spcPct val="100000"/>
              </a:lnSpc>
              <a:spcBef>
                <a:spcPct val="0"/>
              </a:spcBef>
              <a:spcAft>
                <a:spcPct val="0"/>
              </a:spcAft>
              <a:buNone/>
              <a:defRPr sz="6000" spc="0">
                <a:solidFill>
                  <a:srgbClr val="FFFFFF"/>
                </a:solidFill>
              </a:defRPr>
            </a:lvl1pPr>
          </a:lstStyle>
          <a:p>
            <a:r>
              <a:rPr lang="zh-CN" altLang="en-US" dirty="0"/>
              <a:t>单击此处添加文档标题</a:t>
            </a:r>
            <a:endParaRPr lang="zh-CN" altLang="en-US" dirty="0"/>
          </a:p>
        </p:txBody>
      </p:sp>
      <p:sp>
        <p:nvSpPr>
          <p:cNvPr id="19" name="署名占位符 10"/>
          <p:cNvSpPr>
            <a:spLocks noGrp="1"/>
          </p:cNvSpPr>
          <p:nvPr>
            <p:ph type="body" sz="quarter" idx="16390" hasCustomPrompt="1"/>
            <p:custDataLst>
              <p:tags r:id="rId12"/>
            </p:custDataLst>
          </p:nvPr>
        </p:nvSpPr>
        <p:spPr>
          <a:xfrm>
            <a:off x="1016000" y="4749800"/>
            <a:ext cx="2540882" cy="533400"/>
          </a:xfrm>
          <a:prstGeom prst="roundRect">
            <a:avLst>
              <a:gd name="adj" fmla="val 50000"/>
            </a:avLst>
          </a:prstGeom>
          <a:solidFill>
            <a:schemeClr val="accent2"/>
          </a:solidFill>
        </p:spPr>
        <p:txBody>
          <a:bodyPr vert="horz" wrap="square" lIns="0" tIns="0" rIns="0" bIns="0" anchor="ctr" anchorCtr="0">
            <a:normAutofit/>
          </a:bodyPr>
          <a:lstStyle>
            <a:lvl1pPr marL="0" indent="0" algn="ctr">
              <a:lnSpc>
                <a:spcPct val="100000"/>
              </a:lnSpc>
              <a:spcBef>
                <a:spcPct val="0"/>
              </a:spcBef>
              <a:spcAft>
                <a:spcPct val="0"/>
              </a:spcAft>
              <a:buNone/>
              <a:defRPr sz="2000" b="1" spc="0">
                <a:solidFill>
                  <a:srgbClr val="FFFFFF"/>
                </a:solidFill>
              </a:defRPr>
            </a:lvl1pPr>
          </a:lstStyle>
          <a:p>
            <a:pPr lvl="0"/>
            <a:r>
              <a:rPr lang="zh-CN" altLang="en-US" dirty="0"/>
              <a:t>BY WPS</a:t>
            </a:r>
            <a:endParaRPr lang="zh-CN" altLang="en-US" dirty="0"/>
          </a:p>
        </p:txBody>
      </p:sp>
    </p:spTree>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showMasterSp="0" userDrawn="1">
  <p:cSld name="章节页_1_4">
    <p:spTree>
      <p:nvGrpSpPr>
        <p:cNvPr id="1" name=""/>
        <p:cNvGrpSpPr/>
        <p:nvPr/>
      </p:nvGrpSpPr>
      <p:grpSpPr>
        <a:xfrm>
          <a:off x="0" y="0"/>
          <a:ext cx="0" cy="0"/>
          <a:chOff x="0" y="0"/>
          <a:chExt cx="0" cy="0"/>
        </a:xfrm>
      </p:grpSpPr>
      <p:pic>
        <p:nvPicPr>
          <p:cNvPr id="6" name="图片 2"/>
          <p:cNvPicPr>
            <a:picLocks noChangeAspect="1"/>
          </p:cNvPicPr>
          <p:nvPr userDrawn="1">
            <p:custDataLst>
              <p:tags r:id="rId2"/>
            </p:custDataLst>
          </p:nvPr>
        </p:nvPicPr>
        <p:blipFill>
          <a:blip r:embed="rId3"/>
          <a:stretch>
            <a:fillRect/>
          </a:stretch>
        </p:blipFill>
        <p:spPr>
          <a:xfrm flipH="1">
            <a:off x="1904999" y="1"/>
            <a:ext cx="10287001" cy="6858000"/>
          </a:xfrm>
          <a:prstGeom prst="rect">
            <a:avLst/>
          </a:prstGeom>
        </p:spPr>
      </p:pic>
      <p:sp>
        <p:nvSpPr>
          <p:cNvPr id="7" name="矩形 3"/>
          <p:cNvSpPr/>
          <p:nvPr userDrawn="1">
            <p:custDataLst>
              <p:tags r:id="rId4"/>
            </p:custDataLst>
          </p:nvPr>
        </p:nvSpPr>
        <p:spPr>
          <a:xfrm>
            <a:off x="0" y="0"/>
            <a:ext cx="12192000" cy="6858000"/>
          </a:xfrm>
          <a:prstGeom prst="rect">
            <a:avLst/>
          </a:prstGeom>
          <a:gradFill>
            <a:gsLst>
              <a:gs pos="12000">
                <a:schemeClr val="accent1">
                  <a:lumMod val="75000"/>
                </a:schemeClr>
              </a:gs>
              <a:gs pos="53000">
                <a:schemeClr val="accent1">
                  <a:lumMod val="75000"/>
                  <a:alpha val="80000"/>
                </a:schemeClr>
              </a:gs>
              <a:gs pos="100000">
                <a:schemeClr val="accent1">
                  <a:lumMod val="75000"/>
                  <a:alpha val="5000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p>
            <a:pPr lvl="0" algn="ctr">
              <a:buClrTx/>
              <a:buSzTx/>
              <a:buFontTx/>
            </a:pPr>
            <a:endParaRPr lang="zh-CN" altLang="en-US">
              <a:cs typeface="+mn-ea"/>
              <a:sym typeface="+mn-lt"/>
            </a:endParaRPr>
          </a:p>
        </p:txBody>
      </p:sp>
      <p:sp>
        <p:nvSpPr>
          <p:cNvPr id="15" name="任意多边形 14"/>
          <p:cNvSpPr/>
          <p:nvPr userDrawn="1">
            <p:custDataLst>
              <p:tags r:id="rId5"/>
            </p:custDataLst>
          </p:nvPr>
        </p:nvSpPr>
        <p:spPr>
          <a:xfrm>
            <a:off x="6096000" y="657226"/>
            <a:ext cx="5438774" cy="5543549"/>
          </a:xfrm>
          <a:custGeom>
            <a:avLst/>
            <a:gdLst>
              <a:gd name="connsiteX0" fmla="*/ 0 w 5438774"/>
              <a:gd name="connsiteY0" fmla="*/ 0 h 5543549"/>
              <a:gd name="connsiteX1" fmla="*/ 5438774 w 5438774"/>
              <a:gd name="connsiteY1" fmla="*/ 0 h 5543549"/>
              <a:gd name="connsiteX2" fmla="*/ 5438774 w 5438774"/>
              <a:gd name="connsiteY2" fmla="*/ 5543549 h 5543549"/>
              <a:gd name="connsiteX3" fmla="*/ 0 w 5438774"/>
              <a:gd name="connsiteY3" fmla="*/ 5543549 h 5543549"/>
              <a:gd name="connsiteX4" fmla="*/ 0 w 5438774"/>
              <a:gd name="connsiteY4" fmla="*/ 5462170 h 5543549"/>
              <a:gd name="connsiteX5" fmla="*/ 5357395 w 5438774"/>
              <a:gd name="connsiteY5" fmla="*/ 5462170 h 5543549"/>
              <a:gd name="connsiteX6" fmla="*/ 5357395 w 5438774"/>
              <a:gd name="connsiteY6" fmla="*/ 81379 h 5543549"/>
              <a:gd name="connsiteX7" fmla="*/ 0 w 5438774"/>
              <a:gd name="connsiteY7" fmla="*/ 81379 h 5543549"/>
              <a:gd name="connsiteX8" fmla="*/ 0 w 5438774"/>
              <a:gd name="connsiteY8" fmla="*/ 0 h 55435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438774" h="5543549">
                <a:moveTo>
                  <a:pt x="0" y="0"/>
                </a:moveTo>
                <a:lnTo>
                  <a:pt x="5438774" y="0"/>
                </a:lnTo>
                <a:lnTo>
                  <a:pt x="5438774" y="5543549"/>
                </a:lnTo>
                <a:lnTo>
                  <a:pt x="0" y="5543549"/>
                </a:lnTo>
                <a:lnTo>
                  <a:pt x="0" y="5462170"/>
                </a:lnTo>
                <a:lnTo>
                  <a:pt x="5357395" y="5462170"/>
                </a:lnTo>
                <a:lnTo>
                  <a:pt x="5357395" y="81379"/>
                </a:lnTo>
                <a:lnTo>
                  <a:pt x="0" y="81379"/>
                </a:lnTo>
                <a:lnTo>
                  <a:pt x="0" y="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solidFill>
                <a:schemeClr val="tx1"/>
              </a:solidFill>
              <a:cs typeface="+mn-ea"/>
              <a:sym typeface="+mn-lt"/>
            </a:endParaRPr>
          </a:p>
        </p:txBody>
      </p:sp>
      <p:sp>
        <p:nvSpPr>
          <p:cNvPr id="12" name="任意多边形 11"/>
          <p:cNvSpPr/>
          <p:nvPr userDrawn="1">
            <p:custDataLst>
              <p:tags r:id="rId6"/>
            </p:custDataLst>
          </p:nvPr>
        </p:nvSpPr>
        <p:spPr>
          <a:xfrm>
            <a:off x="657228" y="657226"/>
            <a:ext cx="5438772" cy="5543549"/>
          </a:xfrm>
          <a:custGeom>
            <a:avLst/>
            <a:gdLst>
              <a:gd name="connsiteX0" fmla="*/ 0 w 5438772"/>
              <a:gd name="connsiteY0" fmla="*/ 0 h 5543549"/>
              <a:gd name="connsiteX1" fmla="*/ 5438772 w 5438772"/>
              <a:gd name="connsiteY1" fmla="*/ 0 h 5543549"/>
              <a:gd name="connsiteX2" fmla="*/ 5438772 w 5438772"/>
              <a:gd name="connsiteY2" fmla="*/ 81379 h 5543549"/>
              <a:gd name="connsiteX3" fmla="*/ 81379 w 5438772"/>
              <a:gd name="connsiteY3" fmla="*/ 81379 h 5543549"/>
              <a:gd name="connsiteX4" fmla="*/ 81379 w 5438772"/>
              <a:gd name="connsiteY4" fmla="*/ 5462170 h 5543549"/>
              <a:gd name="connsiteX5" fmla="*/ 5438772 w 5438772"/>
              <a:gd name="connsiteY5" fmla="*/ 5462170 h 5543549"/>
              <a:gd name="connsiteX6" fmla="*/ 5438772 w 5438772"/>
              <a:gd name="connsiteY6" fmla="*/ 5543549 h 5543549"/>
              <a:gd name="connsiteX7" fmla="*/ 0 w 5438772"/>
              <a:gd name="connsiteY7" fmla="*/ 5543549 h 5543549"/>
              <a:gd name="connsiteX8" fmla="*/ 0 w 5438772"/>
              <a:gd name="connsiteY8" fmla="*/ 0 h 55435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438772" h="5543549">
                <a:moveTo>
                  <a:pt x="0" y="0"/>
                </a:moveTo>
                <a:lnTo>
                  <a:pt x="5438772" y="0"/>
                </a:lnTo>
                <a:lnTo>
                  <a:pt x="5438772" y="81379"/>
                </a:lnTo>
                <a:lnTo>
                  <a:pt x="81379" y="81379"/>
                </a:lnTo>
                <a:lnTo>
                  <a:pt x="81379" y="5462170"/>
                </a:lnTo>
                <a:lnTo>
                  <a:pt x="5438772" y="5462170"/>
                </a:lnTo>
                <a:lnTo>
                  <a:pt x="5438772" y="5543549"/>
                </a:lnTo>
                <a:lnTo>
                  <a:pt x="0" y="5543549"/>
                </a:lnTo>
                <a:lnTo>
                  <a:pt x="0" y="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solidFill>
                <a:schemeClr val="tx1"/>
              </a:solidFill>
              <a:cs typeface="+mn-ea"/>
              <a:sym typeface="+mn-lt"/>
            </a:endParaRPr>
          </a:p>
        </p:txBody>
      </p:sp>
      <p:sp>
        <p:nvSpPr>
          <p:cNvPr id="9" name="日期占位符 3"/>
          <p:cNvSpPr>
            <a:spLocks noGrp="1"/>
          </p:cNvSpPr>
          <p:nvPr>
            <p:ph type="dt" sz="half" idx="16385"/>
            <p:custDataLst>
              <p:tags r:id="rId7"/>
            </p:custDataLst>
          </p:nvPr>
        </p:nvSpPr>
        <p:spPr/>
        <p:txBody>
          <a:bodyPr/>
          <a:lstStyle/>
          <a:p>
            <a:fld id="{760FBDFE-C587-4B4C-A407-44438C67B59E}" type="datetimeFigureOut">
              <a:rPr lang="zh-CN" altLang="en-US" smtClean="0"/>
            </a:fld>
            <a:endParaRPr lang="zh-CN" altLang="en-US"/>
          </a:p>
        </p:txBody>
      </p:sp>
      <p:sp>
        <p:nvSpPr>
          <p:cNvPr id="10" name="页脚占位符 2"/>
          <p:cNvSpPr>
            <a:spLocks noGrp="1"/>
          </p:cNvSpPr>
          <p:nvPr>
            <p:ph type="ftr" sz="quarter" idx="16386"/>
            <p:custDataLst>
              <p:tags r:id="rId8"/>
            </p:custDataLst>
          </p:nvPr>
        </p:nvSpPr>
        <p:spPr/>
        <p:txBody>
          <a:bodyPr/>
          <a:lstStyle/>
          <a:p>
            <a:endParaRPr lang="zh-CN" altLang="en-US"/>
          </a:p>
        </p:txBody>
      </p:sp>
      <p:sp>
        <p:nvSpPr>
          <p:cNvPr id="11" name="灯片编号占位符 6"/>
          <p:cNvSpPr>
            <a:spLocks noGrp="1"/>
          </p:cNvSpPr>
          <p:nvPr>
            <p:ph type="sldNum" sz="quarter" idx="16387"/>
            <p:custDataLst>
              <p:tags r:id="rId9"/>
            </p:custDataLst>
          </p:nvPr>
        </p:nvSpPr>
        <p:spPr/>
        <p:txBody>
          <a:bodyPr/>
          <a:lstStyle/>
          <a:p>
            <a:fld id="{49AE70B2-8BF9-45C0-BB95-33D1B9D3A854}" type="slidenum">
              <a:rPr lang="zh-CN" altLang="en-US" smtClean="0"/>
            </a:fld>
            <a:endParaRPr lang="zh-CN" altLang="en-US"/>
          </a:p>
        </p:txBody>
      </p:sp>
      <p:sp>
        <p:nvSpPr>
          <p:cNvPr id="8" name="标题 1"/>
          <p:cNvSpPr>
            <a:spLocks noGrp="1"/>
          </p:cNvSpPr>
          <p:nvPr>
            <p:ph type="title" idx="16388" hasCustomPrompt="1"/>
            <p:custDataLst>
              <p:tags r:id="rId10"/>
            </p:custDataLst>
          </p:nvPr>
        </p:nvSpPr>
        <p:spPr>
          <a:xfrm>
            <a:off x="1903942" y="3530600"/>
            <a:ext cx="8384117" cy="1524000"/>
          </a:xfrm>
        </p:spPr>
        <p:txBody>
          <a:bodyPr vert="horz" lIns="0" tIns="0" rIns="0" bIns="0" anchor="t" anchorCtr="0">
            <a:normAutofit/>
          </a:bodyPr>
          <a:lstStyle>
            <a:lvl1pPr marL="0" indent="0" algn="ctr">
              <a:lnSpc>
                <a:spcPct val="100000"/>
              </a:lnSpc>
              <a:spcBef>
                <a:spcPct val="0"/>
              </a:spcBef>
              <a:spcAft>
                <a:spcPct val="0"/>
              </a:spcAft>
              <a:buNone/>
              <a:defRPr sz="4800" b="0" spc="0">
                <a:solidFill>
                  <a:srgbClr val="FFFFFF"/>
                </a:solidFill>
              </a:defRPr>
            </a:lvl1pPr>
          </a:lstStyle>
          <a:p>
            <a:r>
              <a:rPr lang="zh-CN" altLang="en-US" dirty="0"/>
              <a:t>单击此处添加章节标题</a:t>
            </a:r>
            <a:endParaRPr lang="zh-CN" altLang="en-US" dirty="0"/>
          </a:p>
        </p:txBody>
      </p:sp>
      <p:sp>
        <p:nvSpPr>
          <p:cNvPr id="13" name="文本占位符 7"/>
          <p:cNvSpPr>
            <a:spLocks noGrp="1"/>
          </p:cNvSpPr>
          <p:nvPr>
            <p:ph type="body" idx="16389" hasCustomPrompt="1"/>
            <p:custDataLst>
              <p:tags r:id="rId11"/>
            </p:custDataLst>
          </p:nvPr>
        </p:nvSpPr>
        <p:spPr>
          <a:xfrm>
            <a:off x="5332413" y="1905000"/>
            <a:ext cx="1527175" cy="1524000"/>
          </a:xfrm>
        </p:spPr>
        <p:txBody>
          <a:bodyPr vert="horz" lIns="0" tIns="0" rIns="0" bIns="0" anchor="ctr" anchorCtr="0">
            <a:normAutofit/>
          </a:bodyPr>
          <a:lstStyle>
            <a:lvl1pPr marL="0" indent="0" algn="ctr">
              <a:lnSpc>
                <a:spcPct val="109000"/>
              </a:lnSpc>
              <a:spcBef>
                <a:spcPct val="0"/>
              </a:spcBef>
              <a:spcAft>
                <a:spcPct val="0"/>
              </a:spcAft>
              <a:buNone/>
              <a:defRPr sz="7200" b="1" spc="0">
                <a:solidFill>
                  <a:schemeClr val="accent2"/>
                </a:solidFill>
              </a:defRPr>
            </a:lvl1pPr>
          </a:lstStyle>
          <a:p>
            <a:pPr lvl="0"/>
            <a:r>
              <a:rPr lang="zh-CN" altLang="en-US" smtClean="0"/>
              <a:t>01</a:t>
            </a:r>
            <a:endParaRPr lang="zh-CN" altLang="en-US" smtClean="0"/>
          </a:p>
        </p:txBody>
      </p:sp>
    </p:spTree>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showMasterSp="0" userDrawn="1">
  <p:cSld name="结束页_1_4">
    <p:spTree>
      <p:nvGrpSpPr>
        <p:cNvPr id="1" name=""/>
        <p:cNvGrpSpPr/>
        <p:nvPr/>
      </p:nvGrpSpPr>
      <p:grpSpPr>
        <a:xfrm>
          <a:off x="0" y="0"/>
          <a:ext cx="0" cy="0"/>
          <a:chOff x="0" y="0"/>
          <a:chExt cx="0" cy="0"/>
        </a:xfrm>
      </p:grpSpPr>
      <p:pic>
        <p:nvPicPr>
          <p:cNvPr id="6" name="图片 2"/>
          <p:cNvPicPr>
            <a:picLocks noChangeAspect="1"/>
          </p:cNvPicPr>
          <p:nvPr userDrawn="1">
            <p:custDataLst>
              <p:tags r:id="rId2"/>
            </p:custDataLst>
          </p:nvPr>
        </p:nvPicPr>
        <p:blipFill>
          <a:blip r:embed="rId3"/>
          <a:stretch>
            <a:fillRect/>
          </a:stretch>
        </p:blipFill>
        <p:spPr>
          <a:xfrm flipH="1">
            <a:off x="1904999" y="1"/>
            <a:ext cx="10287001" cy="6858000"/>
          </a:xfrm>
          <a:prstGeom prst="rect">
            <a:avLst/>
          </a:prstGeom>
        </p:spPr>
      </p:pic>
      <p:sp>
        <p:nvSpPr>
          <p:cNvPr id="7" name="矩形 3"/>
          <p:cNvSpPr/>
          <p:nvPr userDrawn="1">
            <p:custDataLst>
              <p:tags r:id="rId4"/>
            </p:custDataLst>
          </p:nvPr>
        </p:nvSpPr>
        <p:spPr>
          <a:xfrm>
            <a:off x="0" y="0"/>
            <a:ext cx="12192000" cy="6858000"/>
          </a:xfrm>
          <a:prstGeom prst="rect">
            <a:avLst/>
          </a:prstGeom>
          <a:gradFill>
            <a:gsLst>
              <a:gs pos="12000">
                <a:schemeClr val="accent1">
                  <a:lumMod val="75000"/>
                </a:schemeClr>
              </a:gs>
              <a:gs pos="53000">
                <a:schemeClr val="accent1">
                  <a:lumMod val="75000"/>
                  <a:alpha val="80000"/>
                </a:schemeClr>
              </a:gs>
              <a:gs pos="100000">
                <a:schemeClr val="accent1">
                  <a:lumMod val="75000"/>
                  <a:alpha val="5000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p>
            <a:pPr lvl="0" algn="ctr">
              <a:buClrTx/>
              <a:buSzTx/>
              <a:buFontTx/>
            </a:pPr>
            <a:endParaRPr lang="zh-CN" altLang="en-US">
              <a:cs typeface="+mn-ea"/>
              <a:sym typeface="+mn-lt"/>
            </a:endParaRPr>
          </a:p>
        </p:txBody>
      </p:sp>
      <p:sp>
        <p:nvSpPr>
          <p:cNvPr id="15" name="任意多边形 14"/>
          <p:cNvSpPr/>
          <p:nvPr userDrawn="1">
            <p:custDataLst>
              <p:tags r:id="rId5"/>
            </p:custDataLst>
          </p:nvPr>
        </p:nvSpPr>
        <p:spPr>
          <a:xfrm>
            <a:off x="6096000" y="657226"/>
            <a:ext cx="5438774" cy="5543549"/>
          </a:xfrm>
          <a:custGeom>
            <a:avLst/>
            <a:gdLst>
              <a:gd name="connsiteX0" fmla="*/ 0 w 5438774"/>
              <a:gd name="connsiteY0" fmla="*/ 0 h 5543549"/>
              <a:gd name="connsiteX1" fmla="*/ 5438774 w 5438774"/>
              <a:gd name="connsiteY1" fmla="*/ 0 h 5543549"/>
              <a:gd name="connsiteX2" fmla="*/ 5438774 w 5438774"/>
              <a:gd name="connsiteY2" fmla="*/ 5543549 h 5543549"/>
              <a:gd name="connsiteX3" fmla="*/ 0 w 5438774"/>
              <a:gd name="connsiteY3" fmla="*/ 5543549 h 5543549"/>
              <a:gd name="connsiteX4" fmla="*/ 0 w 5438774"/>
              <a:gd name="connsiteY4" fmla="*/ 5462170 h 5543549"/>
              <a:gd name="connsiteX5" fmla="*/ 5357395 w 5438774"/>
              <a:gd name="connsiteY5" fmla="*/ 5462170 h 5543549"/>
              <a:gd name="connsiteX6" fmla="*/ 5357395 w 5438774"/>
              <a:gd name="connsiteY6" fmla="*/ 81379 h 5543549"/>
              <a:gd name="connsiteX7" fmla="*/ 0 w 5438774"/>
              <a:gd name="connsiteY7" fmla="*/ 81379 h 5543549"/>
              <a:gd name="connsiteX8" fmla="*/ 0 w 5438774"/>
              <a:gd name="connsiteY8" fmla="*/ 0 h 55435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438774" h="5543549">
                <a:moveTo>
                  <a:pt x="0" y="0"/>
                </a:moveTo>
                <a:lnTo>
                  <a:pt x="5438774" y="0"/>
                </a:lnTo>
                <a:lnTo>
                  <a:pt x="5438774" y="5543549"/>
                </a:lnTo>
                <a:lnTo>
                  <a:pt x="0" y="5543549"/>
                </a:lnTo>
                <a:lnTo>
                  <a:pt x="0" y="5462170"/>
                </a:lnTo>
                <a:lnTo>
                  <a:pt x="5357395" y="5462170"/>
                </a:lnTo>
                <a:lnTo>
                  <a:pt x="5357395" y="81379"/>
                </a:lnTo>
                <a:lnTo>
                  <a:pt x="0" y="81379"/>
                </a:lnTo>
                <a:lnTo>
                  <a:pt x="0" y="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solidFill>
                <a:schemeClr val="tx1"/>
              </a:solidFill>
              <a:cs typeface="+mn-ea"/>
              <a:sym typeface="+mn-lt"/>
            </a:endParaRPr>
          </a:p>
        </p:txBody>
      </p:sp>
      <p:sp>
        <p:nvSpPr>
          <p:cNvPr id="12" name="任意多边形 11"/>
          <p:cNvSpPr/>
          <p:nvPr userDrawn="1">
            <p:custDataLst>
              <p:tags r:id="rId6"/>
            </p:custDataLst>
          </p:nvPr>
        </p:nvSpPr>
        <p:spPr>
          <a:xfrm>
            <a:off x="657228" y="657226"/>
            <a:ext cx="5438772" cy="5543549"/>
          </a:xfrm>
          <a:custGeom>
            <a:avLst/>
            <a:gdLst>
              <a:gd name="connsiteX0" fmla="*/ 0 w 5438772"/>
              <a:gd name="connsiteY0" fmla="*/ 0 h 5543549"/>
              <a:gd name="connsiteX1" fmla="*/ 5438772 w 5438772"/>
              <a:gd name="connsiteY1" fmla="*/ 0 h 5543549"/>
              <a:gd name="connsiteX2" fmla="*/ 5438772 w 5438772"/>
              <a:gd name="connsiteY2" fmla="*/ 81379 h 5543549"/>
              <a:gd name="connsiteX3" fmla="*/ 81379 w 5438772"/>
              <a:gd name="connsiteY3" fmla="*/ 81379 h 5543549"/>
              <a:gd name="connsiteX4" fmla="*/ 81379 w 5438772"/>
              <a:gd name="connsiteY4" fmla="*/ 5462170 h 5543549"/>
              <a:gd name="connsiteX5" fmla="*/ 5438772 w 5438772"/>
              <a:gd name="connsiteY5" fmla="*/ 5462170 h 5543549"/>
              <a:gd name="connsiteX6" fmla="*/ 5438772 w 5438772"/>
              <a:gd name="connsiteY6" fmla="*/ 5543549 h 5543549"/>
              <a:gd name="connsiteX7" fmla="*/ 0 w 5438772"/>
              <a:gd name="connsiteY7" fmla="*/ 5543549 h 5543549"/>
              <a:gd name="connsiteX8" fmla="*/ 0 w 5438772"/>
              <a:gd name="connsiteY8" fmla="*/ 0 h 55435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438772" h="5543549">
                <a:moveTo>
                  <a:pt x="0" y="0"/>
                </a:moveTo>
                <a:lnTo>
                  <a:pt x="5438772" y="0"/>
                </a:lnTo>
                <a:lnTo>
                  <a:pt x="5438772" y="81379"/>
                </a:lnTo>
                <a:lnTo>
                  <a:pt x="81379" y="81379"/>
                </a:lnTo>
                <a:lnTo>
                  <a:pt x="81379" y="5462170"/>
                </a:lnTo>
                <a:lnTo>
                  <a:pt x="5438772" y="5462170"/>
                </a:lnTo>
                <a:lnTo>
                  <a:pt x="5438772" y="5543549"/>
                </a:lnTo>
                <a:lnTo>
                  <a:pt x="0" y="5543549"/>
                </a:lnTo>
                <a:lnTo>
                  <a:pt x="0" y="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solidFill>
                <a:schemeClr val="tx1"/>
              </a:solidFill>
              <a:cs typeface="+mn-ea"/>
              <a:sym typeface="+mn-lt"/>
            </a:endParaRPr>
          </a:p>
        </p:txBody>
      </p:sp>
      <p:sp>
        <p:nvSpPr>
          <p:cNvPr id="8" name="日期占位符 3"/>
          <p:cNvSpPr>
            <a:spLocks noGrp="1"/>
          </p:cNvSpPr>
          <p:nvPr>
            <p:ph type="dt" sz="half" idx="16385"/>
            <p:custDataLst>
              <p:tags r:id="rId7"/>
            </p:custDataLst>
          </p:nvPr>
        </p:nvSpPr>
        <p:spPr/>
        <p:txBody>
          <a:bodyPr wrap="square">
            <a:normAutofit/>
          </a:bodyPr>
          <a:lstStyle/>
          <a:p>
            <a:fld id="{5592522B-0F24-4480-B9DD-A9474A6880D6}" type="datetimeFigureOut">
              <a:rPr lang="zh-CN" altLang="en-US" smtClean="0"/>
            </a:fld>
            <a:endParaRPr lang="zh-CN" altLang="en-US"/>
          </a:p>
        </p:txBody>
      </p:sp>
      <p:sp>
        <p:nvSpPr>
          <p:cNvPr id="9" name="页脚占位符 4"/>
          <p:cNvSpPr>
            <a:spLocks noGrp="1"/>
          </p:cNvSpPr>
          <p:nvPr>
            <p:ph type="ftr" sz="quarter" idx="16386"/>
            <p:custDataLst>
              <p:tags r:id="rId8"/>
            </p:custDataLst>
          </p:nvPr>
        </p:nvSpPr>
        <p:spPr/>
        <p:txBody>
          <a:bodyPr/>
          <a:lstStyle/>
          <a:p>
            <a:endParaRPr lang="zh-CN" altLang="en-US"/>
          </a:p>
        </p:txBody>
      </p:sp>
      <p:sp>
        <p:nvSpPr>
          <p:cNvPr id="10" name="灯片编号占位符 1"/>
          <p:cNvSpPr>
            <a:spLocks noGrp="1"/>
          </p:cNvSpPr>
          <p:nvPr>
            <p:ph type="sldNum" sz="quarter" idx="16387"/>
            <p:custDataLst>
              <p:tags r:id="rId9"/>
            </p:custDataLst>
          </p:nvPr>
        </p:nvSpPr>
        <p:spPr>
          <a:xfrm>
            <a:off x="8610600" y="6356350"/>
            <a:ext cx="2743200" cy="365125"/>
          </a:xfrm>
        </p:spPr>
        <p:txBody>
          <a:bodyPr wrap="square">
            <a:normAutofit/>
          </a:bodyPr>
          <a:lstStyle/>
          <a:p>
            <a:fld id="{BE5F26B5-172A-4DC2-B0B7-181CFC56B87C}" type="slidenum">
              <a:rPr lang="zh-CN" altLang="en-US" smtClean="0"/>
            </a:fld>
            <a:endParaRPr lang="zh-CN" altLang="en-US"/>
          </a:p>
        </p:txBody>
      </p:sp>
      <p:sp>
        <p:nvSpPr>
          <p:cNvPr id="17" name="Subtitle 16"/>
          <p:cNvSpPr>
            <a:spLocks noGrp="1"/>
          </p:cNvSpPr>
          <p:nvPr>
            <p:ph type="body" idx="16389" hasCustomPrompt="1"/>
            <p:custDataLst>
              <p:tags r:id="rId10"/>
            </p:custDataLst>
          </p:nvPr>
        </p:nvSpPr>
        <p:spPr>
          <a:xfrm>
            <a:off x="3364971" y="2667000"/>
            <a:ext cx="5449358" cy="457200"/>
          </a:xfrm>
          <a:noFill/>
        </p:spPr>
        <p:txBody>
          <a:bodyPr vert="horz" lIns="0" tIns="0" rIns="0" bIns="0" anchor="t">
            <a:normAutofit/>
          </a:bodyPr>
          <a:lstStyle>
            <a:lvl1pPr marL="0" indent="0" algn="ctr">
              <a:lnSpc>
                <a:spcPct val="125000"/>
              </a:lnSpc>
              <a:spcBef>
                <a:spcPct val="0"/>
              </a:spcBef>
              <a:spcAft>
                <a:spcPct val="0"/>
              </a:spcAft>
              <a:buNone/>
              <a:defRPr sz="2400" b="0" spc="0">
                <a:solidFill>
                  <a:schemeClr val="accent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THE END</a:t>
            </a:r>
            <a:endParaRPr lang="zh-CN" altLang="en-US"/>
          </a:p>
        </p:txBody>
      </p:sp>
      <p:sp>
        <p:nvSpPr>
          <p:cNvPr id="11" name="标题 2"/>
          <p:cNvSpPr>
            <a:spLocks noGrp="1"/>
          </p:cNvSpPr>
          <p:nvPr>
            <p:ph type="ctrTitle" idx="16388" hasCustomPrompt="1"/>
            <p:custDataLst>
              <p:tags r:id="rId11"/>
            </p:custDataLst>
          </p:nvPr>
        </p:nvSpPr>
        <p:spPr>
          <a:xfrm>
            <a:off x="3364089" y="3175000"/>
            <a:ext cx="5451122" cy="1016000"/>
          </a:xfrm>
        </p:spPr>
        <p:txBody>
          <a:bodyPr vert="horz" wrap="square" lIns="0" tIns="0" rIns="0" bIns="0" anchor="t">
            <a:normAutofit/>
          </a:bodyPr>
          <a:lstStyle>
            <a:lvl1pPr marL="0" indent="0" algn="ctr">
              <a:lnSpc>
                <a:spcPct val="100000"/>
              </a:lnSpc>
              <a:spcBef>
                <a:spcPct val="0"/>
              </a:spcBef>
              <a:spcAft>
                <a:spcPct val="0"/>
              </a:spcAft>
              <a:buNone/>
              <a:defRPr sz="6400" b="1" spc="0" baseline="0">
                <a:solidFill>
                  <a:srgbClr val="FFFFFF"/>
                </a:solidFill>
              </a:defRPr>
            </a:lvl1pPr>
          </a:lstStyle>
          <a:p>
            <a:r>
              <a:rPr lang="zh-CN" altLang="en-US" dirty="0"/>
              <a:t>谢谢观看</a:t>
            </a:r>
            <a:endParaRPr lang="zh-CN" altLang="en-US" dirty="0"/>
          </a:p>
        </p:txBody>
      </p:sp>
    </p:spTree>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目录页">
    <p:bg>
      <p:bgRef idx="1001">
        <a:schemeClr val="bg1"/>
      </p:bgRef>
    </p:bg>
    <p:spTree>
      <p:nvGrpSpPr>
        <p:cNvPr id="1" name=""/>
        <p:cNvGrpSpPr/>
        <p:nvPr/>
      </p:nvGrpSpPr>
      <p:grpSpPr>
        <a:xfrm>
          <a:off x="0" y="0"/>
          <a:ext cx="0" cy="0"/>
          <a:chOff x="0" y="0"/>
          <a:chExt cx="0" cy="0"/>
        </a:xfrm>
      </p:grpSpPr>
      <p:sp>
        <p:nvSpPr>
          <p:cNvPr id="8" name="日期占位符 3"/>
          <p:cNvSpPr>
            <a:spLocks noGrp="1"/>
          </p:cNvSpPr>
          <p:nvPr>
            <p:ph type="dt" sz="half" idx="10"/>
            <p:custDataLst>
              <p:tags r:id="rId2"/>
            </p:custDataLst>
          </p:nvPr>
        </p:nvSpPr>
        <p:spPr/>
        <p:txBody>
          <a:bodyPr wrap="square">
            <a:normAutofit/>
          </a:bodyPr>
          <a:p>
            <a:fld id="{5592522B-0F24-4480-B9DD-A9474A6880D6}" type="datetimeFigureOut">
              <a:rPr lang="zh-CN" altLang="en-US" smtClean="0"/>
            </a:fld>
            <a:endParaRPr lang="zh-CN" altLang="en-US"/>
          </a:p>
        </p:txBody>
      </p:sp>
      <p:sp>
        <p:nvSpPr>
          <p:cNvPr id="9" name="页脚占位符 4"/>
          <p:cNvSpPr>
            <a:spLocks noGrp="1"/>
          </p:cNvSpPr>
          <p:nvPr>
            <p:ph type="ftr" sz="quarter" idx="11"/>
            <p:custDataLst>
              <p:tags r:id="rId3"/>
            </p:custDataLst>
          </p:nvPr>
        </p:nvSpPr>
        <p:spPr/>
        <p:txBody>
          <a:bodyPr/>
          <a:p>
            <a:endParaRPr lang="zh-CN" altLang="en-US"/>
          </a:p>
        </p:txBody>
      </p:sp>
      <p:sp>
        <p:nvSpPr>
          <p:cNvPr id="10" name="灯片编号占位符 5"/>
          <p:cNvSpPr>
            <a:spLocks noGrp="1"/>
          </p:cNvSpPr>
          <p:nvPr>
            <p:ph type="sldNum" sz="quarter" idx="12"/>
            <p:custDataLst>
              <p:tags r:id="rId4"/>
            </p:custDataLst>
          </p:nvPr>
        </p:nvSpPr>
        <p:spPr/>
        <p:txBody>
          <a:bodyPr wrap="square">
            <a:normAutofit/>
          </a:bodyPr>
          <a:p>
            <a:fld id="{BE5F26B5-172A-4DC2-B0B7-181CFC56B87C}" type="slidenum">
              <a:rPr lang="zh-CN" altLang="en-US" smtClean="0"/>
            </a:fld>
            <a:endParaRPr lang="zh-CN" altLang="en-US"/>
          </a:p>
        </p:txBody>
      </p:sp>
      <p:sp>
        <p:nvSpPr>
          <p:cNvPr id="11" name="Subtitle 10"/>
          <p:cNvSpPr>
            <a:spLocks noGrp="1"/>
          </p:cNvSpPr>
          <p:nvPr>
            <p:ph type="subTitle" idx="17826305" hasCustomPrompt="1"/>
            <p:custDataLst>
              <p:tags r:id="rId5"/>
            </p:custDataLst>
          </p:nvPr>
        </p:nvSpPr>
        <p:spPr>
          <a:xfrm>
            <a:off x="761471" y="2667000"/>
            <a:ext cx="2363258" cy="457200"/>
          </a:xfrm>
          <a:noFill/>
        </p:spPr>
        <p:txBody>
          <a:bodyPr lIns="0" tIns="0" rIns="0" bIns="0" anchor="t">
            <a:normAutofit/>
          </a:bodyPr>
          <a:lstStyle>
            <a:lvl1pPr marL="0" indent="0" algn="ctr">
              <a:lnSpc>
                <a:spcPct val="125000"/>
              </a:lnSpc>
              <a:spcBef>
                <a:spcPct val="0"/>
              </a:spcBef>
              <a:spcAft>
                <a:spcPct val="0"/>
              </a:spcAft>
              <a:buNone/>
              <a:defRPr sz="2400" b="0" spc="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CONTENTS</a:t>
            </a:r>
            <a:endParaRPr lang="zh-CN" altLang="en-US"/>
          </a:p>
        </p:txBody>
      </p:sp>
      <p:sp>
        <p:nvSpPr>
          <p:cNvPr id="12" name="Title 11"/>
          <p:cNvSpPr>
            <a:spLocks noGrp="1"/>
          </p:cNvSpPr>
          <p:nvPr>
            <p:ph type="ctrTitle" idx="17826049" hasCustomPrompt="1"/>
            <p:custDataLst>
              <p:tags r:id="rId6"/>
            </p:custDataLst>
          </p:nvPr>
        </p:nvSpPr>
        <p:spPr>
          <a:xfrm>
            <a:off x="760942" y="3175000"/>
            <a:ext cx="2364317" cy="762000"/>
          </a:xfrm>
          <a:noFill/>
        </p:spPr>
        <p:txBody>
          <a:bodyPr lIns="0" tIns="0" rIns="0" bIns="0" anchor="t">
            <a:normAutofit/>
          </a:bodyPr>
          <a:lstStyle>
            <a:lvl1pPr marL="0" indent="0" algn="ctr">
              <a:lnSpc>
                <a:spcPct val="104000"/>
              </a:lnSpc>
              <a:spcBef>
                <a:spcPct val="0"/>
              </a:spcBef>
              <a:spcAft>
                <a:spcPct val="0"/>
              </a:spcAft>
              <a:buNone/>
              <a:defRPr sz="4800" b="1" spc="0">
                <a:solidFill>
                  <a:schemeClr val="tx1"/>
                </a:solidFill>
              </a:defRPr>
            </a:lvl1pPr>
          </a:lstStyle>
          <a:p>
            <a:r>
              <a:rPr lang="zh-CN" altLang="en-US"/>
              <a:t>目录</a:t>
            </a:r>
            <a:endParaRPr lang="zh-CN" altLang="en-US"/>
          </a:p>
        </p:txBody>
      </p:sp>
      <p:sp>
        <p:nvSpPr>
          <p:cNvPr id="13" name="Text Placeholder 12"/>
          <p:cNvSpPr>
            <a:spLocks noGrp="1"/>
          </p:cNvSpPr>
          <p:nvPr>
            <p:ph type="body" idx="319883777" hasCustomPrompt="1"/>
            <p:custDataLst>
              <p:tags r:id="rId7"/>
            </p:custDataLst>
          </p:nvPr>
        </p:nvSpPr>
        <p:spPr>
          <a:xfrm>
            <a:off x="4070350" y="2286000"/>
            <a:ext cx="596900" cy="508000"/>
          </a:xfrm>
          <a:noFill/>
        </p:spPr>
        <p:txBody>
          <a:bodyPr wrap="none" lIns="0" tIns="0" rIns="0" bIns="0" anchor="ctr">
            <a:noAutofit/>
          </a:bodyPr>
          <a:lstStyle>
            <a:lvl1pPr marL="0" indent="0" algn="ctr">
              <a:lnSpc>
                <a:spcPct val="109000"/>
              </a:lnSpc>
              <a:spcBef>
                <a:spcPct val="0"/>
              </a:spcBef>
              <a:spcAft>
                <a:spcPct val="0"/>
              </a:spcAft>
              <a:buNone/>
              <a:defRPr sz="4000" b="0" spc="0">
                <a:solidFill>
                  <a:schemeClr val="accent1"/>
                </a:solidFill>
              </a:defRPr>
            </a:lvl1pPr>
          </a:lstStyle>
          <a:p>
            <a:pPr lvl="0"/>
            <a:r>
              <a:rPr lang="zh-CN" altLang="en-US" smtClean="0"/>
              <a:t>01</a:t>
            </a:r>
            <a:endParaRPr lang="zh-CN" altLang="en-US" smtClean="0"/>
          </a:p>
        </p:txBody>
      </p:sp>
      <p:sp>
        <p:nvSpPr>
          <p:cNvPr id="14" name="装饰  3"/>
          <p:cNvSpPr>
            <a:spLocks noGrp="1"/>
          </p:cNvSpPr>
          <p:nvPr>
            <p:ph type="body" idx="319883522" hasCustomPrompt="1"/>
            <p:custDataLst>
              <p:tags r:id="rId8"/>
            </p:custDataLst>
          </p:nvPr>
        </p:nvSpPr>
        <p:spPr>
          <a:xfrm>
            <a:off x="4851400" y="2209800"/>
            <a:ext cx="25400" cy="762000"/>
          </a:xfrm>
          <a:custGeom>
            <a:avLst/>
            <a:gdLst>
              <a:gd name="connisteX0" fmla="*/ 0 w 25400"/>
              <a:gd name="connsiteY0" fmla="*/ 12700 h 762000"/>
              <a:gd name="connisteX1" fmla="*/ 12700 w 25400"/>
              <a:gd name="connsiteY1" fmla="*/ 0 h 762000"/>
              <a:gd name="connisteX2" fmla="*/ 12700 w 25400"/>
              <a:gd name="connsiteY2" fmla="*/ 0 h 762000"/>
              <a:gd name="connisteX3" fmla="*/ 25400 w 25400"/>
              <a:gd name="connsiteY3" fmla="*/ 12700 h 762000"/>
              <a:gd name="connisteX4" fmla="*/ 25400 w 25400"/>
              <a:gd name="connsiteY4" fmla="*/ 749300 h 762000"/>
              <a:gd name="connisteX5" fmla="*/ 12700 w 25400"/>
              <a:gd name="connsiteY5" fmla="*/ 762000 h 762000"/>
              <a:gd name="connisteX6" fmla="*/ 12700 w 25400"/>
              <a:gd name="connsiteY6" fmla="*/ 762000 h 762000"/>
              <a:gd name="connisteX7" fmla="*/ 0 w 25400"/>
              <a:gd name="connsiteY7" fmla="*/ 749300 h 762000"/>
              <a:gd name="connisteX8" fmla="*/ 0 w 25400"/>
              <a:gd name="connsiteY8" fmla="*/ 12700 h 762000"/>
            </a:gdLst>
            <a:ahLst/>
            <a:cxnLst>
              <a:cxn ang="0">
                <a:pos x="connisteX0" y="connsiteY0"/>
              </a:cxn>
              <a:cxn ang="0">
                <a:pos x="connisteX1" y="connsiteY1"/>
              </a:cxn>
              <a:cxn ang="0">
                <a:pos x="connisteX2" y="connsiteY2"/>
              </a:cxn>
              <a:cxn ang="0">
                <a:pos x="connisteX3" y="connsiteY3"/>
              </a:cxn>
              <a:cxn ang="0">
                <a:pos x="connisteX4" y="connsiteY4"/>
              </a:cxn>
              <a:cxn ang="0">
                <a:pos x="connisteX5" y="connsiteY5"/>
              </a:cxn>
              <a:cxn ang="0">
                <a:pos x="connisteX6" y="connsiteY6"/>
              </a:cxn>
              <a:cxn ang="0">
                <a:pos x="connisteX7" y="connsiteY7"/>
              </a:cxn>
              <a:cxn ang="0">
                <a:pos x="connisteX8" y="connsiteY8"/>
              </a:cxn>
            </a:cxnLst>
            <a:pathLst>
              <a:path w="25400" h="762000">
                <a:moveTo>
                  <a:pt x="0" y="12700"/>
                </a:moveTo>
                <a:cubicBezTo>
                  <a:pt x="0" y="5686"/>
                  <a:pt x="5686" y="0"/>
                  <a:pt x="12700" y="0"/>
                </a:cubicBezTo>
                <a:lnTo>
                  <a:pt x="12700" y="0"/>
                </a:lnTo>
                <a:cubicBezTo>
                  <a:pt x="19714" y="0"/>
                  <a:pt x="25400" y="5686"/>
                  <a:pt x="25400" y="12700"/>
                </a:cubicBezTo>
                <a:lnTo>
                  <a:pt x="25400" y="749300"/>
                </a:lnTo>
                <a:cubicBezTo>
                  <a:pt x="25400" y="756314"/>
                  <a:pt x="19714" y="762000"/>
                  <a:pt x="12700" y="762000"/>
                </a:cubicBezTo>
                <a:lnTo>
                  <a:pt x="12700" y="762000"/>
                </a:lnTo>
                <a:cubicBezTo>
                  <a:pt x="5686" y="762000"/>
                  <a:pt x="0" y="756314"/>
                  <a:pt x="0" y="749300"/>
                </a:cubicBezTo>
                <a:lnTo>
                  <a:pt x="0" y="12700"/>
                </a:lnTo>
                <a:close/>
              </a:path>
            </a:pathLst>
          </a:custGeom>
          <a:solidFill>
            <a:schemeClr val="accent1">
              <a:alpha val="50000"/>
            </a:schemeClr>
          </a:solidFill>
          <a:ln>
            <a:solidFill>
              <a:prstClr val="black">
                <a:alpha val="0"/>
              </a:prstClr>
            </a:solidFill>
            <a:prstDash val="solid"/>
          </a:ln>
        </p:spPr>
        <p:txBody>
          <a:bodyPr>
            <a:noAutofit/>
          </a:bodyPr>
          <a:lstStyle>
            <a:lvl1pPr>
              <a:buNone/>
              <a:defRPr/>
            </a:lvl1pPr>
            <a:lvl2pPr>
              <a:buNone/>
              <a:defRPr/>
            </a:lvl2pPr>
            <a:lvl3pPr>
              <a:buNone/>
              <a:defRPr/>
            </a:lvl3pPr>
            <a:lvl4pPr>
              <a:buNone/>
              <a:defRPr/>
            </a:lvl4pPr>
            <a:lvl5pPr>
              <a:buNone/>
              <a:defRPr/>
            </a:lvl5pPr>
          </a:lstStyle>
          <a:p>
            <a:pPr lvl="0"/>
            <a:r>
              <a:rPr lang="zh-CN" altLang="en-US" smtClean="0"/>
              <a:t> </a:t>
            </a:r>
            <a:endParaRPr lang="zh-CN" altLang="en-US" smtClean="0"/>
          </a:p>
        </p:txBody>
      </p:sp>
      <p:sp>
        <p:nvSpPr>
          <p:cNvPr id="15" name="Text Placeholder 14"/>
          <p:cNvSpPr>
            <a:spLocks noGrp="1"/>
          </p:cNvSpPr>
          <p:nvPr>
            <p:ph type="body" idx="51446017" hasCustomPrompt="1"/>
            <p:custDataLst>
              <p:tags r:id="rId9"/>
            </p:custDataLst>
          </p:nvPr>
        </p:nvSpPr>
        <p:spPr>
          <a:xfrm>
            <a:off x="5080000" y="2133600"/>
            <a:ext cx="2324100" cy="914400"/>
          </a:xfrm>
          <a:noFill/>
        </p:spPr>
        <p:txBody>
          <a:bodyPr lIns="0" tIns="0" rIns="0" bIns="0" anchor="ctr">
            <a:normAutofit/>
          </a:bodyPr>
          <a:lstStyle>
            <a:lvl1pPr marL="0" indent="0" algn="l">
              <a:lnSpc>
                <a:spcPct val="118000"/>
              </a:lnSpc>
              <a:spcBef>
                <a:spcPct val="0"/>
              </a:spcBef>
              <a:spcAft>
                <a:spcPct val="0"/>
              </a:spcAft>
              <a:buNone/>
              <a:defRPr sz="2400" b="0" spc="0">
                <a:solidFill>
                  <a:schemeClr val="tx1"/>
                </a:solidFill>
              </a:defRPr>
            </a:lvl1pPr>
          </a:lstStyle>
          <a:p>
            <a:pPr lvl="0"/>
            <a:r>
              <a:rPr lang="zh-CN" altLang="en-US" smtClean="0"/>
              <a:t>单击此处添加项标题</a:t>
            </a:r>
            <a:endParaRPr lang="zh-CN" altLang="en-US" smtClean="0"/>
          </a:p>
        </p:txBody>
      </p:sp>
      <p:sp>
        <p:nvSpPr>
          <p:cNvPr id="16" name="Text Placeholder 15"/>
          <p:cNvSpPr>
            <a:spLocks noGrp="1"/>
          </p:cNvSpPr>
          <p:nvPr>
            <p:ph type="body" idx="319949313" hasCustomPrompt="1"/>
            <p:custDataLst>
              <p:tags r:id="rId10"/>
            </p:custDataLst>
          </p:nvPr>
        </p:nvSpPr>
        <p:spPr>
          <a:xfrm>
            <a:off x="7994650" y="2286000"/>
            <a:ext cx="596900" cy="508000"/>
          </a:xfrm>
          <a:noFill/>
        </p:spPr>
        <p:txBody>
          <a:bodyPr wrap="none" lIns="0" tIns="0" rIns="0" bIns="0" anchor="ctr">
            <a:noAutofit/>
          </a:bodyPr>
          <a:lstStyle>
            <a:lvl1pPr marL="0" indent="0" algn="ctr">
              <a:lnSpc>
                <a:spcPct val="109000"/>
              </a:lnSpc>
              <a:spcBef>
                <a:spcPct val="0"/>
              </a:spcBef>
              <a:spcAft>
                <a:spcPct val="0"/>
              </a:spcAft>
              <a:buNone/>
              <a:defRPr sz="4000" b="0" spc="0">
                <a:solidFill>
                  <a:schemeClr val="accent1"/>
                </a:solidFill>
              </a:defRPr>
            </a:lvl1pPr>
          </a:lstStyle>
          <a:p>
            <a:pPr lvl="0"/>
            <a:r>
              <a:rPr lang="zh-CN" altLang="en-US" smtClean="0"/>
              <a:t>02</a:t>
            </a:r>
            <a:endParaRPr lang="zh-CN" altLang="en-US" smtClean="0"/>
          </a:p>
        </p:txBody>
      </p:sp>
      <p:sp>
        <p:nvSpPr>
          <p:cNvPr id="17" name="装饰  6"/>
          <p:cNvSpPr>
            <a:spLocks noGrp="1"/>
          </p:cNvSpPr>
          <p:nvPr>
            <p:ph type="body" idx="319949058" hasCustomPrompt="1"/>
            <p:custDataLst>
              <p:tags r:id="rId11"/>
            </p:custDataLst>
          </p:nvPr>
        </p:nvSpPr>
        <p:spPr>
          <a:xfrm>
            <a:off x="8775700" y="2209800"/>
            <a:ext cx="25400" cy="762000"/>
          </a:xfrm>
          <a:custGeom>
            <a:avLst/>
            <a:gdLst>
              <a:gd name="connisteX0" fmla="*/ 0 w 25400"/>
              <a:gd name="connsiteY0" fmla="*/ 12700 h 762000"/>
              <a:gd name="connisteX1" fmla="*/ 12700 w 25400"/>
              <a:gd name="connsiteY1" fmla="*/ 0 h 762000"/>
              <a:gd name="connisteX2" fmla="*/ 12700 w 25400"/>
              <a:gd name="connsiteY2" fmla="*/ 0 h 762000"/>
              <a:gd name="connisteX3" fmla="*/ 25400 w 25400"/>
              <a:gd name="connsiteY3" fmla="*/ 12700 h 762000"/>
              <a:gd name="connisteX4" fmla="*/ 25400 w 25400"/>
              <a:gd name="connsiteY4" fmla="*/ 749300 h 762000"/>
              <a:gd name="connisteX5" fmla="*/ 12700 w 25400"/>
              <a:gd name="connsiteY5" fmla="*/ 762000 h 762000"/>
              <a:gd name="connisteX6" fmla="*/ 12700 w 25400"/>
              <a:gd name="connsiteY6" fmla="*/ 762000 h 762000"/>
              <a:gd name="connisteX7" fmla="*/ 0 w 25400"/>
              <a:gd name="connsiteY7" fmla="*/ 749300 h 762000"/>
              <a:gd name="connisteX8" fmla="*/ 0 w 25400"/>
              <a:gd name="connsiteY8" fmla="*/ 12700 h 762000"/>
            </a:gdLst>
            <a:ahLst/>
            <a:cxnLst>
              <a:cxn ang="0">
                <a:pos x="connisteX0" y="connsiteY0"/>
              </a:cxn>
              <a:cxn ang="0">
                <a:pos x="connisteX1" y="connsiteY1"/>
              </a:cxn>
              <a:cxn ang="0">
                <a:pos x="connisteX2" y="connsiteY2"/>
              </a:cxn>
              <a:cxn ang="0">
                <a:pos x="connisteX3" y="connsiteY3"/>
              </a:cxn>
              <a:cxn ang="0">
                <a:pos x="connisteX4" y="connsiteY4"/>
              </a:cxn>
              <a:cxn ang="0">
                <a:pos x="connisteX5" y="connsiteY5"/>
              </a:cxn>
              <a:cxn ang="0">
                <a:pos x="connisteX6" y="connsiteY6"/>
              </a:cxn>
              <a:cxn ang="0">
                <a:pos x="connisteX7" y="connsiteY7"/>
              </a:cxn>
              <a:cxn ang="0">
                <a:pos x="connisteX8" y="connsiteY8"/>
              </a:cxn>
            </a:cxnLst>
            <a:pathLst>
              <a:path w="25400" h="762000">
                <a:moveTo>
                  <a:pt x="0" y="12700"/>
                </a:moveTo>
                <a:cubicBezTo>
                  <a:pt x="0" y="5686"/>
                  <a:pt x="5686" y="0"/>
                  <a:pt x="12700" y="0"/>
                </a:cubicBezTo>
                <a:lnTo>
                  <a:pt x="12700" y="0"/>
                </a:lnTo>
                <a:cubicBezTo>
                  <a:pt x="19714" y="0"/>
                  <a:pt x="25400" y="5686"/>
                  <a:pt x="25400" y="12700"/>
                </a:cubicBezTo>
                <a:lnTo>
                  <a:pt x="25400" y="749300"/>
                </a:lnTo>
                <a:cubicBezTo>
                  <a:pt x="25400" y="756314"/>
                  <a:pt x="19714" y="762000"/>
                  <a:pt x="12700" y="762000"/>
                </a:cubicBezTo>
                <a:lnTo>
                  <a:pt x="12700" y="762000"/>
                </a:lnTo>
                <a:cubicBezTo>
                  <a:pt x="5686" y="762000"/>
                  <a:pt x="0" y="756314"/>
                  <a:pt x="0" y="749300"/>
                </a:cubicBezTo>
                <a:lnTo>
                  <a:pt x="0" y="12700"/>
                </a:lnTo>
                <a:close/>
              </a:path>
            </a:pathLst>
          </a:custGeom>
          <a:solidFill>
            <a:schemeClr val="accent1">
              <a:alpha val="50000"/>
            </a:schemeClr>
          </a:solidFill>
          <a:ln>
            <a:solidFill>
              <a:prstClr val="black">
                <a:alpha val="0"/>
              </a:prstClr>
            </a:solidFill>
            <a:prstDash val="solid"/>
          </a:ln>
        </p:spPr>
        <p:txBody>
          <a:bodyPr>
            <a:noAutofit/>
          </a:bodyPr>
          <a:lstStyle>
            <a:lvl1pPr>
              <a:buNone/>
              <a:defRPr/>
            </a:lvl1pPr>
            <a:lvl2pPr>
              <a:buNone/>
              <a:defRPr/>
            </a:lvl2pPr>
            <a:lvl3pPr>
              <a:buNone/>
              <a:defRPr/>
            </a:lvl3pPr>
            <a:lvl4pPr>
              <a:buNone/>
              <a:defRPr/>
            </a:lvl4pPr>
            <a:lvl5pPr>
              <a:buNone/>
              <a:defRPr/>
            </a:lvl5pPr>
          </a:lstStyle>
          <a:p>
            <a:pPr lvl="0"/>
            <a:r>
              <a:rPr lang="zh-CN" altLang="en-US" smtClean="0"/>
              <a:t> </a:t>
            </a:r>
            <a:endParaRPr lang="zh-CN" altLang="en-US" smtClean="0"/>
          </a:p>
        </p:txBody>
      </p:sp>
      <p:sp>
        <p:nvSpPr>
          <p:cNvPr id="18" name="Text Placeholder 17"/>
          <p:cNvSpPr>
            <a:spLocks noGrp="1"/>
          </p:cNvSpPr>
          <p:nvPr>
            <p:ph type="body" idx="51511553" hasCustomPrompt="1"/>
            <p:custDataLst>
              <p:tags r:id="rId12"/>
            </p:custDataLst>
          </p:nvPr>
        </p:nvSpPr>
        <p:spPr>
          <a:xfrm>
            <a:off x="9004300" y="2133600"/>
            <a:ext cx="2324100" cy="914400"/>
          </a:xfrm>
          <a:noFill/>
        </p:spPr>
        <p:txBody>
          <a:bodyPr lIns="0" tIns="0" rIns="0" bIns="0" anchor="ctr">
            <a:normAutofit/>
          </a:bodyPr>
          <a:lstStyle>
            <a:lvl1pPr marL="0" indent="0" algn="l">
              <a:lnSpc>
                <a:spcPct val="118000"/>
              </a:lnSpc>
              <a:spcBef>
                <a:spcPct val="0"/>
              </a:spcBef>
              <a:spcAft>
                <a:spcPct val="0"/>
              </a:spcAft>
              <a:buNone/>
              <a:defRPr sz="2400" b="0" spc="0">
                <a:solidFill>
                  <a:schemeClr val="tx1"/>
                </a:solidFill>
              </a:defRPr>
            </a:lvl1pPr>
          </a:lstStyle>
          <a:p>
            <a:pPr lvl="0"/>
            <a:r>
              <a:rPr lang="zh-CN" altLang="en-US" smtClean="0"/>
              <a:t>单击此处添加项标题</a:t>
            </a:r>
            <a:endParaRPr lang="zh-CN" altLang="en-US" smtClean="0"/>
          </a:p>
        </p:txBody>
      </p:sp>
      <p:sp>
        <p:nvSpPr>
          <p:cNvPr id="19" name="Text Placeholder 18"/>
          <p:cNvSpPr>
            <a:spLocks noGrp="1"/>
          </p:cNvSpPr>
          <p:nvPr>
            <p:ph type="body" idx="320014849" hasCustomPrompt="1"/>
            <p:custDataLst>
              <p:tags r:id="rId13"/>
            </p:custDataLst>
          </p:nvPr>
        </p:nvSpPr>
        <p:spPr>
          <a:xfrm>
            <a:off x="4070350" y="3962400"/>
            <a:ext cx="596900" cy="508000"/>
          </a:xfrm>
          <a:noFill/>
        </p:spPr>
        <p:txBody>
          <a:bodyPr wrap="none" lIns="0" tIns="0" rIns="0" bIns="0" anchor="ctr">
            <a:noAutofit/>
          </a:bodyPr>
          <a:lstStyle>
            <a:lvl1pPr marL="0" indent="0" algn="ctr">
              <a:lnSpc>
                <a:spcPct val="109000"/>
              </a:lnSpc>
              <a:spcBef>
                <a:spcPct val="0"/>
              </a:spcBef>
              <a:spcAft>
                <a:spcPct val="0"/>
              </a:spcAft>
              <a:buNone/>
              <a:defRPr sz="4000" b="0" spc="0">
                <a:solidFill>
                  <a:schemeClr val="accent1"/>
                </a:solidFill>
              </a:defRPr>
            </a:lvl1pPr>
          </a:lstStyle>
          <a:p>
            <a:pPr lvl="0"/>
            <a:r>
              <a:rPr lang="zh-CN" altLang="en-US" smtClean="0"/>
              <a:t>03</a:t>
            </a:r>
            <a:endParaRPr lang="zh-CN" altLang="en-US" smtClean="0"/>
          </a:p>
        </p:txBody>
      </p:sp>
      <p:sp>
        <p:nvSpPr>
          <p:cNvPr id="20" name="装饰  9"/>
          <p:cNvSpPr>
            <a:spLocks noGrp="1"/>
          </p:cNvSpPr>
          <p:nvPr>
            <p:ph type="body" idx="320014594" hasCustomPrompt="1"/>
            <p:custDataLst>
              <p:tags r:id="rId14"/>
            </p:custDataLst>
          </p:nvPr>
        </p:nvSpPr>
        <p:spPr>
          <a:xfrm>
            <a:off x="4851400" y="3886200"/>
            <a:ext cx="25400" cy="762000"/>
          </a:xfrm>
          <a:custGeom>
            <a:avLst/>
            <a:gdLst>
              <a:gd name="connisteX0" fmla="*/ 0 w 25400"/>
              <a:gd name="connsiteY0" fmla="*/ 12700 h 762000"/>
              <a:gd name="connisteX1" fmla="*/ 12700 w 25400"/>
              <a:gd name="connsiteY1" fmla="*/ 0 h 762000"/>
              <a:gd name="connisteX2" fmla="*/ 12700 w 25400"/>
              <a:gd name="connsiteY2" fmla="*/ 0 h 762000"/>
              <a:gd name="connisteX3" fmla="*/ 25400 w 25400"/>
              <a:gd name="connsiteY3" fmla="*/ 12700 h 762000"/>
              <a:gd name="connisteX4" fmla="*/ 25400 w 25400"/>
              <a:gd name="connsiteY4" fmla="*/ 749300 h 762000"/>
              <a:gd name="connisteX5" fmla="*/ 12700 w 25400"/>
              <a:gd name="connsiteY5" fmla="*/ 762000 h 762000"/>
              <a:gd name="connisteX6" fmla="*/ 12700 w 25400"/>
              <a:gd name="connsiteY6" fmla="*/ 762000 h 762000"/>
              <a:gd name="connisteX7" fmla="*/ 0 w 25400"/>
              <a:gd name="connsiteY7" fmla="*/ 749300 h 762000"/>
              <a:gd name="connisteX8" fmla="*/ 0 w 25400"/>
              <a:gd name="connsiteY8" fmla="*/ 12700 h 762000"/>
            </a:gdLst>
            <a:ahLst/>
            <a:cxnLst>
              <a:cxn ang="0">
                <a:pos x="connisteX0" y="connsiteY0"/>
              </a:cxn>
              <a:cxn ang="0">
                <a:pos x="connisteX1" y="connsiteY1"/>
              </a:cxn>
              <a:cxn ang="0">
                <a:pos x="connisteX2" y="connsiteY2"/>
              </a:cxn>
              <a:cxn ang="0">
                <a:pos x="connisteX3" y="connsiteY3"/>
              </a:cxn>
              <a:cxn ang="0">
                <a:pos x="connisteX4" y="connsiteY4"/>
              </a:cxn>
              <a:cxn ang="0">
                <a:pos x="connisteX5" y="connsiteY5"/>
              </a:cxn>
              <a:cxn ang="0">
                <a:pos x="connisteX6" y="connsiteY6"/>
              </a:cxn>
              <a:cxn ang="0">
                <a:pos x="connisteX7" y="connsiteY7"/>
              </a:cxn>
              <a:cxn ang="0">
                <a:pos x="connisteX8" y="connsiteY8"/>
              </a:cxn>
            </a:cxnLst>
            <a:pathLst>
              <a:path w="25400" h="762000">
                <a:moveTo>
                  <a:pt x="0" y="12700"/>
                </a:moveTo>
                <a:cubicBezTo>
                  <a:pt x="0" y="5686"/>
                  <a:pt x="5686" y="0"/>
                  <a:pt x="12700" y="0"/>
                </a:cubicBezTo>
                <a:lnTo>
                  <a:pt x="12700" y="0"/>
                </a:lnTo>
                <a:cubicBezTo>
                  <a:pt x="19714" y="0"/>
                  <a:pt x="25400" y="5686"/>
                  <a:pt x="25400" y="12700"/>
                </a:cubicBezTo>
                <a:lnTo>
                  <a:pt x="25400" y="749300"/>
                </a:lnTo>
                <a:cubicBezTo>
                  <a:pt x="25400" y="756314"/>
                  <a:pt x="19714" y="762000"/>
                  <a:pt x="12700" y="762000"/>
                </a:cubicBezTo>
                <a:lnTo>
                  <a:pt x="12700" y="762000"/>
                </a:lnTo>
                <a:cubicBezTo>
                  <a:pt x="5686" y="762000"/>
                  <a:pt x="0" y="756314"/>
                  <a:pt x="0" y="749300"/>
                </a:cubicBezTo>
                <a:lnTo>
                  <a:pt x="0" y="12700"/>
                </a:lnTo>
                <a:close/>
              </a:path>
            </a:pathLst>
          </a:custGeom>
          <a:solidFill>
            <a:schemeClr val="accent1">
              <a:alpha val="50000"/>
            </a:schemeClr>
          </a:solidFill>
          <a:ln>
            <a:solidFill>
              <a:prstClr val="black">
                <a:alpha val="0"/>
              </a:prstClr>
            </a:solidFill>
            <a:prstDash val="solid"/>
          </a:ln>
        </p:spPr>
        <p:txBody>
          <a:bodyPr>
            <a:noAutofit/>
          </a:bodyPr>
          <a:lstStyle>
            <a:lvl1pPr>
              <a:buNone/>
              <a:defRPr/>
            </a:lvl1pPr>
            <a:lvl2pPr>
              <a:buNone/>
              <a:defRPr/>
            </a:lvl2pPr>
            <a:lvl3pPr>
              <a:buNone/>
              <a:defRPr/>
            </a:lvl3pPr>
            <a:lvl4pPr>
              <a:buNone/>
              <a:defRPr/>
            </a:lvl4pPr>
            <a:lvl5pPr>
              <a:buNone/>
              <a:defRPr/>
            </a:lvl5pPr>
          </a:lstStyle>
          <a:p>
            <a:pPr lvl="0"/>
            <a:r>
              <a:rPr lang="zh-CN" altLang="en-US" smtClean="0"/>
              <a:t> </a:t>
            </a:r>
            <a:endParaRPr lang="zh-CN" altLang="en-US" smtClean="0"/>
          </a:p>
        </p:txBody>
      </p:sp>
      <p:sp>
        <p:nvSpPr>
          <p:cNvPr id="21" name="Text Placeholder 20"/>
          <p:cNvSpPr>
            <a:spLocks noGrp="1"/>
          </p:cNvSpPr>
          <p:nvPr>
            <p:ph type="body" idx="51577089" hasCustomPrompt="1"/>
            <p:custDataLst>
              <p:tags r:id="rId15"/>
            </p:custDataLst>
          </p:nvPr>
        </p:nvSpPr>
        <p:spPr>
          <a:xfrm>
            <a:off x="5080000" y="3810000"/>
            <a:ext cx="2324100" cy="914400"/>
          </a:xfrm>
          <a:noFill/>
        </p:spPr>
        <p:txBody>
          <a:bodyPr lIns="0" tIns="0" rIns="0" bIns="0" anchor="ctr">
            <a:normAutofit/>
          </a:bodyPr>
          <a:lstStyle>
            <a:lvl1pPr marL="0" indent="0" algn="l">
              <a:lnSpc>
                <a:spcPct val="118000"/>
              </a:lnSpc>
              <a:spcBef>
                <a:spcPct val="0"/>
              </a:spcBef>
              <a:spcAft>
                <a:spcPct val="0"/>
              </a:spcAft>
              <a:buNone/>
              <a:defRPr sz="2400" b="0" spc="0">
                <a:solidFill>
                  <a:schemeClr val="tx1"/>
                </a:solidFill>
              </a:defRPr>
            </a:lvl1pPr>
          </a:lstStyle>
          <a:p>
            <a:pPr lvl="0"/>
            <a:r>
              <a:rPr lang="zh-CN" altLang="en-US" smtClean="0"/>
              <a:t>单击此处添加项标题</a:t>
            </a:r>
            <a:endParaRPr lang="zh-CN" altLang="en-US" smtClean="0"/>
          </a:p>
        </p:txBody>
      </p:sp>
      <p:sp>
        <p:nvSpPr>
          <p:cNvPr id="22" name="Text Placeholder 21"/>
          <p:cNvSpPr>
            <a:spLocks noGrp="1"/>
          </p:cNvSpPr>
          <p:nvPr>
            <p:ph type="body" idx="320080385" hasCustomPrompt="1"/>
            <p:custDataLst>
              <p:tags r:id="rId16"/>
            </p:custDataLst>
          </p:nvPr>
        </p:nvSpPr>
        <p:spPr>
          <a:xfrm>
            <a:off x="7994650" y="3962400"/>
            <a:ext cx="596900" cy="508000"/>
          </a:xfrm>
          <a:noFill/>
        </p:spPr>
        <p:txBody>
          <a:bodyPr wrap="none" lIns="0" tIns="0" rIns="0" bIns="0" anchor="ctr">
            <a:noAutofit/>
          </a:bodyPr>
          <a:lstStyle>
            <a:lvl1pPr marL="0" indent="0" algn="ctr">
              <a:lnSpc>
                <a:spcPct val="109000"/>
              </a:lnSpc>
              <a:spcBef>
                <a:spcPct val="0"/>
              </a:spcBef>
              <a:spcAft>
                <a:spcPct val="0"/>
              </a:spcAft>
              <a:buNone/>
              <a:defRPr sz="4000" b="0" spc="0">
                <a:solidFill>
                  <a:schemeClr val="accent1"/>
                </a:solidFill>
              </a:defRPr>
            </a:lvl1pPr>
          </a:lstStyle>
          <a:p>
            <a:pPr lvl="0"/>
            <a:r>
              <a:rPr lang="zh-CN" altLang="en-US" smtClean="0"/>
              <a:t>04</a:t>
            </a:r>
            <a:endParaRPr lang="zh-CN" altLang="en-US" smtClean="0"/>
          </a:p>
        </p:txBody>
      </p:sp>
      <p:sp>
        <p:nvSpPr>
          <p:cNvPr id="23" name="装饰  2"/>
          <p:cNvSpPr>
            <a:spLocks noGrp="1"/>
          </p:cNvSpPr>
          <p:nvPr>
            <p:ph type="body" idx="320080130" hasCustomPrompt="1"/>
            <p:custDataLst>
              <p:tags r:id="rId17"/>
            </p:custDataLst>
          </p:nvPr>
        </p:nvSpPr>
        <p:spPr>
          <a:xfrm>
            <a:off x="8775700" y="3886200"/>
            <a:ext cx="25400" cy="762000"/>
          </a:xfrm>
          <a:custGeom>
            <a:avLst/>
            <a:gdLst>
              <a:gd name="connisteX0" fmla="*/ 0 w 25400"/>
              <a:gd name="connsiteY0" fmla="*/ 12700 h 762000"/>
              <a:gd name="connisteX1" fmla="*/ 12700 w 25400"/>
              <a:gd name="connsiteY1" fmla="*/ 0 h 762000"/>
              <a:gd name="connisteX2" fmla="*/ 12700 w 25400"/>
              <a:gd name="connsiteY2" fmla="*/ 0 h 762000"/>
              <a:gd name="connisteX3" fmla="*/ 25400 w 25400"/>
              <a:gd name="connsiteY3" fmla="*/ 12700 h 762000"/>
              <a:gd name="connisteX4" fmla="*/ 25400 w 25400"/>
              <a:gd name="connsiteY4" fmla="*/ 749300 h 762000"/>
              <a:gd name="connisteX5" fmla="*/ 12700 w 25400"/>
              <a:gd name="connsiteY5" fmla="*/ 762000 h 762000"/>
              <a:gd name="connisteX6" fmla="*/ 12700 w 25400"/>
              <a:gd name="connsiteY6" fmla="*/ 762000 h 762000"/>
              <a:gd name="connisteX7" fmla="*/ 0 w 25400"/>
              <a:gd name="connsiteY7" fmla="*/ 749300 h 762000"/>
              <a:gd name="connisteX8" fmla="*/ 0 w 25400"/>
              <a:gd name="connsiteY8" fmla="*/ 12700 h 762000"/>
            </a:gdLst>
            <a:ahLst/>
            <a:cxnLst>
              <a:cxn ang="0">
                <a:pos x="connisteX0" y="connsiteY0"/>
              </a:cxn>
              <a:cxn ang="0">
                <a:pos x="connisteX1" y="connsiteY1"/>
              </a:cxn>
              <a:cxn ang="0">
                <a:pos x="connisteX2" y="connsiteY2"/>
              </a:cxn>
              <a:cxn ang="0">
                <a:pos x="connisteX3" y="connsiteY3"/>
              </a:cxn>
              <a:cxn ang="0">
                <a:pos x="connisteX4" y="connsiteY4"/>
              </a:cxn>
              <a:cxn ang="0">
                <a:pos x="connisteX5" y="connsiteY5"/>
              </a:cxn>
              <a:cxn ang="0">
                <a:pos x="connisteX6" y="connsiteY6"/>
              </a:cxn>
              <a:cxn ang="0">
                <a:pos x="connisteX7" y="connsiteY7"/>
              </a:cxn>
              <a:cxn ang="0">
                <a:pos x="connisteX8" y="connsiteY8"/>
              </a:cxn>
            </a:cxnLst>
            <a:pathLst>
              <a:path w="25400" h="762000">
                <a:moveTo>
                  <a:pt x="0" y="12700"/>
                </a:moveTo>
                <a:cubicBezTo>
                  <a:pt x="0" y="5686"/>
                  <a:pt x="5686" y="0"/>
                  <a:pt x="12700" y="0"/>
                </a:cubicBezTo>
                <a:lnTo>
                  <a:pt x="12700" y="0"/>
                </a:lnTo>
                <a:cubicBezTo>
                  <a:pt x="19714" y="0"/>
                  <a:pt x="25400" y="5686"/>
                  <a:pt x="25400" y="12700"/>
                </a:cubicBezTo>
                <a:lnTo>
                  <a:pt x="25400" y="749300"/>
                </a:lnTo>
                <a:cubicBezTo>
                  <a:pt x="25400" y="756314"/>
                  <a:pt x="19714" y="762000"/>
                  <a:pt x="12700" y="762000"/>
                </a:cubicBezTo>
                <a:lnTo>
                  <a:pt x="12700" y="762000"/>
                </a:lnTo>
                <a:cubicBezTo>
                  <a:pt x="5686" y="762000"/>
                  <a:pt x="0" y="756314"/>
                  <a:pt x="0" y="749300"/>
                </a:cubicBezTo>
                <a:lnTo>
                  <a:pt x="0" y="12700"/>
                </a:lnTo>
                <a:close/>
              </a:path>
            </a:pathLst>
          </a:custGeom>
          <a:solidFill>
            <a:schemeClr val="accent1">
              <a:alpha val="50000"/>
            </a:schemeClr>
          </a:solidFill>
          <a:ln>
            <a:solidFill>
              <a:prstClr val="black">
                <a:alpha val="0"/>
              </a:prstClr>
            </a:solidFill>
            <a:prstDash val="solid"/>
          </a:ln>
        </p:spPr>
        <p:txBody>
          <a:bodyPr>
            <a:noAutofit/>
          </a:bodyPr>
          <a:lstStyle>
            <a:lvl1pPr>
              <a:buNone/>
              <a:defRPr/>
            </a:lvl1pPr>
            <a:lvl2pPr>
              <a:buNone/>
              <a:defRPr/>
            </a:lvl2pPr>
            <a:lvl3pPr>
              <a:buNone/>
              <a:defRPr/>
            </a:lvl3pPr>
            <a:lvl4pPr>
              <a:buNone/>
              <a:defRPr/>
            </a:lvl4pPr>
            <a:lvl5pPr>
              <a:buNone/>
              <a:defRPr/>
            </a:lvl5pPr>
          </a:lstStyle>
          <a:p>
            <a:pPr lvl="0"/>
            <a:r>
              <a:rPr lang="zh-CN" altLang="en-US" smtClean="0"/>
              <a:t> </a:t>
            </a:r>
            <a:endParaRPr lang="zh-CN" altLang="en-US" smtClean="0"/>
          </a:p>
        </p:txBody>
      </p:sp>
      <p:sp>
        <p:nvSpPr>
          <p:cNvPr id="24" name="Text Placeholder 23"/>
          <p:cNvSpPr>
            <a:spLocks noGrp="1"/>
          </p:cNvSpPr>
          <p:nvPr>
            <p:ph type="body" idx="51642625" hasCustomPrompt="1"/>
            <p:custDataLst>
              <p:tags r:id="rId18"/>
            </p:custDataLst>
          </p:nvPr>
        </p:nvSpPr>
        <p:spPr>
          <a:xfrm>
            <a:off x="9004300" y="3810000"/>
            <a:ext cx="2324100" cy="914400"/>
          </a:xfrm>
          <a:noFill/>
        </p:spPr>
        <p:txBody>
          <a:bodyPr lIns="0" tIns="0" rIns="0" bIns="0" anchor="ctr">
            <a:normAutofit/>
          </a:bodyPr>
          <a:lstStyle>
            <a:lvl1pPr marL="0" indent="0" algn="l">
              <a:lnSpc>
                <a:spcPct val="118000"/>
              </a:lnSpc>
              <a:spcBef>
                <a:spcPct val="0"/>
              </a:spcBef>
              <a:spcAft>
                <a:spcPct val="0"/>
              </a:spcAft>
              <a:buNone/>
              <a:defRPr sz="2400" b="0" spc="0">
                <a:solidFill>
                  <a:schemeClr val="tx1"/>
                </a:solidFill>
              </a:defRPr>
            </a:lvl1pPr>
          </a:lstStyle>
          <a:p>
            <a:pPr lvl="0"/>
            <a:r>
              <a:rPr lang="zh-CN" altLang="en-US" smtClean="0"/>
              <a:t>单击此处添加项标题</a:t>
            </a:r>
            <a:endParaRPr lang="zh-CN" altLang="en-US" smtClean="0"/>
          </a:p>
        </p:txBody>
      </p:sp>
    </p:spTree>
  </p:cSld>
  <p:clrMapOvr>
    <a:overrideClrMapping bg1="lt1" tx1="dk1" bg2="lt2" tx2="dk2" accent1="accent1" accent2="accent2" accent3="accent3" accent4="accent4" accent5="accent5" accent6="accent6" hlink="hlink" folHlink="folHlink"/>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正文页-10012_7">
    <p:bg>
      <p:bgRef idx="1001">
        <a:schemeClr val="bg1"/>
      </p:bgRef>
    </p:bg>
    <p:spTree>
      <p:nvGrpSpPr>
        <p:cNvPr id="1" name=""/>
        <p:cNvGrpSpPr/>
        <p:nvPr/>
      </p:nvGrpSpPr>
      <p:grpSpPr>
        <a:xfrm>
          <a:off x="0" y="0"/>
          <a:ext cx="0" cy="0"/>
          <a:chOff x="0" y="0"/>
          <a:chExt cx="0" cy="0"/>
        </a:xfrm>
      </p:grpSpPr>
      <p:sp>
        <p:nvSpPr>
          <p:cNvPr id="6" name="标题 5"/>
          <p:cNvSpPr>
            <a:spLocks noGrp="1"/>
          </p:cNvSpPr>
          <p:nvPr>
            <p:ph type="ctrTitle" idx="16385" hasCustomPrompt="1"/>
            <p:custDataLst>
              <p:tags r:id="rId2"/>
            </p:custDataLst>
          </p:nvPr>
        </p:nvSpPr>
        <p:spPr>
          <a:xfrm>
            <a:off x="609600" y="533400"/>
            <a:ext cx="10972800" cy="609600"/>
          </a:xfrm>
          <a:noFill/>
        </p:spPr>
        <p:txBody>
          <a:bodyPr lIns="0" tIns="0" rIns="0" bIns="0" anchor="t">
            <a:normAutofit/>
          </a:bodyPr>
          <a:lstStyle>
            <a:lvl1pPr marL="0" indent="0" algn="l">
              <a:lnSpc>
                <a:spcPct val="111000"/>
              </a:lnSpc>
              <a:spcBef>
                <a:spcPct val="0"/>
              </a:spcBef>
              <a:spcAft>
                <a:spcPct val="0"/>
              </a:spcAft>
              <a:buNone/>
              <a:defRPr sz="3600" b="0" spc="0">
                <a:solidFill>
                  <a:schemeClr val="tx1"/>
                </a:solidFill>
              </a:defRPr>
            </a:lvl1pPr>
          </a:lstStyle>
          <a:p>
            <a:r>
              <a:rPr lang="zh-CN" altLang="en-US"/>
              <a:t>单击此处添加标题</a:t>
            </a:r>
            <a:endParaRPr lang="zh-CN" altLang="en-US"/>
          </a:p>
        </p:txBody>
      </p:sp>
      <p:sp>
        <p:nvSpPr>
          <p:cNvPr id="7" name="内容占位符 6"/>
          <p:cNvSpPr>
            <a:spLocks noGrp="1"/>
          </p:cNvSpPr>
          <p:nvPr>
            <p:ph idx="16390" hasCustomPrompt="1"/>
            <p:custDataLst>
              <p:tags r:id="rId3"/>
            </p:custDataLst>
          </p:nvPr>
        </p:nvSpPr>
        <p:spPr>
          <a:xfrm>
            <a:off x="609600" y="1524000"/>
            <a:ext cx="5486400" cy="4724400"/>
          </a:xfrm>
          <a:custGeom>
            <a:avLst/>
            <a:gdLst>
              <a:gd name="connisteX0" fmla="*/ 0 w 5486400"/>
              <a:gd name="connsiteY0" fmla="*/ 203200 h 4724400"/>
              <a:gd name="connisteX1" fmla="*/ 203200 w 5486400"/>
              <a:gd name="connsiteY1" fmla="*/ 0 h 4724400"/>
              <a:gd name="connisteX2" fmla="*/ 5283200 w 5486400"/>
              <a:gd name="connsiteY2" fmla="*/ 0 h 4724400"/>
              <a:gd name="connisteX3" fmla="*/ 5486400 w 5486400"/>
              <a:gd name="connsiteY3" fmla="*/ 203200 h 4724400"/>
              <a:gd name="connisteX4" fmla="*/ 5486400 w 5486400"/>
              <a:gd name="connsiteY4" fmla="*/ 4521200 h 4724400"/>
              <a:gd name="connisteX5" fmla="*/ 5283200 w 5486400"/>
              <a:gd name="connsiteY5" fmla="*/ 4724400 h 4724400"/>
              <a:gd name="connisteX6" fmla="*/ 203200 w 5486400"/>
              <a:gd name="connsiteY6" fmla="*/ 4724400 h 4724400"/>
              <a:gd name="connisteX7" fmla="*/ 0 w 5486400"/>
              <a:gd name="connsiteY7" fmla="*/ 4521200 h 4724400"/>
              <a:gd name="connisteX8" fmla="*/ 0 w 5486400"/>
              <a:gd name="connsiteY8" fmla="*/ 203200 h 4724400"/>
            </a:gdLst>
            <a:ahLst/>
            <a:cxnLst>
              <a:cxn ang="0">
                <a:pos x="connisteX0" y="connsiteY0"/>
              </a:cxn>
              <a:cxn ang="0">
                <a:pos x="connisteX1" y="connsiteY1"/>
              </a:cxn>
              <a:cxn ang="0">
                <a:pos x="connisteX2" y="connsiteY2"/>
              </a:cxn>
              <a:cxn ang="0">
                <a:pos x="connisteX3" y="connsiteY3"/>
              </a:cxn>
              <a:cxn ang="0">
                <a:pos x="connisteX4" y="connsiteY4"/>
              </a:cxn>
              <a:cxn ang="0">
                <a:pos x="connisteX5" y="connsiteY5"/>
              </a:cxn>
              <a:cxn ang="0">
                <a:pos x="connisteX6" y="connsiteY6"/>
              </a:cxn>
              <a:cxn ang="0">
                <a:pos x="connisteX7" y="connsiteY7"/>
              </a:cxn>
              <a:cxn ang="0">
                <a:pos x="connisteX8" y="connsiteY8"/>
              </a:cxn>
            </a:cxnLst>
            <a:pathLst>
              <a:path w="5486400" h="4724400">
                <a:moveTo>
                  <a:pt x="0" y="203200"/>
                </a:moveTo>
                <a:cubicBezTo>
                  <a:pt x="0" y="90976"/>
                  <a:pt x="90976" y="0"/>
                  <a:pt x="203200" y="0"/>
                </a:cubicBezTo>
                <a:lnTo>
                  <a:pt x="5283200" y="0"/>
                </a:lnTo>
                <a:cubicBezTo>
                  <a:pt x="5395424" y="0"/>
                  <a:pt x="5486400" y="90976"/>
                  <a:pt x="5486400" y="203200"/>
                </a:cubicBezTo>
                <a:lnTo>
                  <a:pt x="5486400" y="4521200"/>
                </a:lnTo>
                <a:cubicBezTo>
                  <a:pt x="5486400" y="4633424"/>
                  <a:pt x="5395424" y="4724400"/>
                  <a:pt x="5283200" y="4724400"/>
                </a:cubicBezTo>
                <a:lnTo>
                  <a:pt x="203200" y="4724400"/>
                </a:lnTo>
                <a:cubicBezTo>
                  <a:pt x="90976" y="4724400"/>
                  <a:pt x="0" y="4633424"/>
                  <a:pt x="0" y="4521200"/>
                </a:cubicBezTo>
                <a:lnTo>
                  <a:pt x="0" y="203200"/>
                </a:lnTo>
                <a:close/>
              </a:path>
            </a:pathLst>
          </a:custGeom>
          <a:solidFill>
            <a:srgbClr val="DDDDDD"/>
          </a:solidFill>
          <a:ln>
            <a:noFill/>
          </a:ln>
        </p:spPr>
        <p:txBody>
          <a:bodyPr>
            <a:normAutofit/>
          </a:bodyPr>
          <a:lstStyle>
            <a:lvl1pPr>
              <a:buNone/>
              <a:defRPr/>
            </a:lvl1pPr>
            <a:lvl2pPr>
              <a:buNone/>
              <a:defRPr/>
            </a:lvl2pPr>
            <a:lvl3pPr>
              <a:buNone/>
              <a:defRPr/>
            </a:lvl3pPr>
            <a:lvl4pPr>
              <a:buNone/>
              <a:defRPr/>
            </a:lvl4pPr>
            <a:lvl5pPr>
              <a:buNone/>
              <a:defRPr/>
            </a:lvl5pPr>
          </a:lstStyle>
          <a:p>
            <a:pPr lvl="0"/>
            <a:r>
              <a:rPr lang="zh-CN" altLang="en-US" smtClean="0"/>
              <a:t> </a:t>
            </a:r>
            <a:endParaRPr lang="zh-CN" altLang="en-US" smtClean="0"/>
          </a:p>
        </p:txBody>
      </p:sp>
      <p:sp>
        <p:nvSpPr>
          <p:cNvPr id="2" name="文本占位符 1"/>
          <p:cNvSpPr>
            <a:spLocks noGrp="1"/>
          </p:cNvSpPr>
          <p:nvPr>
            <p:ph type="body" idx="16386" hasCustomPrompt="1"/>
            <p:custDataLst>
              <p:tags r:id="rId4"/>
            </p:custDataLst>
          </p:nvPr>
        </p:nvSpPr>
        <p:spPr>
          <a:xfrm>
            <a:off x="6553200" y="2717800"/>
            <a:ext cx="5029200" cy="406400"/>
          </a:xfrm>
          <a:noFill/>
        </p:spPr>
        <p:txBody>
          <a:bodyPr lIns="0" tIns="0" rIns="0" bIns="0" anchor="t">
            <a:normAutofit/>
          </a:bodyPr>
          <a:lstStyle>
            <a:lvl1pPr marL="0" indent="0" algn="l">
              <a:lnSpc>
                <a:spcPct val="111000"/>
              </a:lnSpc>
              <a:spcBef>
                <a:spcPct val="0"/>
              </a:spcBef>
              <a:spcAft>
                <a:spcPct val="0"/>
              </a:spcAft>
              <a:buNone/>
              <a:defRPr sz="2400" b="0" spc="0">
                <a:solidFill>
                  <a:schemeClr val="tx1"/>
                </a:solidFill>
              </a:defRPr>
            </a:lvl1pPr>
          </a:lstStyle>
          <a:p>
            <a:pPr lvl="0"/>
            <a:r>
              <a:rPr lang="zh-CN" altLang="en-US" smtClean="0"/>
              <a:t>单击此处添加项标题</a:t>
            </a:r>
            <a:endParaRPr lang="zh-CN" altLang="en-US" smtClean="0"/>
          </a:p>
        </p:txBody>
      </p:sp>
      <p:sp>
        <p:nvSpPr>
          <p:cNvPr id="3" name="文本占位符 2"/>
          <p:cNvSpPr>
            <a:spLocks noGrp="1"/>
          </p:cNvSpPr>
          <p:nvPr>
            <p:ph type="body" idx="16387" hasCustomPrompt="1"/>
            <p:custDataLst>
              <p:tags r:id="rId5"/>
            </p:custDataLst>
          </p:nvPr>
        </p:nvSpPr>
        <p:spPr>
          <a:xfrm>
            <a:off x="6553200" y="3276600"/>
            <a:ext cx="5029200" cy="304800"/>
          </a:xfrm>
          <a:noFill/>
        </p:spPr>
        <p:txBody>
          <a:bodyPr lIns="0" tIns="0" rIns="0" bIns="0" anchor="t">
            <a:normAutofit/>
          </a:bodyPr>
          <a:lstStyle>
            <a:lvl1pPr marL="0" indent="0" algn="l">
              <a:lnSpc>
                <a:spcPct val="125000"/>
              </a:lnSpc>
              <a:spcBef>
                <a:spcPct val="0"/>
              </a:spcBef>
              <a:spcAft>
                <a:spcPct val="0"/>
              </a:spcAft>
              <a:buNone/>
              <a:defRPr sz="1600" b="0" spc="0">
                <a:solidFill>
                  <a:schemeClr val="tx1"/>
                </a:solidFill>
              </a:defRPr>
            </a:lvl1pPr>
          </a:lstStyle>
          <a:p>
            <a:pPr lvl="0"/>
            <a:r>
              <a:rPr lang="zh-CN" altLang="en-US" smtClean="0"/>
              <a:t>单击此处添加项正文</a:t>
            </a:r>
            <a:endParaRPr lang="zh-CN" altLang="en-US" smtClean="0"/>
          </a:p>
        </p:txBody>
      </p:sp>
      <p:sp>
        <p:nvSpPr>
          <p:cNvPr id="4" name="文本占位符 3"/>
          <p:cNvSpPr>
            <a:spLocks noGrp="1"/>
          </p:cNvSpPr>
          <p:nvPr>
            <p:ph type="body" idx="16388" hasCustomPrompt="1"/>
            <p:custDataLst>
              <p:tags r:id="rId6"/>
            </p:custDataLst>
          </p:nvPr>
        </p:nvSpPr>
        <p:spPr>
          <a:xfrm>
            <a:off x="6553200" y="4191000"/>
            <a:ext cx="5029200" cy="406400"/>
          </a:xfrm>
          <a:noFill/>
        </p:spPr>
        <p:txBody>
          <a:bodyPr lIns="0" tIns="0" rIns="0" bIns="0" anchor="t">
            <a:normAutofit/>
          </a:bodyPr>
          <a:lstStyle>
            <a:lvl1pPr marL="0" indent="0" algn="l">
              <a:lnSpc>
                <a:spcPct val="111000"/>
              </a:lnSpc>
              <a:spcBef>
                <a:spcPct val="0"/>
              </a:spcBef>
              <a:spcAft>
                <a:spcPct val="0"/>
              </a:spcAft>
              <a:buNone/>
              <a:defRPr sz="2400" b="0" spc="0">
                <a:solidFill>
                  <a:schemeClr val="tx1"/>
                </a:solidFill>
              </a:defRPr>
            </a:lvl1pPr>
          </a:lstStyle>
          <a:p>
            <a:pPr lvl="0"/>
            <a:r>
              <a:rPr lang="zh-CN" altLang="en-US" smtClean="0"/>
              <a:t>单击此处添加项标题</a:t>
            </a:r>
            <a:endParaRPr lang="zh-CN" altLang="en-US" smtClean="0"/>
          </a:p>
        </p:txBody>
      </p:sp>
      <p:sp>
        <p:nvSpPr>
          <p:cNvPr id="5" name="文本占位符 4"/>
          <p:cNvSpPr>
            <a:spLocks noGrp="1"/>
          </p:cNvSpPr>
          <p:nvPr>
            <p:ph type="body" idx="16389" hasCustomPrompt="1"/>
            <p:custDataLst>
              <p:tags r:id="rId7"/>
            </p:custDataLst>
          </p:nvPr>
        </p:nvSpPr>
        <p:spPr>
          <a:xfrm>
            <a:off x="6553200" y="4749800"/>
            <a:ext cx="5029200" cy="304800"/>
          </a:xfrm>
          <a:noFill/>
        </p:spPr>
        <p:txBody>
          <a:bodyPr lIns="0" tIns="0" rIns="0" bIns="0" anchor="t">
            <a:normAutofit/>
          </a:bodyPr>
          <a:lstStyle>
            <a:lvl1pPr marL="0" indent="0" algn="l">
              <a:lnSpc>
                <a:spcPct val="125000"/>
              </a:lnSpc>
              <a:spcBef>
                <a:spcPct val="0"/>
              </a:spcBef>
              <a:spcAft>
                <a:spcPct val="0"/>
              </a:spcAft>
              <a:buNone/>
              <a:defRPr sz="1600" b="0" spc="0">
                <a:solidFill>
                  <a:schemeClr val="tx1"/>
                </a:solidFill>
              </a:defRPr>
            </a:lvl1pPr>
          </a:lstStyle>
          <a:p>
            <a:pPr lvl="0"/>
            <a:r>
              <a:rPr lang="zh-CN" altLang="en-US" smtClean="0"/>
              <a:t>单击此处添加项正文</a:t>
            </a:r>
            <a:endParaRPr lang="zh-CN" altLang="en-US" smtClean="0"/>
          </a:p>
        </p:txBody>
      </p:sp>
    </p:spTree>
  </p:cSld>
  <p:clrMapOvr>
    <a:overrideClrMapping bg1="lt1" tx1="dk1" bg2="lt2" tx2="dk2" accent1="accent1" accent2="accent2" accent3="accent3" accent4="accent4" accent5="accent5" accent6="accent6" hlink="hlink" folHlink="folHlink"/>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多列内容_2项">
    <p:spTree>
      <p:nvGrpSpPr>
        <p:cNvPr id="1" name=""/>
        <p:cNvGrpSpPr/>
        <p:nvPr/>
      </p:nvGrpSpPr>
      <p:grpSpPr>
        <a:xfrm>
          <a:off x="0" y="0"/>
          <a:ext cx="0" cy="0"/>
          <a:chOff x="0" y="0"/>
          <a:chExt cx="0" cy="0"/>
        </a:xfrm>
      </p:grpSpPr>
      <p:sp>
        <p:nvSpPr>
          <p:cNvPr id="6" name="标题 5"/>
          <p:cNvSpPr>
            <a:spLocks noGrp="1"/>
          </p:cNvSpPr>
          <p:nvPr>
            <p:ph type="ctrTitle" idx="16385" hasCustomPrompt="1"/>
            <p:custDataLst>
              <p:tags r:id="rId2"/>
            </p:custDataLst>
          </p:nvPr>
        </p:nvSpPr>
        <p:spPr>
          <a:xfrm>
            <a:off x="609600" y="533400"/>
            <a:ext cx="10972800" cy="609600"/>
          </a:xfrm>
          <a:noFill/>
        </p:spPr>
        <p:txBody>
          <a:bodyPr lIns="0" tIns="0" rIns="0" bIns="0" anchor="t">
            <a:normAutofit/>
          </a:bodyPr>
          <a:lstStyle>
            <a:lvl1pPr marL="0" indent="0" algn="l">
              <a:lnSpc>
                <a:spcPct val="111000"/>
              </a:lnSpc>
              <a:spcBef>
                <a:spcPct val="0"/>
              </a:spcBef>
              <a:spcAft>
                <a:spcPct val="0"/>
              </a:spcAft>
              <a:buNone/>
              <a:defRPr sz="3600" b="0" spc="0">
                <a:solidFill>
                  <a:schemeClr val="tx1"/>
                </a:solidFill>
              </a:defRPr>
            </a:lvl1pPr>
          </a:lstStyle>
          <a:p>
            <a:r>
              <a:rPr lang="zh-CN" altLang="en-US"/>
              <a:t>单击此处添加标题</a:t>
            </a:r>
            <a:endParaRPr lang="zh-CN" altLang="en-US"/>
          </a:p>
        </p:txBody>
      </p:sp>
      <p:sp>
        <p:nvSpPr>
          <p:cNvPr id="7" name="内容占位符 6"/>
          <p:cNvSpPr>
            <a:spLocks noGrp="1"/>
          </p:cNvSpPr>
          <p:nvPr>
            <p:ph idx="16388" hasCustomPrompt="1"/>
            <p:custDataLst>
              <p:tags r:id="rId3"/>
            </p:custDataLst>
          </p:nvPr>
        </p:nvSpPr>
        <p:spPr>
          <a:xfrm>
            <a:off x="609600" y="1524000"/>
            <a:ext cx="5334000" cy="4114800"/>
          </a:xfrm>
          <a:custGeom>
            <a:avLst/>
            <a:gdLst>
              <a:gd name="connisteX0" fmla="*/ 0 w 5334000"/>
              <a:gd name="connsiteY0" fmla="*/ 203200 h 4114800"/>
              <a:gd name="connisteX1" fmla="*/ 203200 w 5334000"/>
              <a:gd name="connsiteY1" fmla="*/ 0 h 4114800"/>
              <a:gd name="connisteX2" fmla="*/ 5130800 w 5334000"/>
              <a:gd name="connsiteY2" fmla="*/ 0 h 4114800"/>
              <a:gd name="connisteX3" fmla="*/ 5334000 w 5334000"/>
              <a:gd name="connsiteY3" fmla="*/ 203200 h 4114800"/>
              <a:gd name="connisteX4" fmla="*/ 5334000 w 5334000"/>
              <a:gd name="connsiteY4" fmla="*/ 3911600 h 4114800"/>
              <a:gd name="connisteX5" fmla="*/ 5130800 w 5334000"/>
              <a:gd name="connsiteY5" fmla="*/ 4114800 h 4114800"/>
              <a:gd name="connisteX6" fmla="*/ 203200 w 5334000"/>
              <a:gd name="connsiteY6" fmla="*/ 4114800 h 4114800"/>
              <a:gd name="connisteX7" fmla="*/ 0 w 5334000"/>
              <a:gd name="connsiteY7" fmla="*/ 3911600 h 4114800"/>
              <a:gd name="connisteX8" fmla="*/ 0 w 5334000"/>
              <a:gd name="connsiteY8" fmla="*/ 203200 h 4114800"/>
            </a:gdLst>
            <a:ahLst/>
            <a:cxnLst>
              <a:cxn ang="0">
                <a:pos x="connisteX0" y="connsiteY0"/>
              </a:cxn>
              <a:cxn ang="0">
                <a:pos x="connisteX1" y="connsiteY1"/>
              </a:cxn>
              <a:cxn ang="0">
                <a:pos x="connisteX2" y="connsiteY2"/>
              </a:cxn>
              <a:cxn ang="0">
                <a:pos x="connisteX3" y="connsiteY3"/>
              </a:cxn>
              <a:cxn ang="0">
                <a:pos x="connisteX4" y="connsiteY4"/>
              </a:cxn>
              <a:cxn ang="0">
                <a:pos x="connisteX5" y="connsiteY5"/>
              </a:cxn>
              <a:cxn ang="0">
                <a:pos x="connisteX6" y="connsiteY6"/>
              </a:cxn>
              <a:cxn ang="0">
                <a:pos x="connisteX7" y="connsiteY7"/>
              </a:cxn>
              <a:cxn ang="0">
                <a:pos x="connisteX8" y="connsiteY8"/>
              </a:cxn>
            </a:cxnLst>
            <a:pathLst>
              <a:path w="5334000" h="4114800">
                <a:moveTo>
                  <a:pt x="0" y="203200"/>
                </a:moveTo>
                <a:cubicBezTo>
                  <a:pt x="0" y="90976"/>
                  <a:pt x="90976" y="0"/>
                  <a:pt x="203200" y="0"/>
                </a:cubicBezTo>
                <a:lnTo>
                  <a:pt x="5130800" y="0"/>
                </a:lnTo>
                <a:cubicBezTo>
                  <a:pt x="5243024" y="0"/>
                  <a:pt x="5334000" y="90976"/>
                  <a:pt x="5334000" y="203200"/>
                </a:cubicBezTo>
                <a:lnTo>
                  <a:pt x="5334000" y="3911600"/>
                </a:lnTo>
                <a:cubicBezTo>
                  <a:pt x="5334000" y="4023824"/>
                  <a:pt x="5243024" y="4114800"/>
                  <a:pt x="5130800" y="4114800"/>
                </a:cubicBezTo>
                <a:lnTo>
                  <a:pt x="203200" y="4114800"/>
                </a:lnTo>
                <a:cubicBezTo>
                  <a:pt x="90976" y="4114800"/>
                  <a:pt x="0" y="4023824"/>
                  <a:pt x="0" y="3911600"/>
                </a:cubicBezTo>
                <a:lnTo>
                  <a:pt x="0" y="203200"/>
                </a:lnTo>
                <a:close/>
              </a:path>
            </a:pathLst>
          </a:custGeom>
          <a:solidFill>
            <a:srgbClr val="DDDDDD"/>
          </a:solidFill>
          <a:ln>
            <a:noFill/>
          </a:ln>
        </p:spPr>
        <p:txBody>
          <a:bodyPr>
            <a:normAutofit/>
          </a:bodyPr>
          <a:lstStyle>
            <a:lvl1pPr>
              <a:buNone/>
              <a:defRPr/>
            </a:lvl1pPr>
            <a:lvl2pPr>
              <a:buNone/>
              <a:defRPr/>
            </a:lvl2pPr>
            <a:lvl3pPr>
              <a:buNone/>
              <a:defRPr/>
            </a:lvl3pPr>
            <a:lvl4pPr>
              <a:buNone/>
              <a:defRPr/>
            </a:lvl4pPr>
            <a:lvl5pPr>
              <a:buNone/>
              <a:defRPr/>
            </a:lvl5pPr>
          </a:lstStyle>
          <a:p>
            <a:pPr lvl="0"/>
            <a:r>
              <a:rPr lang="zh-CN" altLang="en-US" smtClean="0"/>
              <a:t> </a:t>
            </a:r>
            <a:endParaRPr lang="zh-CN" altLang="en-US" smtClean="0"/>
          </a:p>
        </p:txBody>
      </p:sp>
      <p:sp>
        <p:nvSpPr>
          <p:cNvPr id="8" name="文本占位符 7"/>
          <p:cNvSpPr>
            <a:spLocks noGrp="1"/>
          </p:cNvSpPr>
          <p:nvPr>
            <p:ph type="body" idx="16386" hasCustomPrompt="1"/>
            <p:custDataLst>
              <p:tags r:id="rId4"/>
            </p:custDataLst>
          </p:nvPr>
        </p:nvSpPr>
        <p:spPr>
          <a:xfrm>
            <a:off x="609600" y="5943600"/>
            <a:ext cx="5334000" cy="304800"/>
          </a:xfrm>
          <a:noFill/>
        </p:spPr>
        <p:txBody>
          <a:bodyPr lIns="0" tIns="0" rIns="0" bIns="0" anchor="t">
            <a:normAutofit/>
          </a:bodyPr>
          <a:lstStyle>
            <a:lvl1pPr marL="0" indent="0" algn="l">
              <a:lnSpc>
                <a:spcPct val="125000"/>
              </a:lnSpc>
              <a:spcBef>
                <a:spcPct val="0"/>
              </a:spcBef>
              <a:spcAft>
                <a:spcPct val="0"/>
              </a:spcAft>
              <a:buNone/>
              <a:defRPr sz="1600" b="0" spc="0">
                <a:solidFill>
                  <a:schemeClr val="tx1"/>
                </a:solidFill>
              </a:defRPr>
            </a:lvl1pPr>
          </a:lstStyle>
          <a:p>
            <a:pPr lvl="0"/>
            <a:r>
              <a:rPr lang="zh-CN" altLang="en-US" smtClean="0"/>
              <a:t>单击此处添加项正文</a:t>
            </a:r>
            <a:endParaRPr lang="zh-CN" altLang="en-US" smtClean="0"/>
          </a:p>
        </p:txBody>
      </p:sp>
      <p:sp>
        <p:nvSpPr>
          <p:cNvPr id="9" name="内容占位符 8"/>
          <p:cNvSpPr>
            <a:spLocks noGrp="1"/>
          </p:cNvSpPr>
          <p:nvPr>
            <p:ph idx="16389" hasCustomPrompt="1"/>
            <p:custDataLst>
              <p:tags r:id="rId5"/>
            </p:custDataLst>
          </p:nvPr>
        </p:nvSpPr>
        <p:spPr>
          <a:xfrm>
            <a:off x="6248400" y="1524000"/>
            <a:ext cx="5334000" cy="4114800"/>
          </a:xfrm>
          <a:custGeom>
            <a:avLst/>
            <a:gdLst>
              <a:gd name="connisteX0" fmla="*/ 0 w 5334000"/>
              <a:gd name="connsiteY0" fmla="*/ 203200 h 4114800"/>
              <a:gd name="connisteX1" fmla="*/ 203200 w 5334000"/>
              <a:gd name="connsiteY1" fmla="*/ 0 h 4114800"/>
              <a:gd name="connisteX2" fmla="*/ 5130800 w 5334000"/>
              <a:gd name="connsiteY2" fmla="*/ 0 h 4114800"/>
              <a:gd name="connisteX3" fmla="*/ 5334000 w 5334000"/>
              <a:gd name="connsiteY3" fmla="*/ 203200 h 4114800"/>
              <a:gd name="connisteX4" fmla="*/ 5334000 w 5334000"/>
              <a:gd name="connsiteY4" fmla="*/ 3911600 h 4114800"/>
              <a:gd name="connisteX5" fmla="*/ 5130800 w 5334000"/>
              <a:gd name="connsiteY5" fmla="*/ 4114800 h 4114800"/>
              <a:gd name="connisteX6" fmla="*/ 203200 w 5334000"/>
              <a:gd name="connsiteY6" fmla="*/ 4114800 h 4114800"/>
              <a:gd name="connisteX7" fmla="*/ 0 w 5334000"/>
              <a:gd name="connsiteY7" fmla="*/ 3911600 h 4114800"/>
              <a:gd name="connisteX8" fmla="*/ 0 w 5334000"/>
              <a:gd name="connsiteY8" fmla="*/ 203200 h 4114800"/>
            </a:gdLst>
            <a:ahLst/>
            <a:cxnLst>
              <a:cxn ang="0">
                <a:pos x="connisteX0" y="connsiteY0"/>
              </a:cxn>
              <a:cxn ang="0">
                <a:pos x="connisteX1" y="connsiteY1"/>
              </a:cxn>
              <a:cxn ang="0">
                <a:pos x="connisteX2" y="connsiteY2"/>
              </a:cxn>
              <a:cxn ang="0">
                <a:pos x="connisteX3" y="connsiteY3"/>
              </a:cxn>
              <a:cxn ang="0">
                <a:pos x="connisteX4" y="connsiteY4"/>
              </a:cxn>
              <a:cxn ang="0">
                <a:pos x="connisteX5" y="connsiteY5"/>
              </a:cxn>
              <a:cxn ang="0">
                <a:pos x="connisteX6" y="connsiteY6"/>
              </a:cxn>
              <a:cxn ang="0">
                <a:pos x="connisteX7" y="connsiteY7"/>
              </a:cxn>
              <a:cxn ang="0">
                <a:pos x="connisteX8" y="connsiteY8"/>
              </a:cxn>
            </a:cxnLst>
            <a:pathLst>
              <a:path w="5334000" h="4114800">
                <a:moveTo>
                  <a:pt x="0" y="203200"/>
                </a:moveTo>
                <a:cubicBezTo>
                  <a:pt x="0" y="90976"/>
                  <a:pt x="90976" y="0"/>
                  <a:pt x="203200" y="0"/>
                </a:cubicBezTo>
                <a:lnTo>
                  <a:pt x="5130800" y="0"/>
                </a:lnTo>
                <a:cubicBezTo>
                  <a:pt x="5243024" y="0"/>
                  <a:pt x="5334000" y="90976"/>
                  <a:pt x="5334000" y="203200"/>
                </a:cubicBezTo>
                <a:lnTo>
                  <a:pt x="5334000" y="3911600"/>
                </a:lnTo>
                <a:cubicBezTo>
                  <a:pt x="5334000" y="4023824"/>
                  <a:pt x="5243024" y="4114800"/>
                  <a:pt x="5130800" y="4114800"/>
                </a:cubicBezTo>
                <a:lnTo>
                  <a:pt x="203200" y="4114800"/>
                </a:lnTo>
                <a:cubicBezTo>
                  <a:pt x="90976" y="4114800"/>
                  <a:pt x="0" y="4023824"/>
                  <a:pt x="0" y="3911600"/>
                </a:cubicBezTo>
                <a:lnTo>
                  <a:pt x="0" y="203200"/>
                </a:lnTo>
                <a:close/>
              </a:path>
            </a:pathLst>
          </a:custGeom>
          <a:solidFill>
            <a:srgbClr val="DDDDDD"/>
          </a:solidFill>
          <a:ln>
            <a:noFill/>
          </a:ln>
        </p:spPr>
        <p:txBody>
          <a:bodyPr>
            <a:normAutofit/>
          </a:bodyPr>
          <a:lstStyle>
            <a:lvl1pPr>
              <a:buNone/>
              <a:defRPr/>
            </a:lvl1pPr>
            <a:lvl2pPr>
              <a:buNone/>
              <a:defRPr/>
            </a:lvl2pPr>
            <a:lvl3pPr>
              <a:buNone/>
              <a:defRPr/>
            </a:lvl3pPr>
            <a:lvl4pPr>
              <a:buNone/>
              <a:defRPr/>
            </a:lvl4pPr>
            <a:lvl5pPr>
              <a:buNone/>
              <a:defRPr/>
            </a:lvl5pPr>
          </a:lstStyle>
          <a:p>
            <a:pPr lvl="0"/>
            <a:r>
              <a:rPr lang="zh-CN" altLang="en-US" smtClean="0"/>
              <a:t> </a:t>
            </a:r>
            <a:endParaRPr lang="zh-CN" altLang="en-US" smtClean="0"/>
          </a:p>
        </p:txBody>
      </p:sp>
      <p:sp>
        <p:nvSpPr>
          <p:cNvPr id="10" name="文本占位符 9"/>
          <p:cNvSpPr>
            <a:spLocks noGrp="1"/>
          </p:cNvSpPr>
          <p:nvPr>
            <p:ph type="body" idx="16387" hasCustomPrompt="1"/>
            <p:custDataLst>
              <p:tags r:id="rId6"/>
            </p:custDataLst>
          </p:nvPr>
        </p:nvSpPr>
        <p:spPr>
          <a:xfrm>
            <a:off x="6248400" y="5943600"/>
            <a:ext cx="5334000" cy="304800"/>
          </a:xfrm>
          <a:noFill/>
        </p:spPr>
        <p:txBody>
          <a:bodyPr lIns="0" tIns="0" rIns="0" bIns="0" anchor="t">
            <a:normAutofit/>
          </a:bodyPr>
          <a:lstStyle>
            <a:lvl1pPr marL="0" indent="0" algn="l">
              <a:lnSpc>
                <a:spcPct val="125000"/>
              </a:lnSpc>
              <a:spcBef>
                <a:spcPct val="0"/>
              </a:spcBef>
              <a:spcAft>
                <a:spcPct val="0"/>
              </a:spcAft>
              <a:buNone/>
              <a:defRPr sz="1600" b="0" spc="0">
                <a:solidFill>
                  <a:schemeClr val="tx1"/>
                </a:solidFill>
              </a:defRPr>
            </a:lvl1pPr>
          </a:lstStyle>
          <a:p>
            <a:pPr lvl="0"/>
            <a:r>
              <a:rPr lang="zh-CN" altLang="en-US" smtClean="0"/>
              <a:t>单击此处添加项正文</a:t>
            </a:r>
            <a:endParaRPr lang="zh-CN" altLang="en-US" smtClean="0"/>
          </a:p>
        </p:txBody>
      </p:sp>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1" Type="http://schemas.openxmlformats.org/officeDocument/2006/relationships/theme" Target="../theme/theme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9" Type="http://schemas.openxmlformats.org/officeDocument/2006/relationships/slideLayout" Target="../slideLayouts/slideLayout19.xml"/><Relationship Id="rId8" Type="http://schemas.openxmlformats.org/officeDocument/2006/relationships/slideLayout" Target="../slideLayouts/slideLayout18.xml"/><Relationship Id="rId7" Type="http://schemas.openxmlformats.org/officeDocument/2006/relationships/slideLayout" Target="../slideLayouts/slideLayout17.xml"/><Relationship Id="rId6" Type="http://schemas.openxmlformats.org/officeDocument/2006/relationships/slideLayout" Target="../slideLayouts/slideLayout16.xml"/><Relationship Id="rId5" Type="http://schemas.openxmlformats.org/officeDocument/2006/relationships/slideLayout" Target="../slideLayouts/slideLayout15.xml"/><Relationship Id="rId42" Type="http://schemas.openxmlformats.org/officeDocument/2006/relationships/theme" Target="../theme/theme2.xml"/><Relationship Id="rId41" Type="http://schemas.openxmlformats.org/officeDocument/2006/relationships/tags" Target="../tags/tag354.xml"/><Relationship Id="rId40" Type="http://schemas.openxmlformats.org/officeDocument/2006/relationships/tags" Target="../tags/tag353.xml"/><Relationship Id="rId4" Type="http://schemas.openxmlformats.org/officeDocument/2006/relationships/slideLayout" Target="../slideLayouts/slideLayout14.xml"/><Relationship Id="rId39" Type="http://schemas.openxmlformats.org/officeDocument/2006/relationships/tags" Target="../tags/tag352.xml"/><Relationship Id="rId38" Type="http://schemas.openxmlformats.org/officeDocument/2006/relationships/tags" Target="../tags/tag351.xml"/><Relationship Id="rId37" Type="http://schemas.openxmlformats.org/officeDocument/2006/relationships/tags" Target="../tags/tag350.xml"/><Relationship Id="rId36" Type="http://schemas.openxmlformats.org/officeDocument/2006/relationships/tags" Target="../tags/tag349.xml"/><Relationship Id="rId35" Type="http://schemas.openxmlformats.org/officeDocument/2006/relationships/tags" Target="../tags/tag348.xml"/><Relationship Id="rId34" Type="http://schemas.openxmlformats.org/officeDocument/2006/relationships/tags" Target="../tags/tag347.xml"/><Relationship Id="rId33" Type="http://schemas.openxmlformats.org/officeDocument/2006/relationships/tags" Target="../tags/tag346.xml"/><Relationship Id="rId32" Type="http://schemas.openxmlformats.org/officeDocument/2006/relationships/slideLayout" Target="../slideLayouts/slideLayout42.xml"/><Relationship Id="rId31" Type="http://schemas.openxmlformats.org/officeDocument/2006/relationships/slideLayout" Target="../slideLayouts/slideLayout41.xml"/><Relationship Id="rId30" Type="http://schemas.openxmlformats.org/officeDocument/2006/relationships/slideLayout" Target="../slideLayouts/slideLayout40.xml"/><Relationship Id="rId3" Type="http://schemas.openxmlformats.org/officeDocument/2006/relationships/slideLayout" Target="../slideLayouts/slideLayout13.xml"/><Relationship Id="rId29" Type="http://schemas.openxmlformats.org/officeDocument/2006/relationships/slideLayout" Target="../slideLayouts/slideLayout39.xml"/><Relationship Id="rId28" Type="http://schemas.openxmlformats.org/officeDocument/2006/relationships/slideLayout" Target="../slideLayouts/slideLayout38.xml"/><Relationship Id="rId27" Type="http://schemas.openxmlformats.org/officeDocument/2006/relationships/slideLayout" Target="../slideLayouts/slideLayout37.xml"/><Relationship Id="rId26" Type="http://schemas.openxmlformats.org/officeDocument/2006/relationships/slideLayout" Target="../slideLayouts/slideLayout36.xml"/><Relationship Id="rId25" Type="http://schemas.openxmlformats.org/officeDocument/2006/relationships/slideLayout" Target="../slideLayouts/slideLayout35.xml"/><Relationship Id="rId24" Type="http://schemas.openxmlformats.org/officeDocument/2006/relationships/slideLayout" Target="../slideLayouts/slideLayout34.xml"/><Relationship Id="rId23" Type="http://schemas.openxmlformats.org/officeDocument/2006/relationships/slideLayout" Target="../slideLayouts/slideLayout33.xml"/><Relationship Id="rId22" Type="http://schemas.openxmlformats.org/officeDocument/2006/relationships/slideLayout" Target="../slideLayouts/slideLayout32.xml"/><Relationship Id="rId21" Type="http://schemas.openxmlformats.org/officeDocument/2006/relationships/slideLayout" Target="../slideLayouts/slideLayout31.xml"/><Relationship Id="rId20" Type="http://schemas.openxmlformats.org/officeDocument/2006/relationships/slideLayout" Target="../slideLayouts/slideLayout30.xml"/><Relationship Id="rId2" Type="http://schemas.openxmlformats.org/officeDocument/2006/relationships/slideLayout" Target="../slideLayouts/slideLayout12.xml"/><Relationship Id="rId19" Type="http://schemas.openxmlformats.org/officeDocument/2006/relationships/slideLayout" Target="../slideLayouts/slideLayout29.xml"/><Relationship Id="rId18" Type="http://schemas.openxmlformats.org/officeDocument/2006/relationships/slideLayout" Target="../slideLayouts/slideLayout28.xml"/><Relationship Id="rId17" Type="http://schemas.openxmlformats.org/officeDocument/2006/relationships/slideLayout" Target="../slideLayouts/slideLayout27.xml"/><Relationship Id="rId16" Type="http://schemas.openxmlformats.org/officeDocument/2006/relationships/slideLayout" Target="../slideLayouts/slideLayout26.xml"/><Relationship Id="rId15" Type="http://schemas.openxmlformats.org/officeDocument/2006/relationships/slideLayout" Target="../slideLayouts/slideLayout25.xml"/><Relationship Id="rId14" Type="http://schemas.openxmlformats.org/officeDocument/2006/relationships/slideLayout" Target="../slideLayouts/slideLayout24.xml"/><Relationship Id="rId13" Type="http://schemas.openxmlformats.org/officeDocument/2006/relationships/slideLayout" Target="../slideLayouts/slideLayout23.xml"/><Relationship Id="rId12" Type="http://schemas.openxmlformats.org/officeDocument/2006/relationships/slideLayout" Target="../slideLayouts/slideLayout22.xml"/><Relationship Id="rId11" Type="http://schemas.openxmlformats.org/officeDocument/2006/relationships/slideLayout" Target="../slideLayouts/slideLayout21.xml"/><Relationship Id="rId10" Type="http://schemas.openxmlformats.org/officeDocument/2006/relationships/slideLayout" Target="../slideLayouts/slideLayout20.xml"/><Relationship Id="rId1" Type="http://schemas.openxmlformats.org/officeDocument/2006/relationships/slideLayout" Target="../slideLayouts/slideLayout1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168" y="523113"/>
            <a:ext cx="10515600" cy="1325563"/>
          </a:xfrm>
          <a:prstGeom prst="rect">
            <a:avLst/>
          </a:prstGeom>
        </p:spPr>
        <p:txBody>
          <a:bodyPr vert="horz" lIns="91440" tIns="45720" rIns="91440" bIns="45720" rtlCol="0" anchor="ctr">
            <a:noAutofit/>
          </a:bodyPr>
          <a:lstStyle/>
          <a:p>
            <a:r>
              <a:rPr lang="zh-CN" altLang="en-US"/>
              <a:t>单击此处编辑母版标题样式</a:t>
            </a:r>
            <a:endParaRPr lang="zh-CN" altLang="en-US"/>
          </a:p>
        </p:txBody>
      </p:sp>
      <p:sp>
        <p:nvSpPr>
          <p:cNvPr id="3" name="文本占位符 2"/>
          <p:cNvSpPr>
            <a:spLocks noGrp="1"/>
          </p:cNvSpPr>
          <p:nvPr>
            <p:ph type="body" idx="1"/>
          </p:nvPr>
        </p:nvSpPr>
        <p:spPr>
          <a:xfrm>
            <a:off x="838168" y="1983613"/>
            <a:ext cx="10515600" cy="4351338"/>
          </a:xfrm>
          <a:prstGeom prst="rect">
            <a:avLst/>
          </a:prstGeom>
        </p:spPr>
        <p:txBody>
          <a:bodyPr vert="horz" lIns="91440" tIns="45720" rIns="91440" bIns="45720" rtlCol="0">
            <a:noAutofit/>
          </a:body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en-US" altLang="zh-CN" dirty="0"/>
          </a:p>
          <a:p>
            <a:pPr lvl="5"/>
            <a:r>
              <a:rPr lang="zh-CN" altLang="en-US" dirty="0"/>
              <a:t>第六级</a:t>
            </a:r>
            <a:endParaRPr lang="en-US" altLang="zh-CN" dirty="0"/>
          </a:p>
          <a:p>
            <a:pPr marL="2971800" marR="0" lvl="6" indent="-228600" algn="l" defTabSz="914400" rtl="0" eaLnBrk="1" fontAlgn="auto" latinLnBrk="0" hangingPunct="1">
              <a:lnSpc>
                <a:spcPct val="90000"/>
              </a:lnSpc>
              <a:spcBef>
                <a:spcPts val="500"/>
              </a:spcBef>
              <a:spcAft>
                <a:spcPts val="0"/>
              </a:spcAft>
              <a:buClrTx/>
              <a:buSzTx/>
              <a:buFont typeface="Arial" panose="020B0604020202020204" pitchFamily="34" charset="0"/>
              <a:buChar char="•"/>
              <a:defRPr/>
            </a:pPr>
            <a:r>
              <a:rPr lang="zh-CN" altLang="en-US" dirty="0"/>
              <a:t>第七级</a:t>
            </a:r>
            <a:endParaRPr lang="en-US" altLang="zh-CN" dirty="0"/>
          </a:p>
          <a:p>
            <a:pPr marL="3429000" marR="0" lvl="7" indent="-228600" algn="l" defTabSz="914400" rtl="0" eaLnBrk="1" fontAlgn="auto" latinLnBrk="0" hangingPunct="1">
              <a:lnSpc>
                <a:spcPct val="90000"/>
              </a:lnSpc>
              <a:spcBef>
                <a:spcPts val="500"/>
              </a:spcBef>
              <a:spcAft>
                <a:spcPts val="0"/>
              </a:spcAft>
              <a:buClrTx/>
              <a:buSzTx/>
              <a:buFont typeface="Arial" panose="020B0604020202020204" pitchFamily="34" charset="0"/>
              <a:buChar char="•"/>
              <a:defRPr/>
            </a:pPr>
            <a:r>
              <a:rPr lang="zh-CN" altLang="en-US" dirty="0"/>
              <a:t>第八级</a:t>
            </a:r>
            <a:endParaRPr lang="en-US" altLang="zh-CN" dirty="0"/>
          </a:p>
          <a:p>
            <a:pPr marL="3886200" marR="0" lvl="8" indent="-228600" algn="l" defTabSz="914400" rtl="0" eaLnBrk="1" fontAlgn="auto" latinLnBrk="0" hangingPunct="1">
              <a:lnSpc>
                <a:spcPct val="90000"/>
              </a:lnSpc>
              <a:spcBef>
                <a:spcPts val="500"/>
              </a:spcBef>
              <a:spcAft>
                <a:spcPts val="0"/>
              </a:spcAft>
              <a:buClrTx/>
              <a:buSzTx/>
              <a:buFont typeface="Arial" panose="020B0604020202020204" pitchFamily="34" charset="0"/>
              <a:buChar char="•"/>
              <a:defRPr/>
            </a:pPr>
            <a:r>
              <a:rPr lang="zh-CN" altLang="en-US" dirty="0"/>
              <a:t>第九级</a:t>
            </a:r>
            <a:endParaRPr lang="en-US" altLang="zh-CN" dirty="0"/>
          </a:p>
          <a:p>
            <a:pPr marL="3886200" marR="0" lvl="8" indent="-228600" algn="l" defTabSz="914400" rtl="0" eaLnBrk="1" fontAlgn="auto" latinLnBrk="0" hangingPunct="1">
              <a:lnSpc>
                <a:spcPct val="90000"/>
              </a:lnSpc>
              <a:spcBef>
                <a:spcPts val="500"/>
              </a:spcBef>
              <a:spcAft>
                <a:spcPts val="0"/>
              </a:spcAft>
              <a:buClrTx/>
              <a:buSzTx/>
              <a:buFont typeface="Arial" panose="020B0604020202020204" pitchFamily="34" charset="0"/>
              <a:buChar char="•"/>
              <a:defRPr/>
            </a:pPr>
            <a:endParaRPr lang="en-US" altLang="zh-CN" dirty="0"/>
          </a:p>
          <a:p>
            <a:pPr lvl="5"/>
            <a:endParaRPr lang="zh-CN" alt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Lst>
  <p:txStyles>
    <p:titleStyle>
      <a:lvl1pPr algn="l" defTabSz="914400" rtl="0" eaLnBrk="1" latinLnBrk="0" hangingPunct="1">
        <a:lnSpc>
          <a:spcPct val="90000"/>
        </a:lnSpc>
        <a:spcBef>
          <a:spcPct val="0"/>
        </a:spcBef>
        <a:buNone/>
        <a:defRPr sz="4400" kern="1200">
          <a:solidFill>
            <a:schemeClr val="tx1"/>
          </a:solidFill>
          <a:latin typeface="微软雅黑" panose="020B0503020204020204" charset="-122"/>
          <a:ea typeface="微软雅黑" panose="020B0503020204020204" charset="-122"/>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微软雅黑" panose="020B0503020204020204" charset="-122"/>
          <a:ea typeface="微软雅黑" panose="020B050302020402020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微软雅黑" panose="020B0503020204020204" charset="-122"/>
          <a:ea typeface="微软雅黑" panose="020B0503020204020204" charset="-122"/>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微软雅黑" panose="020B0503020204020204" charset="-122"/>
          <a:ea typeface="微软雅黑" panose="020B0503020204020204" charset="-122"/>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微软雅黑" panose="020B0503020204020204" charset="-122"/>
          <a:ea typeface="微软雅黑" panose="020B0503020204020204" charset="-122"/>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微软雅黑" panose="020B0503020204020204" charset="-122"/>
          <a:ea typeface="微软雅黑" panose="020B0503020204020204" charset="-122"/>
          <a:cs typeface="+mn-cs"/>
        </a:defRPr>
      </a:lvl5pPr>
      <a:lvl6pPr marL="2514600" marR="0" indent="-228600" algn="l" defTabSz="914400" rtl="0" eaLnBrk="1" fontAlgn="auto" latinLnBrk="0" hangingPunct="1">
        <a:lnSpc>
          <a:spcPct val="90000"/>
        </a:lnSpc>
        <a:spcBef>
          <a:spcPts val="500"/>
        </a:spcBef>
        <a:spcAft>
          <a:spcPts val="0"/>
        </a:spcAft>
        <a:buClrTx/>
        <a:buSzTx/>
        <a:buFont typeface="Arial" panose="020B0604020202020204" pitchFamily="34" charset="0"/>
        <a:buChar char="•"/>
        <a:defRPr lang="zh-CN" altLang="en-US" sz="2400" kern="1200" dirty="0">
          <a:solidFill>
            <a:schemeClr val="tx1"/>
          </a:solidFill>
          <a:latin typeface="微软雅黑" panose="020B0503020204020204" charset="-122"/>
          <a:ea typeface="微软雅黑" panose="020B0503020204020204" charset="-122"/>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lang="en-US" altLang="zh-CN" sz="2400" kern="1200" dirty="0" smtClean="0">
          <a:solidFill>
            <a:schemeClr val="tx1"/>
          </a:solidFill>
          <a:latin typeface="微软雅黑" panose="020B0503020204020204" charset="-122"/>
          <a:ea typeface="微软雅黑" panose="020B0503020204020204" charset="-122"/>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lang="en-US" altLang="zh-CN" sz="2400" kern="1200" dirty="0" smtClean="0">
          <a:solidFill>
            <a:schemeClr val="tx1"/>
          </a:solidFill>
          <a:latin typeface="微软雅黑" panose="020B0503020204020204" charset="-122"/>
          <a:ea typeface="微软雅黑" panose="020B0503020204020204" charset="-122"/>
          <a:cs typeface="+mn-cs"/>
        </a:defRPr>
      </a:lvl8pPr>
      <a:lvl9pPr marL="3657600" indent="0" algn="l" defTabSz="914400" rtl="0" eaLnBrk="1" latinLnBrk="0" hangingPunct="1">
        <a:lnSpc>
          <a:spcPct val="90000"/>
        </a:lnSpc>
        <a:spcBef>
          <a:spcPts val="500"/>
        </a:spcBef>
        <a:buFont typeface="Arial" panose="020B0604020202020204" pitchFamily="34" charset="0"/>
        <a:buNone/>
        <a:defRPr lang="en-US" altLang="zh-CN" sz="2400" kern="1200" dirty="0" smtClean="0">
          <a:solidFill>
            <a:schemeClr val="tx1"/>
          </a:solidFill>
          <a:latin typeface="微软雅黑" panose="020B0503020204020204" charset="-122"/>
          <a:ea typeface="微软雅黑" panose="020B0503020204020204" charset="-122"/>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任意多边形: 形状 94"/>
          <p:cNvSpPr/>
          <p:nvPr userDrawn="1">
            <p:custDataLst>
              <p:tags r:id="rId33"/>
            </p:custDataLst>
          </p:nvPr>
        </p:nvSpPr>
        <p:spPr>
          <a:xfrm flipH="1">
            <a:off x="0" y="6356350"/>
            <a:ext cx="12192000" cy="501650"/>
          </a:xfrm>
          <a:custGeom>
            <a:avLst/>
            <a:gdLst>
              <a:gd name="connsiteX0" fmla="*/ 8748491 w 12192000"/>
              <a:gd name="connsiteY0" fmla="*/ 1233 h 2405154"/>
              <a:gd name="connsiteX1" fmla="*/ 4306531 w 12192000"/>
              <a:gd name="connsiteY1" fmla="*/ 1057349 h 2405154"/>
              <a:gd name="connsiteX2" fmla="*/ 308035 w 12192000"/>
              <a:gd name="connsiteY2" fmla="*/ 272447 h 2405154"/>
              <a:gd name="connsiteX3" fmla="*/ 0 w 12192000"/>
              <a:gd name="connsiteY3" fmla="*/ 222829 h 2405154"/>
              <a:gd name="connsiteX4" fmla="*/ 0 w 12192000"/>
              <a:gd name="connsiteY4" fmla="*/ 1491031 h 2405154"/>
              <a:gd name="connsiteX5" fmla="*/ 0 w 12192000"/>
              <a:gd name="connsiteY5" fmla="*/ 1894026 h 2405154"/>
              <a:gd name="connsiteX6" fmla="*/ 0 w 12192000"/>
              <a:gd name="connsiteY6" fmla="*/ 2104484 h 2405154"/>
              <a:gd name="connsiteX7" fmla="*/ 0 w 12192000"/>
              <a:gd name="connsiteY7" fmla="*/ 2405154 h 2405154"/>
              <a:gd name="connsiteX8" fmla="*/ 12192000 w 12192000"/>
              <a:gd name="connsiteY8" fmla="*/ 2405154 h 2405154"/>
              <a:gd name="connsiteX9" fmla="*/ 12192000 w 12192000"/>
              <a:gd name="connsiteY9" fmla="*/ 2104484 h 2405154"/>
              <a:gd name="connsiteX10" fmla="*/ 12192000 w 12192000"/>
              <a:gd name="connsiteY10" fmla="*/ 1894026 h 2405154"/>
              <a:gd name="connsiteX11" fmla="*/ 12192000 w 12192000"/>
              <a:gd name="connsiteY11" fmla="*/ 1491031 h 2405154"/>
              <a:gd name="connsiteX12" fmla="*/ 12192000 w 12192000"/>
              <a:gd name="connsiteY12" fmla="*/ 536959 h 2405154"/>
              <a:gd name="connsiteX13" fmla="*/ 12012914 w 12192000"/>
              <a:gd name="connsiteY13" fmla="*/ 498775 h 2405154"/>
              <a:gd name="connsiteX14" fmla="*/ 9144000 w 12192000"/>
              <a:gd name="connsiteY14" fmla="*/ 24961 h 2405154"/>
              <a:gd name="connsiteX15" fmla="*/ 8748491 w 12192000"/>
              <a:gd name="connsiteY15" fmla="*/ 1233 h 24051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9200" h="790">
                <a:moveTo>
                  <a:pt x="13568" y="0"/>
                </a:moveTo>
                <a:cubicBezTo>
                  <a:pt x="13637" y="0"/>
                  <a:pt x="13707" y="0"/>
                  <a:pt x="13777" y="1"/>
                </a:cubicBezTo>
                <a:cubicBezTo>
                  <a:pt x="13978" y="2"/>
                  <a:pt x="14185" y="6"/>
                  <a:pt x="14400" y="12"/>
                </a:cubicBezTo>
                <a:cubicBezTo>
                  <a:pt x="15474" y="45"/>
                  <a:pt x="17137" y="133"/>
                  <a:pt x="18918" y="249"/>
                </a:cubicBezTo>
                <a:lnTo>
                  <a:pt x="19200" y="268"/>
                </a:lnTo>
                <a:lnTo>
                  <a:pt x="19200" y="744"/>
                </a:lnTo>
                <a:lnTo>
                  <a:pt x="19200" y="790"/>
                </a:lnTo>
                <a:lnTo>
                  <a:pt x="0" y="790"/>
                </a:lnTo>
                <a:lnTo>
                  <a:pt x="0" y="744"/>
                </a:lnTo>
                <a:lnTo>
                  <a:pt x="0" y="111"/>
                </a:lnTo>
                <a:lnTo>
                  <a:pt x="485" y="136"/>
                </a:lnTo>
                <a:cubicBezTo>
                  <a:pt x="2377" y="247"/>
                  <a:pt x="4956" y="543"/>
                  <a:pt x="6782" y="528"/>
                </a:cubicBezTo>
                <a:cubicBezTo>
                  <a:pt x="9213" y="507"/>
                  <a:pt x="10697" y="4"/>
                  <a:pt x="13568" y="0"/>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p>
            <a:pPr algn="ctr"/>
            <a:endParaRPr lang="id-ID">
              <a:cs typeface="+mn-ea"/>
              <a:sym typeface="+mn-lt"/>
            </a:endParaRPr>
          </a:p>
        </p:txBody>
      </p:sp>
      <p:sp>
        <p:nvSpPr>
          <p:cNvPr id="8" name="任意多边形: 形状 92"/>
          <p:cNvSpPr/>
          <p:nvPr userDrawn="1">
            <p:custDataLst>
              <p:tags r:id="rId34"/>
            </p:custDataLst>
          </p:nvPr>
        </p:nvSpPr>
        <p:spPr>
          <a:xfrm>
            <a:off x="0" y="6356350"/>
            <a:ext cx="12192000" cy="501650"/>
          </a:xfrm>
          <a:custGeom>
            <a:avLst/>
            <a:gdLst>
              <a:gd name="connsiteX0" fmla="*/ 8748491 w 12192000"/>
              <a:gd name="connsiteY0" fmla="*/ 1233 h 2405154"/>
              <a:gd name="connsiteX1" fmla="*/ 9144000 w 12192000"/>
              <a:gd name="connsiteY1" fmla="*/ 24961 h 2405154"/>
              <a:gd name="connsiteX2" fmla="*/ 12012914 w 12192000"/>
              <a:gd name="connsiteY2" fmla="*/ 498775 h 2405154"/>
              <a:gd name="connsiteX3" fmla="*/ 12192000 w 12192000"/>
              <a:gd name="connsiteY3" fmla="*/ 536959 h 2405154"/>
              <a:gd name="connsiteX4" fmla="*/ 12192000 w 12192000"/>
              <a:gd name="connsiteY4" fmla="*/ 1894026 h 2405154"/>
              <a:gd name="connsiteX5" fmla="*/ 12192000 w 12192000"/>
              <a:gd name="connsiteY5" fmla="*/ 2104484 h 2405154"/>
              <a:gd name="connsiteX6" fmla="*/ 12192000 w 12192000"/>
              <a:gd name="connsiteY6" fmla="*/ 2405154 h 2405154"/>
              <a:gd name="connsiteX7" fmla="*/ 0 w 12192000"/>
              <a:gd name="connsiteY7" fmla="*/ 2405154 h 2405154"/>
              <a:gd name="connsiteX8" fmla="*/ 0 w 12192000"/>
              <a:gd name="connsiteY8" fmla="*/ 2104484 h 2405154"/>
              <a:gd name="connsiteX9" fmla="*/ 0 w 12192000"/>
              <a:gd name="connsiteY9" fmla="*/ 1894026 h 2405154"/>
              <a:gd name="connsiteX10" fmla="*/ 0 w 12192000"/>
              <a:gd name="connsiteY10" fmla="*/ 222829 h 2405154"/>
              <a:gd name="connsiteX11" fmla="*/ 308035 w 12192000"/>
              <a:gd name="connsiteY11" fmla="*/ 272447 h 2405154"/>
              <a:gd name="connsiteX12" fmla="*/ 4306531 w 12192000"/>
              <a:gd name="connsiteY12" fmla="*/ 1057349 h 2405154"/>
              <a:gd name="connsiteX13" fmla="*/ 8748491 w 12192000"/>
              <a:gd name="connsiteY13" fmla="*/ 1233 h 24051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9200" h="790">
                <a:moveTo>
                  <a:pt x="13568" y="0"/>
                </a:moveTo>
                <a:cubicBezTo>
                  <a:pt x="13637" y="0"/>
                  <a:pt x="13707" y="0"/>
                  <a:pt x="13777" y="1"/>
                </a:cubicBezTo>
                <a:cubicBezTo>
                  <a:pt x="13978" y="2"/>
                  <a:pt x="14185" y="6"/>
                  <a:pt x="14400" y="12"/>
                </a:cubicBezTo>
                <a:cubicBezTo>
                  <a:pt x="15474" y="45"/>
                  <a:pt x="17137" y="133"/>
                  <a:pt x="18918" y="249"/>
                </a:cubicBezTo>
                <a:lnTo>
                  <a:pt x="19200" y="268"/>
                </a:lnTo>
                <a:lnTo>
                  <a:pt x="19200" y="790"/>
                </a:lnTo>
                <a:lnTo>
                  <a:pt x="0" y="790"/>
                </a:lnTo>
                <a:lnTo>
                  <a:pt x="0" y="111"/>
                </a:lnTo>
                <a:lnTo>
                  <a:pt x="485" y="136"/>
                </a:lnTo>
                <a:cubicBezTo>
                  <a:pt x="2377" y="247"/>
                  <a:pt x="4956" y="543"/>
                  <a:pt x="6782" y="528"/>
                </a:cubicBezTo>
                <a:cubicBezTo>
                  <a:pt x="9213" y="507"/>
                  <a:pt x="10697" y="4"/>
                  <a:pt x="13568" y="0"/>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p>
            <a:pPr algn="ctr"/>
            <a:endParaRPr lang="id-ID" dirty="0">
              <a:cs typeface="+mn-ea"/>
              <a:sym typeface="+mn-lt"/>
            </a:endParaRPr>
          </a:p>
        </p:txBody>
      </p:sp>
      <p:sp>
        <p:nvSpPr>
          <p:cNvPr id="6" name="灯片编号占位符 5"/>
          <p:cNvSpPr>
            <a:spLocks noGrp="1"/>
          </p:cNvSpPr>
          <p:nvPr>
            <p:ph type="sldNum" sz="quarter" idx="4"/>
            <p:custDataLst>
              <p:tags r:id="rId35"/>
            </p:custDataLst>
          </p:nvPr>
        </p:nvSpPr>
        <p:spPr>
          <a:xfrm>
            <a:off x="8753983" y="6356350"/>
            <a:ext cx="2743200" cy="365125"/>
          </a:xfrm>
          <a:prstGeom prst="rect">
            <a:avLst/>
          </a:prstGeom>
        </p:spPr>
        <p:txBody>
          <a:bodyPr vert="horz" lIns="91440" tIns="45720" rIns="91440" bIns="45720" rtlCol="0" anchor="ctr">
            <a:normAutofit/>
          </a:bodyPr>
          <a:lstStyle>
            <a:lvl1pPr algn="r">
              <a:defRPr sz="1200">
                <a:solidFill>
                  <a:schemeClr val="tx1">
                    <a:tint val="75000"/>
                  </a:schemeClr>
                </a:solidFill>
              </a:defRPr>
            </a:lvl1pPr>
          </a:lstStyle>
          <a:p>
            <a:fld id="{49AE70B2-8BF9-45C0-BB95-33D1B9D3A854}" type="slidenum">
              <a:rPr lang="zh-CN" altLang="en-US" smtClean="0"/>
            </a:fld>
            <a:endParaRPr lang="zh-CN" altLang="en-US"/>
          </a:p>
        </p:txBody>
      </p:sp>
      <p:sp>
        <p:nvSpPr>
          <p:cNvPr id="5" name="页脚占位符 4"/>
          <p:cNvSpPr>
            <a:spLocks noGrp="1"/>
          </p:cNvSpPr>
          <p:nvPr>
            <p:ph type="ftr" sz="quarter" idx="3"/>
            <p:custDataLst>
              <p:tags r:id="rId36"/>
            </p:custDataLst>
          </p:nvPr>
        </p:nvSpPr>
        <p:spPr>
          <a:xfrm>
            <a:off x="4038600" y="6356350"/>
            <a:ext cx="4114800" cy="365125"/>
          </a:xfrm>
          <a:prstGeom prst="rect">
            <a:avLst/>
          </a:prstGeom>
        </p:spPr>
        <p:txBody>
          <a:bodyPr vert="horz" lIns="91440" tIns="45720" rIns="91440" bIns="45720" rtlCol="0" anchor="ctr">
            <a:normAutofit/>
          </a:bodyPr>
          <a:lstStyle>
            <a:lvl1pPr algn="ctr">
              <a:defRPr sz="1200">
                <a:solidFill>
                  <a:schemeClr val="tx1">
                    <a:tint val="75000"/>
                  </a:schemeClr>
                </a:solidFill>
              </a:defRPr>
            </a:lvl1pPr>
          </a:lstStyle>
          <a:p>
            <a:endParaRPr lang="zh-CN" altLang="en-US"/>
          </a:p>
        </p:txBody>
      </p:sp>
      <p:sp>
        <p:nvSpPr>
          <p:cNvPr id="4" name="日期占位符 3"/>
          <p:cNvSpPr>
            <a:spLocks noGrp="1"/>
          </p:cNvSpPr>
          <p:nvPr>
            <p:ph type="dt" sz="half" idx="2"/>
            <p:custDataLst>
              <p:tags r:id="rId37"/>
            </p:custDataLst>
          </p:nvPr>
        </p:nvSpPr>
        <p:spPr>
          <a:xfrm>
            <a:off x="695960" y="6356350"/>
            <a:ext cx="2743200" cy="365125"/>
          </a:xfrm>
          <a:prstGeom prst="rect">
            <a:avLst/>
          </a:prstGeom>
        </p:spPr>
        <p:txBody>
          <a:bodyPr vert="horz" lIns="91440" tIns="45720" rIns="91440" bIns="45720" rtlCol="0" anchor="ctr">
            <a:normAutofit/>
          </a:bodyPr>
          <a:lstStyle>
            <a:lvl1pPr algn="l">
              <a:defRPr sz="1200">
                <a:solidFill>
                  <a:schemeClr val="tx1">
                    <a:tint val="75000"/>
                  </a:schemeClr>
                </a:solidFill>
              </a:defRPr>
            </a:lvl1pPr>
          </a:lstStyle>
          <a:p>
            <a:fld id="{760FBDFE-C587-4B4C-A407-44438C67B59E}" type="datetimeFigureOut">
              <a:rPr lang="zh-CN" altLang="en-US" smtClean="0"/>
            </a:fld>
            <a:endParaRPr lang="zh-CN" altLang="en-US"/>
          </a:p>
        </p:txBody>
      </p:sp>
      <p:sp>
        <p:nvSpPr>
          <p:cNvPr id="3" name="文本占位符 2"/>
          <p:cNvSpPr>
            <a:spLocks noGrp="1"/>
          </p:cNvSpPr>
          <p:nvPr>
            <p:ph type="body" idx="1"/>
            <p:custDataLst>
              <p:tags r:id="rId38"/>
            </p:custDataLst>
          </p:nvPr>
        </p:nvSpPr>
        <p:spPr>
          <a:xfrm>
            <a:off x="695960" y="1301749"/>
            <a:ext cx="10800000" cy="4873625"/>
          </a:xfrm>
          <a:prstGeom prst="rect">
            <a:avLst/>
          </a:prstGeom>
        </p:spPr>
        <p:txBody>
          <a:bodyPr vert="horz" lIns="91440" tIns="45720" rIns="91440" bIns="45720" rtlCol="0">
            <a:normAutofit/>
          </a:body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2" name="标题占位符 1"/>
          <p:cNvSpPr>
            <a:spLocks noGrp="1"/>
          </p:cNvSpPr>
          <p:nvPr>
            <p:ph type="title"/>
            <p:custDataLst>
              <p:tags r:id="rId39"/>
            </p:custDataLst>
          </p:nvPr>
        </p:nvSpPr>
        <p:spPr>
          <a:xfrm>
            <a:off x="695960" y="360000"/>
            <a:ext cx="10800000" cy="720000"/>
          </a:xfrm>
          <a:prstGeom prst="rect">
            <a:avLst/>
          </a:prstGeom>
        </p:spPr>
        <p:txBody>
          <a:bodyPr vert="horz" lIns="91440" tIns="45720" rIns="91440" bIns="45720" rtlCol="0" anchor="ctr">
            <a:normAutofit/>
          </a:bodyPr>
          <a:lstStyle/>
          <a:p>
            <a:r>
              <a:rPr lang="zh-CN" altLang="en-US" dirty="0"/>
              <a:t>单击此处编辑母版标题样式</a:t>
            </a:r>
            <a:endParaRPr lang="zh-CN" altLang="en-US" dirty="0"/>
          </a:p>
        </p:txBody>
      </p:sp>
      <p:sp>
        <p:nvSpPr>
          <p:cNvPr id="9" name="KSO_TEMPLATE" hidden="1"/>
          <p:cNvSpPr/>
          <p:nvPr userDrawn="1">
            <p:custDataLst>
              <p:tags r:id="rId40"/>
            </p:custDataLst>
          </p:nvPr>
        </p:nvSpPr>
        <p:spPr>
          <a:xfrm>
            <a:off x="0" y="0"/>
            <a:ext cx="0" cy="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Tree>
    <p:custDataLst>
      <p:tags r:id="rId41"/>
    </p:custDataLst>
  </p:cSld>
  <p:clrMap bg1="lt1" tx1="dk1" bg2="lt2" tx2="dk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 id="2147483671" r:id="rId12"/>
    <p:sldLayoutId id="2147483672" r:id="rId13"/>
    <p:sldLayoutId id="2147483673" r:id="rId14"/>
    <p:sldLayoutId id="2147483674" r:id="rId15"/>
    <p:sldLayoutId id="2147483675" r:id="rId16"/>
    <p:sldLayoutId id="2147483676" r:id="rId17"/>
    <p:sldLayoutId id="2147483677" r:id="rId18"/>
    <p:sldLayoutId id="2147483678" r:id="rId19"/>
    <p:sldLayoutId id="2147483679" r:id="rId20"/>
    <p:sldLayoutId id="2147483680" r:id="rId21"/>
    <p:sldLayoutId id="2147483681" r:id="rId22"/>
    <p:sldLayoutId id="2147483682" r:id="rId23"/>
    <p:sldLayoutId id="2147483683" r:id="rId24"/>
    <p:sldLayoutId id="2147483684" r:id="rId25"/>
    <p:sldLayoutId id="2147483685" r:id="rId26"/>
    <p:sldLayoutId id="2147483686" r:id="rId27"/>
    <p:sldLayoutId id="2147483687" r:id="rId28"/>
    <p:sldLayoutId id="2147483688" r:id="rId29"/>
    <p:sldLayoutId id="2147483689" r:id="rId30"/>
    <p:sldLayoutId id="2147483690" r:id="rId31"/>
    <p:sldLayoutId id="2147483691" r:id="rId32"/>
  </p:sldLayoutIdLst>
  <p:txStyles>
    <p:titleStyle>
      <a:lvl1pPr algn="l" defTabSz="914400" rtl="0" eaLnBrk="1" latinLnBrk="0" hangingPunct="1">
        <a:lnSpc>
          <a:spcPct val="90000"/>
        </a:lnSpc>
        <a:spcBef>
          <a:spcPct val="0"/>
        </a:spcBef>
        <a:buNone/>
        <a:defRPr sz="3200" b="1" i="0" u="none" kern="1200" spc="0">
          <a:solidFill>
            <a:schemeClr val="tx1"/>
          </a:solidFill>
          <a:effectLst>
            <a:outerShdw>
              <a:srgbClr val="FFFFFF"/>
            </a:outerShdw>
          </a:effectLst>
          <a:uFill>
            <a:solidFill>
              <a:srgbClr val="003689"/>
            </a:solidFill>
          </a:uFill>
          <a:latin typeface="+mj-lt"/>
          <a:ea typeface="+mj-ea"/>
          <a:cs typeface="+mj-cs"/>
        </a:defRPr>
      </a:lvl1pPr>
    </p:titleStyle>
    <p:bodyStyle>
      <a:lvl1pPr marL="228600" indent="0" algn="l" defTabSz="914400" rtl="0" eaLnBrk="1" latinLnBrk="0" hangingPunct="1">
        <a:lnSpc>
          <a:spcPct val="130000"/>
        </a:lnSpc>
        <a:spcBef>
          <a:spcPts val="1000"/>
        </a:spcBef>
        <a:buFont typeface="Arial" panose="020B0604020202020204" pitchFamily="34" charset="0"/>
        <a:buChar char="•"/>
        <a:defRPr sz="2400" kern="1200" spc="0">
          <a:solidFill>
            <a:schemeClr val="tx1"/>
          </a:solidFill>
          <a:latin typeface="+mn-lt"/>
          <a:ea typeface="+mn-ea"/>
          <a:cs typeface="+mn-cs"/>
        </a:defRPr>
      </a:lvl1pPr>
      <a:lvl2pPr marL="685800" indent="0" algn="l" defTabSz="914400" rtl="0" eaLnBrk="1" latinLnBrk="0" hangingPunct="1">
        <a:lnSpc>
          <a:spcPct val="130000"/>
        </a:lnSpc>
        <a:spcBef>
          <a:spcPts val="500"/>
        </a:spcBef>
        <a:buFont typeface="Arial" panose="020B0604020202020204" pitchFamily="34" charset="0"/>
        <a:buChar char="•"/>
        <a:defRPr sz="2000" kern="1200" spc="0">
          <a:solidFill>
            <a:schemeClr val="tx1"/>
          </a:solidFill>
          <a:latin typeface="+mn-lt"/>
          <a:ea typeface="+mn-ea"/>
          <a:cs typeface="+mn-cs"/>
        </a:defRPr>
      </a:lvl2pPr>
      <a:lvl3pPr marL="1143000" indent="0" algn="l" defTabSz="914400" rtl="0" eaLnBrk="1" latinLnBrk="0" hangingPunct="1">
        <a:lnSpc>
          <a:spcPct val="130000"/>
        </a:lnSpc>
        <a:spcBef>
          <a:spcPts val="500"/>
        </a:spcBef>
        <a:buFont typeface="Arial" panose="020B0604020202020204" pitchFamily="34" charset="0"/>
        <a:buChar char="•"/>
        <a:defRPr sz="1800" kern="1200" spc="0">
          <a:solidFill>
            <a:schemeClr val="tx1"/>
          </a:solidFill>
          <a:latin typeface="+mn-lt"/>
          <a:ea typeface="+mn-ea"/>
          <a:cs typeface="+mn-cs"/>
        </a:defRPr>
      </a:lvl3pPr>
      <a:lvl4pPr marL="1600200" indent="0" algn="l" defTabSz="914400" rtl="0" eaLnBrk="1" latinLnBrk="0" hangingPunct="1">
        <a:lnSpc>
          <a:spcPct val="130000"/>
        </a:lnSpc>
        <a:spcBef>
          <a:spcPts val="500"/>
        </a:spcBef>
        <a:buFont typeface="Arial" panose="020B0604020202020204" pitchFamily="34" charset="0"/>
        <a:buChar char="•"/>
        <a:defRPr sz="1800" kern="1200" spc="0">
          <a:solidFill>
            <a:schemeClr val="tx1"/>
          </a:solidFill>
          <a:latin typeface="+mn-lt"/>
          <a:ea typeface="+mn-ea"/>
          <a:cs typeface="+mn-cs"/>
        </a:defRPr>
      </a:lvl4pPr>
      <a:lvl5pPr marL="2057400" indent="0" algn="l" defTabSz="914400" rtl="0" eaLnBrk="1" latinLnBrk="0" hangingPunct="1">
        <a:lnSpc>
          <a:spcPct val="130000"/>
        </a:lnSpc>
        <a:spcBef>
          <a:spcPts val="500"/>
        </a:spcBef>
        <a:buFont typeface="Arial" panose="020B0604020202020204" pitchFamily="34" charset="0"/>
        <a:buChar char="•"/>
        <a:defRPr sz="1800" kern="1200" spc="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37.xml"/><Relationship Id="rId2" Type="http://schemas.openxmlformats.org/officeDocument/2006/relationships/tags" Target="../tags/tag356.xml"/><Relationship Id="rId1" Type="http://schemas.openxmlformats.org/officeDocument/2006/relationships/tags" Target="../tags/tag355.xml"/></Relationships>
</file>

<file path=ppt/slides/_rels/slide2.xml.rels><?xml version="1.0" encoding="UTF-8" standalone="yes"?>
<Relationships xmlns="http://schemas.openxmlformats.org/package/2006/relationships"><Relationship Id="rId9" Type="http://schemas.openxmlformats.org/officeDocument/2006/relationships/tags" Target="../tags/tag365.xml"/><Relationship Id="rId8" Type="http://schemas.openxmlformats.org/officeDocument/2006/relationships/tags" Target="../tags/tag364.xml"/><Relationship Id="rId7" Type="http://schemas.openxmlformats.org/officeDocument/2006/relationships/tags" Target="../tags/tag363.xml"/><Relationship Id="rId6" Type="http://schemas.openxmlformats.org/officeDocument/2006/relationships/tags" Target="../tags/tag362.xml"/><Relationship Id="rId5" Type="http://schemas.openxmlformats.org/officeDocument/2006/relationships/tags" Target="../tags/tag361.xml"/><Relationship Id="rId4" Type="http://schemas.openxmlformats.org/officeDocument/2006/relationships/tags" Target="../tags/tag360.xml"/><Relationship Id="rId3" Type="http://schemas.openxmlformats.org/officeDocument/2006/relationships/tags" Target="../tags/tag359.xml"/><Relationship Id="rId2" Type="http://schemas.openxmlformats.org/officeDocument/2006/relationships/tags" Target="../tags/tag358.xml"/><Relationship Id="rId16" Type="http://schemas.openxmlformats.org/officeDocument/2006/relationships/slideLayout" Target="../slideLayouts/slideLayout28.xml"/><Relationship Id="rId15" Type="http://schemas.openxmlformats.org/officeDocument/2006/relationships/tags" Target="../tags/tag371.xml"/><Relationship Id="rId14" Type="http://schemas.openxmlformats.org/officeDocument/2006/relationships/tags" Target="../tags/tag370.xml"/><Relationship Id="rId13" Type="http://schemas.openxmlformats.org/officeDocument/2006/relationships/tags" Target="../tags/tag369.xml"/><Relationship Id="rId12" Type="http://schemas.openxmlformats.org/officeDocument/2006/relationships/tags" Target="../tags/tag368.xml"/><Relationship Id="rId11" Type="http://schemas.openxmlformats.org/officeDocument/2006/relationships/tags" Target="../tags/tag367.xml"/><Relationship Id="rId10" Type="http://schemas.openxmlformats.org/officeDocument/2006/relationships/tags" Target="../tags/tag366.xml"/><Relationship Id="rId1" Type="http://schemas.openxmlformats.org/officeDocument/2006/relationships/tags" Target="../tags/tag357.xml"/></Relationships>
</file>

<file path=ppt/slides/_rels/slide3.xml.rels><?xml version="1.0" encoding="UTF-8" standalone="yes"?>
<Relationships xmlns="http://schemas.openxmlformats.org/package/2006/relationships"><Relationship Id="rId4" Type="http://schemas.openxmlformats.org/officeDocument/2006/relationships/slideLayout" Target="../slideLayouts/slideLayout38.xml"/><Relationship Id="rId3" Type="http://schemas.openxmlformats.org/officeDocument/2006/relationships/tags" Target="../tags/tag374.xml"/><Relationship Id="rId2" Type="http://schemas.openxmlformats.org/officeDocument/2006/relationships/tags" Target="../tags/tag373.xml"/><Relationship Id="rId1" Type="http://schemas.openxmlformats.org/officeDocument/2006/relationships/tags" Target="../tags/tag372.xml"/></Relationships>
</file>

<file path=ppt/slides/_rels/slide4.xml.rels><?xml version="1.0" encoding="UTF-8" standalone="yes"?>
<Relationships xmlns="http://schemas.openxmlformats.org/package/2006/relationships"><Relationship Id="rId3" Type="http://schemas.openxmlformats.org/officeDocument/2006/relationships/slideLayout" Target="../slideLayouts/slideLayout25.xml"/><Relationship Id="rId2" Type="http://schemas.openxmlformats.org/officeDocument/2006/relationships/tags" Target="../tags/tag376.xml"/><Relationship Id="rId1" Type="http://schemas.openxmlformats.org/officeDocument/2006/relationships/tags" Target="../tags/tag375.xml"/></Relationships>
</file>

<file path=ppt/slides/_rels/slide5.xml.rels><?xml version="1.0" encoding="UTF-8" standalone="yes"?>
<Relationships xmlns="http://schemas.openxmlformats.org/package/2006/relationships"><Relationship Id="rId9" Type="http://schemas.openxmlformats.org/officeDocument/2006/relationships/image" Target="../media/image3.jpeg"/><Relationship Id="rId8" Type="http://schemas.openxmlformats.org/officeDocument/2006/relationships/tags" Target="../tags/tag383.xml"/><Relationship Id="rId7" Type="http://schemas.openxmlformats.org/officeDocument/2006/relationships/tags" Target="../tags/tag382.xml"/><Relationship Id="rId6" Type="http://schemas.openxmlformats.org/officeDocument/2006/relationships/tags" Target="../tags/tag381.xml"/><Relationship Id="rId5" Type="http://schemas.openxmlformats.org/officeDocument/2006/relationships/tags" Target="../tags/tag380.xml"/><Relationship Id="rId4" Type="http://schemas.openxmlformats.org/officeDocument/2006/relationships/image" Target="../media/image2.jpeg"/><Relationship Id="rId3" Type="http://schemas.openxmlformats.org/officeDocument/2006/relationships/tags" Target="../tags/tag379.xml"/><Relationship Id="rId2" Type="http://schemas.openxmlformats.org/officeDocument/2006/relationships/tags" Target="../tags/tag378.xml"/><Relationship Id="rId13" Type="http://schemas.openxmlformats.org/officeDocument/2006/relationships/slideLayout" Target="../slideLayouts/slideLayout26.xml"/><Relationship Id="rId12" Type="http://schemas.openxmlformats.org/officeDocument/2006/relationships/tags" Target="../tags/tag386.xml"/><Relationship Id="rId11" Type="http://schemas.openxmlformats.org/officeDocument/2006/relationships/tags" Target="../tags/tag385.xml"/><Relationship Id="rId10" Type="http://schemas.openxmlformats.org/officeDocument/2006/relationships/tags" Target="../tags/tag384.xml"/><Relationship Id="rId1" Type="http://schemas.openxmlformats.org/officeDocument/2006/relationships/tags" Target="../tags/tag377.xml"/></Relationships>
</file>

<file path=ppt/slides/_rels/slide6.xml.rels><?xml version="1.0" encoding="UTF-8" standalone="yes"?>
<Relationships xmlns="http://schemas.openxmlformats.org/package/2006/relationships"><Relationship Id="rId4" Type="http://schemas.openxmlformats.org/officeDocument/2006/relationships/slideLayout" Target="../slideLayouts/slideLayout38.xml"/><Relationship Id="rId3" Type="http://schemas.openxmlformats.org/officeDocument/2006/relationships/tags" Target="../tags/tag389.xml"/><Relationship Id="rId2" Type="http://schemas.openxmlformats.org/officeDocument/2006/relationships/tags" Target="../tags/tag388.xml"/><Relationship Id="rId1" Type="http://schemas.openxmlformats.org/officeDocument/2006/relationships/tags" Target="../tags/tag387.xml"/></Relationships>
</file>

<file path=ppt/slides/_rels/slide7.xml.rels><?xml version="1.0" encoding="UTF-8" standalone="yes"?>
<Relationships xmlns="http://schemas.openxmlformats.org/package/2006/relationships"><Relationship Id="rId8" Type="http://schemas.openxmlformats.org/officeDocument/2006/relationships/slideLayout" Target="../slideLayouts/slideLayout24.xml"/><Relationship Id="rId7" Type="http://schemas.openxmlformats.org/officeDocument/2006/relationships/tags" Target="../tags/tag395.xml"/><Relationship Id="rId6" Type="http://schemas.openxmlformats.org/officeDocument/2006/relationships/tags" Target="../tags/tag394.xml"/><Relationship Id="rId5" Type="http://schemas.openxmlformats.org/officeDocument/2006/relationships/tags" Target="../tags/tag393.xml"/><Relationship Id="rId4" Type="http://schemas.openxmlformats.org/officeDocument/2006/relationships/tags" Target="../tags/tag392.xml"/><Relationship Id="rId3" Type="http://schemas.openxmlformats.org/officeDocument/2006/relationships/image" Target="../media/image4.jpeg"/><Relationship Id="rId2" Type="http://schemas.openxmlformats.org/officeDocument/2006/relationships/tags" Target="../tags/tag391.xml"/><Relationship Id="rId1" Type="http://schemas.openxmlformats.org/officeDocument/2006/relationships/tags" Target="../tags/tag390.xml"/></Relationships>
</file>

<file path=ppt/slides/_rels/slide8.xml.rels><?xml version="1.0" encoding="UTF-8" standalone="yes"?>
<Relationships xmlns="http://schemas.openxmlformats.org/package/2006/relationships"><Relationship Id="rId9" Type="http://schemas.openxmlformats.org/officeDocument/2006/relationships/tags" Target="../tags/tag404.xml"/><Relationship Id="rId8" Type="http://schemas.openxmlformats.org/officeDocument/2006/relationships/tags" Target="../tags/tag403.xml"/><Relationship Id="rId7" Type="http://schemas.openxmlformats.org/officeDocument/2006/relationships/tags" Target="../tags/tag402.xml"/><Relationship Id="rId6" Type="http://schemas.openxmlformats.org/officeDocument/2006/relationships/tags" Target="../tags/tag401.xml"/><Relationship Id="rId5" Type="http://schemas.openxmlformats.org/officeDocument/2006/relationships/tags" Target="../tags/tag400.xml"/><Relationship Id="rId4" Type="http://schemas.openxmlformats.org/officeDocument/2006/relationships/tags" Target="../tags/tag399.xml"/><Relationship Id="rId3" Type="http://schemas.openxmlformats.org/officeDocument/2006/relationships/tags" Target="../tags/tag398.xml"/><Relationship Id="rId2" Type="http://schemas.openxmlformats.org/officeDocument/2006/relationships/tags" Target="../tags/tag397.xml"/><Relationship Id="rId19" Type="http://schemas.openxmlformats.org/officeDocument/2006/relationships/slideLayout" Target="../slideLayouts/slideLayout22.xml"/><Relationship Id="rId18" Type="http://schemas.openxmlformats.org/officeDocument/2006/relationships/tags" Target="../tags/tag413.xml"/><Relationship Id="rId17" Type="http://schemas.openxmlformats.org/officeDocument/2006/relationships/tags" Target="../tags/tag412.xml"/><Relationship Id="rId16" Type="http://schemas.openxmlformats.org/officeDocument/2006/relationships/tags" Target="../tags/tag411.xml"/><Relationship Id="rId15" Type="http://schemas.openxmlformats.org/officeDocument/2006/relationships/tags" Target="../tags/tag410.xml"/><Relationship Id="rId14" Type="http://schemas.openxmlformats.org/officeDocument/2006/relationships/tags" Target="../tags/tag409.xml"/><Relationship Id="rId13" Type="http://schemas.openxmlformats.org/officeDocument/2006/relationships/tags" Target="../tags/tag408.xml"/><Relationship Id="rId12" Type="http://schemas.openxmlformats.org/officeDocument/2006/relationships/tags" Target="../tags/tag407.xml"/><Relationship Id="rId11" Type="http://schemas.openxmlformats.org/officeDocument/2006/relationships/tags" Target="../tags/tag406.xml"/><Relationship Id="rId10" Type="http://schemas.openxmlformats.org/officeDocument/2006/relationships/tags" Target="../tags/tag405.xml"/><Relationship Id="rId1" Type="http://schemas.openxmlformats.org/officeDocument/2006/relationships/tags" Target="../tags/tag396.xml"/></Relationships>
</file>

<file path=ppt/slides/_rels/slide9.xml.rels><?xml version="1.0" encoding="UTF-8" standalone="yes"?>
<Relationships xmlns="http://schemas.openxmlformats.org/package/2006/relationships"><Relationship Id="rId4" Type="http://schemas.openxmlformats.org/officeDocument/2006/relationships/slideLayout" Target="../slideLayouts/slideLayout38.xml"/><Relationship Id="rId3" Type="http://schemas.openxmlformats.org/officeDocument/2006/relationships/tags" Target="../tags/tag416.xml"/><Relationship Id="rId2" Type="http://schemas.openxmlformats.org/officeDocument/2006/relationships/tags" Target="../tags/tag415.xml"/><Relationship Id="rId1" Type="http://schemas.openxmlformats.org/officeDocument/2006/relationships/tags" Target="../tags/tag414.xml"/></Relationships>
</file>

<file path=ppt/slides/_rels/slide10.xml.rels><?xml version="1.0" encoding="UTF-8" standalone="yes"?>
<Relationships xmlns="http://schemas.openxmlformats.org/package/2006/relationships"><Relationship Id="rId3" Type="http://schemas.openxmlformats.org/officeDocument/2006/relationships/slideLayout" Target="../slideLayouts/slideLayout41.xml"/><Relationship Id="rId2" Type="http://schemas.openxmlformats.org/officeDocument/2006/relationships/tags" Target="../tags/tag417.xml"/><Relationship Id="rId1" Type="http://schemas.openxmlformats.org/officeDocument/2006/relationships/image" Target="../media/image5.png"/></Relationships>
</file>

<file path=ppt/slides/_rels/slide11.xml.rels><?xml version="1.0" encoding="UTF-8" standalone="yes"?>
<Relationships xmlns="http://schemas.openxmlformats.org/package/2006/relationships"><Relationship Id="rId3" Type="http://schemas.openxmlformats.org/officeDocument/2006/relationships/slideLayout" Target="../slideLayouts/slideLayout41.xml"/><Relationship Id="rId2" Type="http://schemas.openxmlformats.org/officeDocument/2006/relationships/tags" Target="../tags/tag418.xml"/><Relationship Id="rId1" Type="http://schemas.openxmlformats.org/officeDocument/2006/relationships/image" Target="../media/image6.jpeg"/></Relationships>
</file>

<file path=ppt/slides/_rels/slide12.xml.rels><?xml version="1.0" encoding="UTF-8" standalone="yes"?>
<Relationships xmlns="http://schemas.openxmlformats.org/package/2006/relationships"><Relationship Id="rId3" Type="http://schemas.openxmlformats.org/officeDocument/2006/relationships/slideLayout" Target="../slideLayouts/slideLayout41.xml"/><Relationship Id="rId2" Type="http://schemas.openxmlformats.org/officeDocument/2006/relationships/tags" Target="../tags/tag419.xml"/><Relationship Id="rId1" Type="http://schemas.openxmlformats.org/officeDocument/2006/relationships/image" Target="../media/image7.jpeg"/></Relationships>
</file>

<file path=ppt/slides/_rels/slide13.xml.rels><?xml version="1.0" encoding="UTF-8" standalone="yes"?>
<Relationships xmlns="http://schemas.openxmlformats.org/package/2006/relationships"><Relationship Id="rId3" Type="http://schemas.openxmlformats.org/officeDocument/2006/relationships/slideLayout" Target="../slideLayouts/slideLayout41.xml"/><Relationship Id="rId2" Type="http://schemas.openxmlformats.org/officeDocument/2006/relationships/tags" Target="../tags/tag420.xml"/><Relationship Id="rId1" Type="http://schemas.openxmlformats.org/officeDocument/2006/relationships/image" Target="../media/image8.png"/></Relationships>
</file>

<file path=ppt/slides/_rels/slide14.xml.rels><?xml version="1.0" encoding="UTF-8" standalone="yes"?>
<Relationships xmlns="http://schemas.openxmlformats.org/package/2006/relationships"><Relationship Id="rId3" Type="http://schemas.openxmlformats.org/officeDocument/2006/relationships/slideLayout" Target="../slideLayouts/slideLayout41.xml"/><Relationship Id="rId2" Type="http://schemas.openxmlformats.org/officeDocument/2006/relationships/tags" Target="../tags/tag421.xml"/><Relationship Id="rId1" Type="http://schemas.openxmlformats.org/officeDocument/2006/relationships/image" Target="../media/image9.png"/></Relationships>
</file>

<file path=ppt/slides/_rels/slide15.xml.rels><?xml version="1.0" encoding="UTF-8" standalone="yes"?>
<Relationships xmlns="http://schemas.openxmlformats.org/package/2006/relationships"><Relationship Id="rId3" Type="http://schemas.openxmlformats.org/officeDocument/2006/relationships/slideLayout" Target="../slideLayouts/slideLayout41.xml"/><Relationship Id="rId2" Type="http://schemas.openxmlformats.org/officeDocument/2006/relationships/tags" Target="../tags/tag422.xml"/><Relationship Id="rId1" Type="http://schemas.openxmlformats.org/officeDocument/2006/relationships/image" Target="../media/image10.png"/></Relationships>
</file>

<file path=ppt/slides/_rels/slide16.xml.rels><?xml version="1.0" encoding="UTF-8" standalone="yes"?>
<Relationships xmlns="http://schemas.openxmlformats.org/package/2006/relationships"><Relationship Id="rId3" Type="http://schemas.openxmlformats.org/officeDocument/2006/relationships/slideLayout" Target="../slideLayouts/slideLayout41.xml"/><Relationship Id="rId2" Type="http://schemas.openxmlformats.org/officeDocument/2006/relationships/tags" Target="../tags/tag423.xml"/><Relationship Id="rId1" Type="http://schemas.openxmlformats.org/officeDocument/2006/relationships/image" Target="../media/image11.png"/></Relationships>
</file>

<file path=ppt/slides/_rels/slide17.xml.rels><?xml version="1.0" encoding="UTF-8" standalone="yes"?>
<Relationships xmlns="http://schemas.openxmlformats.org/package/2006/relationships"><Relationship Id="rId3" Type="http://schemas.openxmlformats.org/officeDocument/2006/relationships/slideLayout" Target="../slideLayouts/slideLayout41.xml"/><Relationship Id="rId2" Type="http://schemas.openxmlformats.org/officeDocument/2006/relationships/tags" Target="../tags/tag424.xml"/><Relationship Id="rId1" Type="http://schemas.openxmlformats.org/officeDocument/2006/relationships/image" Target="../media/image12.png"/></Relationships>
</file>

<file path=ppt/slides/_rels/slide18.xml.rels><?xml version="1.0" encoding="UTF-8" standalone="yes"?>
<Relationships xmlns="http://schemas.openxmlformats.org/package/2006/relationships"><Relationship Id="rId3" Type="http://schemas.openxmlformats.org/officeDocument/2006/relationships/slideLayout" Target="../slideLayouts/slideLayout41.xml"/><Relationship Id="rId2" Type="http://schemas.openxmlformats.org/officeDocument/2006/relationships/tags" Target="../tags/tag425.xml"/><Relationship Id="rId1" Type="http://schemas.openxmlformats.org/officeDocument/2006/relationships/image" Target="../media/image13.png"/></Relationships>
</file>

<file path=ppt/slides/_rels/slide19.xml.rels><?xml version="1.0" encoding="UTF-8" standalone="yes"?>
<Relationships xmlns="http://schemas.openxmlformats.org/package/2006/relationships"><Relationship Id="rId3" Type="http://schemas.openxmlformats.org/officeDocument/2006/relationships/slideLayout" Target="../slideLayouts/slideLayout41.xml"/><Relationship Id="rId2" Type="http://schemas.openxmlformats.org/officeDocument/2006/relationships/tags" Target="../tags/tag426.xml"/><Relationship Id="rId1" Type="http://schemas.openxmlformats.org/officeDocument/2006/relationships/image" Target="../media/image14.png"/></Relationships>
</file>

<file path=ppt/slides/_rels/slide20.xml.rels><?xml version="1.0" encoding="UTF-8" standalone="yes"?>
<Relationships xmlns="http://schemas.openxmlformats.org/package/2006/relationships"><Relationship Id="rId3" Type="http://schemas.openxmlformats.org/officeDocument/2006/relationships/slideLayout" Target="../slideLayouts/slideLayout41.xml"/><Relationship Id="rId2" Type="http://schemas.openxmlformats.org/officeDocument/2006/relationships/tags" Target="../tags/tag427.xml"/><Relationship Id="rId1" Type="http://schemas.openxmlformats.org/officeDocument/2006/relationships/image" Target="../media/image15.png"/></Relationships>
</file>

<file path=ppt/slides/_rels/slide21.xml.rels><?xml version="1.0" encoding="UTF-8" standalone="yes"?>
<Relationships xmlns="http://schemas.openxmlformats.org/package/2006/relationships"><Relationship Id="rId3" Type="http://schemas.openxmlformats.org/officeDocument/2006/relationships/slideLayout" Target="../slideLayouts/slideLayout41.xml"/><Relationship Id="rId2" Type="http://schemas.openxmlformats.org/officeDocument/2006/relationships/tags" Target="../tags/tag428.xml"/><Relationship Id="rId1" Type="http://schemas.openxmlformats.org/officeDocument/2006/relationships/image" Target="../media/image16.png"/></Relationships>
</file>

<file path=ppt/slides/_rels/slide22.xml.rels><?xml version="1.0" encoding="UTF-8" standalone="yes"?>
<Relationships xmlns="http://schemas.openxmlformats.org/package/2006/relationships"><Relationship Id="rId3" Type="http://schemas.openxmlformats.org/officeDocument/2006/relationships/slideLayout" Target="../slideLayouts/slideLayout41.xml"/><Relationship Id="rId2" Type="http://schemas.openxmlformats.org/officeDocument/2006/relationships/tags" Target="../tags/tag429.xml"/><Relationship Id="rId1" Type="http://schemas.openxmlformats.org/officeDocument/2006/relationships/image" Target="../media/image17.png"/></Relationships>
</file>

<file path=ppt/slides/_rels/slide23.xml.rels><?xml version="1.0" encoding="UTF-8" standalone="yes"?>
<Relationships xmlns="http://schemas.openxmlformats.org/package/2006/relationships"><Relationship Id="rId3" Type="http://schemas.openxmlformats.org/officeDocument/2006/relationships/slideLayout" Target="../slideLayouts/slideLayout41.xml"/><Relationship Id="rId2" Type="http://schemas.openxmlformats.org/officeDocument/2006/relationships/tags" Target="../tags/tag430.xml"/><Relationship Id="rId1" Type="http://schemas.openxmlformats.org/officeDocument/2006/relationships/image" Target="../media/image12.png"/></Relationships>
</file>

<file path=ppt/slides/_rels/slide24.xml.rels><?xml version="1.0" encoding="UTF-8" standalone="yes"?>
<Relationships xmlns="http://schemas.openxmlformats.org/package/2006/relationships"><Relationship Id="rId3" Type="http://schemas.openxmlformats.org/officeDocument/2006/relationships/slideLayout" Target="../slideLayouts/slideLayout41.xml"/><Relationship Id="rId2" Type="http://schemas.openxmlformats.org/officeDocument/2006/relationships/tags" Target="../tags/tag431.xml"/><Relationship Id="rId1" Type="http://schemas.openxmlformats.org/officeDocument/2006/relationships/image" Target="../media/image18.png"/></Relationships>
</file>

<file path=ppt/slides/_rels/slide25.xml.rels><?xml version="1.0" encoding="UTF-8" standalone="yes"?>
<Relationships xmlns="http://schemas.openxmlformats.org/package/2006/relationships"><Relationship Id="rId3" Type="http://schemas.openxmlformats.org/officeDocument/2006/relationships/slideLayout" Target="../slideLayouts/slideLayout41.xml"/><Relationship Id="rId2" Type="http://schemas.openxmlformats.org/officeDocument/2006/relationships/tags" Target="../tags/tag432.xml"/><Relationship Id="rId1" Type="http://schemas.openxmlformats.org/officeDocument/2006/relationships/image" Target="../media/image19.png"/></Relationships>
</file>

<file path=ppt/slides/_rels/slide26.xml.rels><?xml version="1.0" encoding="UTF-8" standalone="yes"?>
<Relationships xmlns="http://schemas.openxmlformats.org/package/2006/relationships"><Relationship Id="rId3" Type="http://schemas.openxmlformats.org/officeDocument/2006/relationships/slideLayout" Target="../slideLayouts/slideLayout41.xml"/><Relationship Id="rId2" Type="http://schemas.openxmlformats.org/officeDocument/2006/relationships/tags" Target="../tags/tag433.xml"/><Relationship Id="rId1" Type="http://schemas.openxmlformats.org/officeDocument/2006/relationships/image" Target="../media/image20.png"/></Relationships>
</file>

<file path=ppt/slides/_rels/slide27.xml.rels><?xml version="1.0" encoding="UTF-8" standalone="yes"?>
<Relationships xmlns="http://schemas.openxmlformats.org/package/2006/relationships"><Relationship Id="rId3" Type="http://schemas.openxmlformats.org/officeDocument/2006/relationships/slideLayout" Target="../slideLayouts/slideLayout41.xml"/><Relationship Id="rId2" Type="http://schemas.openxmlformats.org/officeDocument/2006/relationships/tags" Target="../tags/tag434.xml"/><Relationship Id="rId1" Type="http://schemas.openxmlformats.org/officeDocument/2006/relationships/image" Target="../media/image21.png"/></Relationships>
</file>

<file path=ppt/slides/_rels/slide28.xml.rels><?xml version="1.0" encoding="UTF-8" standalone="yes"?>
<Relationships xmlns="http://schemas.openxmlformats.org/package/2006/relationships"><Relationship Id="rId3" Type="http://schemas.openxmlformats.org/officeDocument/2006/relationships/slideLayout" Target="../slideLayouts/slideLayout41.xml"/><Relationship Id="rId2" Type="http://schemas.openxmlformats.org/officeDocument/2006/relationships/tags" Target="../tags/tag435.xml"/><Relationship Id="rId1" Type="http://schemas.openxmlformats.org/officeDocument/2006/relationships/image" Target="../media/image21.png"/></Relationships>
</file>

<file path=ppt/slides/_rels/slide29.xml.rels><?xml version="1.0" encoding="UTF-8" standalone="yes"?>
<Relationships xmlns="http://schemas.openxmlformats.org/package/2006/relationships"><Relationship Id="rId3" Type="http://schemas.openxmlformats.org/officeDocument/2006/relationships/slideLayout" Target="../slideLayouts/slideLayout41.xml"/><Relationship Id="rId2" Type="http://schemas.openxmlformats.org/officeDocument/2006/relationships/tags" Target="../tags/tag436.xml"/><Relationship Id="rId1" Type="http://schemas.openxmlformats.org/officeDocument/2006/relationships/image" Target="../media/image22.png"/></Relationships>
</file>

<file path=ppt/slides/_rels/slide30.xml.rels><?xml version="1.0" encoding="UTF-8" standalone="yes"?>
<Relationships xmlns="http://schemas.openxmlformats.org/package/2006/relationships"><Relationship Id="rId3" Type="http://schemas.openxmlformats.org/officeDocument/2006/relationships/slideLayout" Target="../slideLayouts/slideLayout41.xml"/><Relationship Id="rId2" Type="http://schemas.openxmlformats.org/officeDocument/2006/relationships/tags" Target="../tags/tag437.xml"/><Relationship Id="rId1" Type="http://schemas.openxmlformats.org/officeDocument/2006/relationships/image" Target="../media/image23.png"/></Relationships>
</file>

<file path=ppt/slides/_rels/slide31.xml.rels><?xml version="1.0" encoding="UTF-8" standalone="yes"?>
<Relationships xmlns="http://schemas.openxmlformats.org/package/2006/relationships"><Relationship Id="rId3" Type="http://schemas.openxmlformats.org/officeDocument/2006/relationships/slideLayout" Target="../slideLayouts/slideLayout41.xml"/><Relationship Id="rId2" Type="http://schemas.openxmlformats.org/officeDocument/2006/relationships/tags" Target="../tags/tag438.xml"/><Relationship Id="rId1" Type="http://schemas.openxmlformats.org/officeDocument/2006/relationships/image" Target="../media/image24.png"/></Relationships>
</file>

<file path=ppt/slides/_rels/slide32.xml.rels><?xml version="1.0" encoding="UTF-8" standalone="yes"?>
<Relationships xmlns="http://schemas.openxmlformats.org/package/2006/relationships"><Relationship Id="rId3" Type="http://schemas.openxmlformats.org/officeDocument/2006/relationships/slideLayout" Target="../slideLayouts/slideLayout41.xml"/><Relationship Id="rId2" Type="http://schemas.openxmlformats.org/officeDocument/2006/relationships/tags" Target="../tags/tag439.xml"/><Relationship Id="rId1" Type="http://schemas.openxmlformats.org/officeDocument/2006/relationships/image" Target="../media/image25.png"/></Relationships>
</file>

<file path=ppt/slides/_rels/slide33.xml.rels><?xml version="1.0" encoding="UTF-8" standalone="yes"?>
<Relationships xmlns="http://schemas.openxmlformats.org/package/2006/relationships"><Relationship Id="rId3" Type="http://schemas.openxmlformats.org/officeDocument/2006/relationships/slideLayout" Target="../slideLayouts/slideLayout41.xml"/><Relationship Id="rId2" Type="http://schemas.openxmlformats.org/officeDocument/2006/relationships/tags" Target="../tags/tag440.xml"/><Relationship Id="rId1" Type="http://schemas.openxmlformats.org/officeDocument/2006/relationships/image" Target="../media/image26.png"/></Relationships>
</file>

<file path=ppt/slides/_rels/slide34.xml.rels><?xml version="1.0" encoding="UTF-8" standalone="yes"?>
<Relationships xmlns="http://schemas.openxmlformats.org/package/2006/relationships"><Relationship Id="rId3" Type="http://schemas.openxmlformats.org/officeDocument/2006/relationships/slideLayout" Target="../slideLayouts/slideLayout41.xml"/><Relationship Id="rId2" Type="http://schemas.openxmlformats.org/officeDocument/2006/relationships/tags" Target="../tags/tag441.xml"/><Relationship Id="rId1" Type="http://schemas.openxmlformats.org/officeDocument/2006/relationships/image" Target="../media/image27.png"/></Relationships>
</file>

<file path=ppt/slides/_rels/slide35.xml.rels><?xml version="1.0" encoding="UTF-8" standalone="yes"?>
<Relationships xmlns="http://schemas.openxmlformats.org/package/2006/relationships"><Relationship Id="rId3" Type="http://schemas.openxmlformats.org/officeDocument/2006/relationships/slideLayout" Target="../slideLayouts/slideLayout41.xml"/><Relationship Id="rId2" Type="http://schemas.openxmlformats.org/officeDocument/2006/relationships/tags" Target="../tags/tag442.xml"/><Relationship Id="rId1" Type="http://schemas.openxmlformats.org/officeDocument/2006/relationships/image" Target="../media/image27.png"/></Relationships>
</file>

<file path=ppt/slides/_rels/slide36.xml.rels><?xml version="1.0" encoding="UTF-8" standalone="yes"?>
<Relationships xmlns="http://schemas.openxmlformats.org/package/2006/relationships"><Relationship Id="rId3" Type="http://schemas.openxmlformats.org/officeDocument/2006/relationships/slideLayout" Target="../slideLayouts/slideLayout41.xml"/><Relationship Id="rId2" Type="http://schemas.openxmlformats.org/officeDocument/2006/relationships/tags" Target="../tags/tag443.xml"/><Relationship Id="rId1" Type="http://schemas.openxmlformats.org/officeDocument/2006/relationships/image" Target="../media/image28.png"/></Relationships>
</file>

<file path=ppt/slides/_rels/slide37.xml.rels><?xml version="1.0" encoding="UTF-8" standalone="yes"?>
<Relationships xmlns="http://schemas.openxmlformats.org/package/2006/relationships"><Relationship Id="rId3" Type="http://schemas.openxmlformats.org/officeDocument/2006/relationships/slideLayout" Target="../slideLayouts/slideLayout41.xml"/><Relationship Id="rId2" Type="http://schemas.openxmlformats.org/officeDocument/2006/relationships/tags" Target="../tags/tag444.xml"/><Relationship Id="rId1" Type="http://schemas.openxmlformats.org/officeDocument/2006/relationships/image" Target="../media/image29.png"/></Relationships>
</file>

<file path=ppt/slides/_rels/slide38.xml.rels><?xml version="1.0" encoding="UTF-8" standalone="yes"?>
<Relationships xmlns="http://schemas.openxmlformats.org/package/2006/relationships"><Relationship Id="rId3" Type="http://schemas.openxmlformats.org/officeDocument/2006/relationships/slideLayout" Target="../slideLayouts/slideLayout41.xml"/><Relationship Id="rId2" Type="http://schemas.openxmlformats.org/officeDocument/2006/relationships/tags" Target="../tags/tag445.xml"/><Relationship Id="rId1" Type="http://schemas.openxmlformats.org/officeDocument/2006/relationships/image" Target="../media/image29.png"/></Relationships>
</file>

<file path=ppt/slides/_rels/slide39.xml.rels><?xml version="1.0" encoding="UTF-8" standalone="yes"?>
<Relationships xmlns="http://schemas.openxmlformats.org/package/2006/relationships"><Relationship Id="rId3" Type="http://schemas.openxmlformats.org/officeDocument/2006/relationships/slideLayout" Target="../slideLayouts/slideLayout41.xml"/><Relationship Id="rId2" Type="http://schemas.openxmlformats.org/officeDocument/2006/relationships/tags" Target="../tags/tag446.xml"/><Relationship Id="rId1" Type="http://schemas.openxmlformats.org/officeDocument/2006/relationships/image" Target="../media/image23.png"/></Relationships>
</file>

<file path=ppt/slides/_rels/slide40.xml.rels><?xml version="1.0" encoding="UTF-8" standalone="yes"?>
<Relationships xmlns="http://schemas.openxmlformats.org/package/2006/relationships"><Relationship Id="rId3" Type="http://schemas.openxmlformats.org/officeDocument/2006/relationships/slideLayout" Target="../slideLayouts/slideLayout41.xml"/><Relationship Id="rId2" Type="http://schemas.openxmlformats.org/officeDocument/2006/relationships/tags" Target="../tags/tag447.xml"/><Relationship Id="rId1" Type="http://schemas.openxmlformats.org/officeDocument/2006/relationships/image" Target="../media/image23.png"/></Relationships>
</file>

<file path=ppt/slides/_rels/slide41.xml.rels><?xml version="1.0" encoding="UTF-8" standalone="yes"?>
<Relationships xmlns="http://schemas.openxmlformats.org/package/2006/relationships"><Relationship Id="rId3" Type="http://schemas.openxmlformats.org/officeDocument/2006/relationships/slideLayout" Target="../slideLayouts/slideLayout41.xml"/><Relationship Id="rId2" Type="http://schemas.openxmlformats.org/officeDocument/2006/relationships/tags" Target="../tags/tag448.xml"/><Relationship Id="rId1" Type="http://schemas.openxmlformats.org/officeDocument/2006/relationships/image" Target="../media/image30.png"/></Relationships>
</file>

<file path=ppt/slides/_rels/slide42.xml.rels><?xml version="1.0" encoding="UTF-8" standalone="yes"?>
<Relationships xmlns="http://schemas.openxmlformats.org/package/2006/relationships"><Relationship Id="rId3" Type="http://schemas.openxmlformats.org/officeDocument/2006/relationships/slideLayout" Target="../slideLayouts/slideLayout41.xml"/><Relationship Id="rId2" Type="http://schemas.openxmlformats.org/officeDocument/2006/relationships/tags" Target="../tags/tag449.xml"/><Relationship Id="rId1" Type="http://schemas.openxmlformats.org/officeDocument/2006/relationships/image" Target="../media/image31.png"/></Relationships>
</file>

<file path=ppt/slides/_rels/slide43.xml.rels><?xml version="1.0" encoding="UTF-8" standalone="yes"?>
<Relationships xmlns="http://schemas.openxmlformats.org/package/2006/relationships"><Relationship Id="rId3" Type="http://schemas.openxmlformats.org/officeDocument/2006/relationships/slideLayout" Target="../slideLayouts/slideLayout41.xml"/><Relationship Id="rId2" Type="http://schemas.openxmlformats.org/officeDocument/2006/relationships/tags" Target="../tags/tag450.xml"/><Relationship Id="rId1" Type="http://schemas.openxmlformats.org/officeDocument/2006/relationships/image" Target="../media/image32.png"/></Relationships>
</file>

<file path=ppt/slides/_rels/slide44.xml.rels><?xml version="1.0" encoding="UTF-8" standalone="yes"?>
<Relationships xmlns="http://schemas.openxmlformats.org/package/2006/relationships"><Relationship Id="rId3" Type="http://schemas.openxmlformats.org/officeDocument/2006/relationships/slideLayout" Target="../slideLayouts/slideLayout41.xml"/><Relationship Id="rId2" Type="http://schemas.openxmlformats.org/officeDocument/2006/relationships/tags" Target="../tags/tag451.xml"/><Relationship Id="rId1" Type="http://schemas.openxmlformats.org/officeDocument/2006/relationships/image" Target="../media/image33.png"/></Relationships>
</file>

<file path=ppt/slides/_rels/slide45.xml.rels><?xml version="1.0" encoding="UTF-8" standalone="yes"?>
<Relationships xmlns="http://schemas.openxmlformats.org/package/2006/relationships"><Relationship Id="rId3" Type="http://schemas.openxmlformats.org/officeDocument/2006/relationships/slideLayout" Target="../slideLayouts/slideLayout41.xml"/><Relationship Id="rId2" Type="http://schemas.openxmlformats.org/officeDocument/2006/relationships/tags" Target="../tags/tag452.xml"/><Relationship Id="rId1" Type="http://schemas.openxmlformats.org/officeDocument/2006/relationships/image" Target="../media/image34.png"/></Relationships>
</file>

<file path=ppt/slides/_rels/slide46.xml.rels><?xml version="1.0" encoding="UTF-8" standalone="yes"?>
<Relationships xmlns="http://schemas.openxmlformats.org/package/2006/relationships"><Relationship Id="rId3" Type="http://schemas.openxmlformats.org/officeDocument/2006/relationships/slideLayout" Target="../slideLayouts/slideLayout41.xml"/><Relationship Id="rId2" Type="http://schemas.openxmlformats.org/officeDocument/2006/relationships/tags" Target="../tags/tag453.xml"/><Relationship Id="rId1" Type="http://schemas.openxmlformats.org/officeDocument/2006/relationships/image" Target="../media/image35.png"/></Relationships>
</file>

<file path=ppt/slides/_rels/slide47.xml.rels><?xml version="1.0" encoding="UTF-8" standalone="yes"?>
<Relationships xmlns="http://schemas.openxmlformats.org/package/2006/relationships"><Relationship Id="rId3" Type="http://schemas.openxmlformats.org/officeDocument/2006/relationships/slideLayout" Target="../slideLayouts/slideLayout41.xml"/><Relationship Id="rId2" Type="http://schemas.openxmlformats.org/officeDocument/2006/relationships/tags" Target="../tags/tag454.xml"/><Relationship Id="rId1" Type="http://schemas.openxmlformats.org/officeDocument/2006/relationships/image" Target="../media/image36.png"/></Relationships>
</file>

<file path=ppt/slides/_rels/slide48.xml.rels><?xml version="1.0" encoding="UTF-8" standalone="yes"?>
<Relationships xmlns="http://schemas.openxmlformats.org/package/2006/relationships"><Relationship Id="rId3" Type="http://schemas.openxmlformats.org/officeDocument/2006/relationships/slideLayout" Target="../slideLayouts/slideLayout41.xml"/><Relationship Id="rId2" Type="http://schemas.openxmlformats.org/officeDocument/2006/relationships/tags" Target="../tags/tag455.xml"/><Relationship Id="rId1" Type="http://schemas.openxmlformats.org/officeDocument/2006/relationships/image" Target="../media/image37.png"/></Relationships>
</file>

<file path=ppt/slides/_rels/slide49.xml.rels><?xml version="1.0" encoding="UTF-8" standalone="yes"?>
<Relationships xmlns="http://schemas.openxmlformats.org/package/2006/relationships"><Relationship Id="rId3" Type="http://schemas.openxmlformats.org/officeDocument/2006/relationships/slideLayout" Target="../slideLayouts/slideLayout41.xml"/><Relationship Id="rId2" Type="http://schemas.openxmlformats.org/officeDocument/2006/relationships/tags" Target="../tags/tag456.xml"/><Relationship Id="rId1" Type="http://schemas.openxmlformats.org/officeDocument/2006/relationships/image" Target="../media/image38.png"/></Relationships>
</file>

<file path=ppt/slides/_rels/slide50.xml.rels><?xml version="1.0" encoding="UTF-8" standalone="yes"?>
<Relationships xmlns="http://schemas.openxmlformats.org/package/2006/relationships"><Relationship Id="rId3" Type="http://schemas.openxmlformats.org/officeDocument/2006/relationships/slideLayout" Target="../slideLayouts/slideLayout41.xml"/><Relationship Id="rId2" Type="http://schemas.openxmlformats.org/officeDocument/2006/relationships/tags" Target="../tags/tag457.xml"/><Relationship Id="rId1" Type="http://schemas.openxmlformats.org/officeDocument/2006/relationships/image" Target="../media/image39.png"/></Relationships>
</file>

<file path=ppt/slides/_rels/slide51.xml.rels><?xml version="1.0" encoding="UTF-8" standalone="yes"?>
<Relationships xmlns="http://schemas.openxmlformats.org/package/2006/relationships"><Relationship Id="rId3" Type="http://schemas.openxmlformats.org/officeDocument/2006/relationships/slideLayout" Target="../slideLayouts/slideLayout41.xml"/><Relationship Id="rId2" Type="http://schemas.openxmlformats.org/officeDocument/2006/relationships/tags" Target="../tags/tag458.xml"/><Relationship Id="rId1" Type="http://schemas.openxmlformats.org/officeDocument/2006/relationships/image" Target="../media/image40.png"/></Relationships>
</file>

<file path=ppt/slides/_rels/slide52.xml.rels><?xml version="1.0" encoding="UTF-8" standalone="yes"?>
<Relationships xmlns="http://schemas.openxmlformats.org/package/2006/relationships"><Relationship Id="rId3" Type="http://schemas.openxmlformats.org/officeDocument/2006/relationships/slideLayout" Target="../slideLayouts/slideLayout41.xml"/><Relationship Id="rId2" Type="http://schemas.openxmlformats.org/officeDocument/2006/relationships/tags" Target="../tags/tag459.xml"/><Relationship Id="rId1" Type="http://schemas.openxmlformats.org/officeDocument/2006/relationships/image" Target="../media/image41.png"/></Relationships>
</file>

<file path=ppt/slides/_rels/slide53.xml.rels><?xml version="1.0" encoding="UTF-8" standalone="yes"?>
<Relationships xmlns="http://schemas.openxmlformats.org/package/2006/relationships"><Relationship Id="rId3" Type="http://schemas.openxmlformats.org/officeDocument/2006/relationships/slideLayout" Target="../slideLayouts/slideLayout41.xml"/><Relationship Id="rId2" Type="http://schemas.openxmlformats.org/officeDocument/2006/relationships/tags" Target="../tags/tag460.xml"/><Relationship Id="rId1" Type="http://schemas.openxmlformats.org/officeDocument/2006/relationships/image" Target="../media/image42.png"/></Relationships>
</file>

<file path=ppt/slides/_rels/slide54.xml.rels><?xml version="1.0" encoding="UTF-8" standalone="yes"?>
<Relationships xmlns="http://schemas.openxmlformats.org/package/2006/relationships"><Relationship Id="rId3" Type="http://schemas.openxmlformats.org/officeDocument/2006/relationships/slideLayout" Target="../slideLayouts/slideLayout41.xml"/><Relationship Id="rId2" Type="http://schemas.openxmlformats.org/officeDocument/2006/relationships/tags" Target="../tags/tag461.xml"/><Relationship Id="rId1" Type="http://schemas.openxmlformats.org/officeDocument/2006/relationships/image" Target="../media/image43.png"/></Relationships>
</file>

<file path=ppt/slides/_rels/slide55.xml.rels><?xml version="1.0" encoding="UTF-8" standalone="yes"?>
<Relationships xmlns="http://schemas.openxmlformats.org/package/2006/relationships"><Relationship Id="rId3" Type="http://schemas.openxmlformats.org/officeDocument/2006/relationships/slideLayout" Target="../slideLayouts/slideLayout41.xml"/><Relationship Id="rId2" Type="http://schemas.openxmlformats.org/officeDocument/2006/relationships/tags" Target="../tags/tag462.xml"/><Relationship Id="rId1" Type="http://schemas.openxmlformats.org/officeDocument/2006/relationships/image" Target="../media/image44.jpeg"/></Relationships>
</file>

<file path=ppt/slides/_rels/slide56.xml.rels><?xml version="1.0" encoding="UTF-8" standalone="yes"?>
<Relationships xmlns="http://schemas.openxmlformats.org/package/2006/relationships"><Relationship Id="rId3" Type="http://schemas.openxmlformats.org/officeDocument/2006/relationships/slideLayout" Target="../slideLayouts/slideLayout41.xml"/><Relationship Id="rId2" Type="http://schemas.openxmlformats.org/officeDocument/2006/relationships/tags" Target="../tags/tag463.xml"/><Relationship Id="rId1" Type="http://schemas.openxmlformats.org/officeDocument/2006/relationships/image" Target="../media/image45.png"/></Relationships>
</file>

<file path=ppt/slides/_rels/slide57.xml.rels><?xml version="1.0" encoding="UTF-8" standalone="yes"?>
<Relationships xmlns="http://schemas.openxmlformats.org/package/2006/relationships"><Relationship Id="rId3" Type="http://schemas.openxmlformats.org/officeDocument/2006/relationships/slideLayout" Target="../slideLayouts/slideLayout41.xml"/><Relationship Id="rId2" Type="http://schemas.openxmlformats.org/officeDocument/2006/relationships/tags" Target="../tags/tag464.xml"/><Relationship Id="rId1" Type="http://schemas.openxmlformats.org/officeDocument/2006/relationships/image" Target="../media/image46.jpeg"/></Relationships>
</file>

<file path=ppt/slides/_rels/slide58.xml.rels><?xml version="1.0" encoding="UTF-8" standalone="yes"?>
<Relationships xmlns="http://schemas.openxmlformats.org/package/2006/relationships"><Relationship Id="rId3" Type="http://schemas.openxmlformats.org/officeDocument/2006/relationships/slideLayout" Target="../slideLayouts/slideLayout41.xml"/><Relationship Id="rId2" Type="http://schemas.openxmlformats.org/officeDocument/2006/relationships/tags" Target="../tags/tag465.xml"/><Relationship Id="rId1" Type="http://schemas.openxmlformats.org/officeDocument/2006/relationships/image" Target="../media/image47.jpeg"/></Relationships>
</file>

<file path=ppt/slides/_rels/slide59.xml.rels><?xml version="1.0" encoding="UTF-8" standalone="yes"?>
<Relationships xmlns="http://schemas.openxmlformats.org/package/2006/relationships"><Relationship Id="rId3" Type="http://schemas.openxmlformats.org/officeDocument/2006/relationships/slideLayout" Target="../slideLayouts/slideLayout41.xml"/><Relationship Id="rId2" Type="http://schemas.openxmlformats.org/officeDocument/2006/relationships/tags" Target="../tags/tag466.xml"/><Relationship Id="rId1" Type="http://schemas.openxmlformats.org/officeDocument/2006/relationships/image" Target="../media/image48.jpeg"/></Relationships>
</file>

<file path=ppt/slides/_rels/slide60.xml.rels><?xml version="1.0" encoding="UTF-8" standalone="yes"?>
<Relationships xmlns="http://schemas.openxmlformats.org/package/2006/relationships"><Relationship Id="rId3" Type="http://schemas.openxmlformats.org/officeDocument/2006/relationships/slideLayout" Target="../slideLayouts/slideLayout41.xml"/><Relationship Id="rId2" Type="http://schemas.openxmlformats.org/officeDocument/2006/relationships/tags" Target="../tags/tag467.xml"/><Relationship Id="rId1" Type="http://schemas.openxmlformats.org/officeDocument/2006/relationships/image" Target="../media/image49.jpeg"/></Relationships>
</file>

<file path=ppt/slides/_rels/slide61.xml.rels><?xml version="1.0" encoding="UTF-8" standalone="yes"?>
<Relationships xmlns="http://schemas.openxmlformats.org/package/2006/relationships"><Relationship Id="rId3" Type="http://schemas.openxmlformats.org/officeDocument/2006/relationships/slideLayout" Target="../slideLayouts/slideLayout41.xml"/><Relationship Id="rId2" Type="http://schemas.openxmlformats.org/officeDocument/2006/relationships/tags" Target="../tags/tag468.xml"/><Relationship Id="rId1" Type="http://schemas.openxmlformats.org/officeDocument/2006/relationships/image" Target="../media/image50.jpeg"/></Relationships>
</file>

<file path=ppt/slides/_rels/slide62.xml.rels><?xml version="1.0" encoding="UTF-8" standalone="yes"?>
<Relationships xmlns="http://schemas.openxmlformats.org/package/2006/relationships"><Relationship Id="rId3" Type="http://schemas.openxmlformats.org/officeDocument/2006/relationships/slideLayout" Target="../slideLayouts/slideLayout41.xml"/><Relationship Id="rId2" Type="http://schemas.openxmlformats.org/officeDocument/2006/relationships/tags" Target="../tags/tag469.xml"/><Relationship Id="rId1" Type="http://schemas.openxmlformats.org/officeDocument/2006/relationships/image" Target="../media/image51.jpeg"/></Relationships>
</file>

<file path=ppt/slides/_rels/slide63.xml.rels><?xml version="1.0" encoding="UTF-8" standalone="yes"?>
<Relationships xmlns="http://schemas.openxmlformats.org/package/2006/relationships"><Relationship Id="rId3" Type="http://schemas.openxmlformats.org/officeDocument/2006/relationships/slideLayout" Target="../slideLayouts/slideLayout41.xml"/><Relationship Id="rId2" Type="http://schemas.openxmlformats.org/officeDocument/2006/relationships/tags" Target="../tags/tag470.xml"/><Relationship Id="rId1" Type="http://schemas.openxmlformats.org/officeDocument/2006/relationships/image" Target="../media/image52.jpeg"/></Relationships>
</file>

<file path=ppt/slides/_rels/slide64.xml.rels><?xml version="1.0" encoding="UTF-8" standalone="yes"?>
<Relationships xmlns="http://schemas.openxmlformats.org/package/2006/relationships"><Relationship Id="rId3" Type="http://schemas.openxmlformats.org/officeDocument/2006/relationships/slideLayout" Target="../slideLayouts/slideLayout41.xml"/><Relationship Id="rId2" Type="http://schemas.openxmlformats.org/officeDocument/2006/relationships/tags" Target="../tags/tag471.xml"/><Relationship Id="rId1" Type="http://schemas.openxmlformats.org/officeDocument/2006/relationships/image" Target="../media/image53.jpeg"/></Relationships>
</file>

<file path=ppt/slides/_rels/slide65.xml.rels><?xml version="1.0" encoding="UTF-8" standalone="yes"?>
<Relationships xmlns="http://schemas.openxmlformats.org/package/2006/relationships"><Relationship Id="rId3" Type="http://schemas.openxmlformats.org/officeDocument/2006/relationships/slideLayout" Target="../slideLayouts/slideLayout41.xml"/><Relationship Id="rId2" Type="http://schemas.openxmlformats.org/officeDocument/2006/relationships/tags" Target="../tags/tag472.xml"/><Relationship Id="rId1" Type="http://schemas.openxmlformats.org/officeDocument/2006/relationships/image" Target="../media/image54.jpeg"/></Relationships>
</file>

<file path=ppt/slides/_rels/slide66.xml.rels><?xml version="1.0" encoding="UTF-8" standalone="yes"?>
<Relationships xmlns="http://schemas.openxmlformats.org/package/2006/relationships"><Relationship Id="rId3" Type="http://schemas.openxmlformats.org/officeDocument/2006/relationships/slideLayout" Target="../slideLayouts/slideLayout41.xml"/><Relationship Id="rId2" Type="http://schemas.openxmlformats.org/officeDocument/2006/relationships/tags" Target="../tags/tag473.xml"/><Relationship Id="rId1" Type="http://schemas.openxmlformats.org/officeDocument/2006/relationships/image" Target="../media/image55.png"/></Relationships>
</file>

<file path=ppt/slides/_rels/slide67.xml.rels><?xml version="1.0" encoding="UTF-8" standalone="yes"?>
<Relationships xmlns="http://schemas.openxmlformats.org/package/2006/relationships"><Relationship Id="rId3" Type="http://schemas.openxmlformats.org/officeDocument/2006/relationships/slideLayout" Target="../slideLayouts/slideLayout41.xml"/><Relationship Id="rId2" Type="http://schemas.openxmlformats.org/officeDocument/2006/relationships/tags" Target="../tags/tag474.xml"/><Relationship Id="rId1" Type="http://schemas.openxmlformats.org/officeDocument/2006/relationships/image" Target="../media/image56.png"/></Relationships>
</file>

<file path=ppt/slides/_rels/slide68.xml.rels><?xml version="1.0" encoding="UTF-8" standalone="yes"?>
<Relationships xmlns="http://schemas.openxmlformats.org/package/2006/relationships"><Relationship Id="rId3" Type="http://schemas.openxmlformats.org/officeDocument/2006/relationships/slideLayout" Target="../slideLayouts/slideLayout41.xml"/><Relationship Id="rId2" Type="http://schemas.openxmlformats.org/officeDocument/2006/relationships/tags" Target="../tags/tag475.xml"/><Relationship Id="rId1" Type="http://schemas.openxmlformats.org/officeDocument/2006/relationships/image" Target="../media/image57.jpeg"/></Relationships>
</file>

<file path=ppt/slides/_rels/slide69.xml.rels><?xml version="1.0" encoding="UTF-8" standalone="yes"?>
<Relationships xmlns="http://schemas.openxmlformats.org/package/2006/relationships"><Relationship Id="rId3" Type="http://schemas.openxmlformats.org/officeDocument/2006/relationships/slideLayout" Target="../slideLayouts/slideLayout41.xml"/><Relationship Id="rId2" Type="http://schemas.openxmlformats.org/officeDocument/2006/relationships/tags" Target="../tags/tag476.xml"/><Relationship Id="rId1" Type="http://schemas.openxmlformats.org/officeDocument/2006/relationships/image" Target="../media/image58.png"/></Relationships>
</file>

<file path=ppt/slides/_rels/slide70.xml.rels><?xml version="1.0" encoding="UTF-8" standalone="yes"?>
<Relationships xmlns="http://schemas.openxmlformats.org/package/2006/relationships"><Relationship Id="rId3" Type="http://schemas.openxmlformats.org/officeDocument/2006/relationships/slideLayout" Target="../slideLayouts/slideLayout41.xml"/><Relationship Id="rId2" Type="http://schemas.openxmlformats.org/officeDocument/2006/relationships/tags" Target="../tags/tag477.xml"/><Relationship Id="rId1" Type="http://schemas.openxmlformats.org/officeDocument/2006/relationships/image" Target="../media/image58.png"/></Relationships>
</file>

<file path=ppt/slides/_rels/slide71.xml.rels><?xml version="1.0" encoding="UTF-8" standalone="yes"?>
<Relationships xmlns="http://schemas.openxmlformats.org/package/2006/relationships"><Relationship Id="rId3" Type="http://schemas.openxmlformats.org/officeDocument/2006/relationships/slideLayout" Target="../slideLayouts/slideLayout41.xml"/><Relationship Id="rId2" Type="http://schemas.openxmlformats.org/officeDocument/2006/relationships/tags" Target="../tags/tag478.xml"/><Relationship Id="rId1" Type="http://schemas.openxmlformats.org/officeDocument/2006/relationships/image" Target="../media/image58.png"/></Relationships>
</file>

<file path=ppt/slides/_rels/slide72.xml.rels><?xml version="1.0" encoding="UTF-8" standalone="yes"?>
<Relationships xmlns="http://schemas.openxmlformats.org/package/2006/relationships"><Relationship Id="rId3" Type="http://schemas.openxmlformats.org/officeDocument/2006/relationships/slideLayout" Target="../slideLayouts/slideLayout41.xml"/><Relationship Id="rId2" Type="http://schemas.openxmlformats.org/officeDocument/2006/relationships/tags" Target="../tags/tag479.xml"/><Relationship Id="rId1" Type="http://schemas.openxmlformats.org/officeDocument/2006/relationships/image" Target="../media/image59.png"/></Relationships>
</file>

<file path=ppt/slides/_rels/slide73.xml.rels><?xml version="1.0" encoding="UTF-8" standalone="yes"?>
<Relationships xmlns="http://schemas.openxmlformats.org/package/2006/relationships"><Relationship Id="rId3" Type="http://schemas.openxmlformats.org/officeDocument/2006/relationships/slideLayout" Target="../slideLayouts/slideLayout41.xml"/><Relationship Id="rId2" Type="http://schemas.openxmlformats.org/officeDocument/2006/relationships/tags" Target="../tags/tag480.xml"/><Relationship Id="rId1" Type="http://schemas.openxmlformats.org/officeDocument/2006/relationships/image" Target="../media/image60.png"/></Relationships>
</file>

<file path=ppt/slides/_rels/slide74.xml.rels><?xml version="1.0" encoding="UTF-8" standalone="yes"?>
<Relationships xmlns="http://schemas.openxmlformats.org/package/2006/relationships"><Relationship Id="rId3" Type="http://schemas.openxmlformats.org/officeDocument/2006/relationships/slideLayout" Target="../slideLayouts/slideLayout41.xml"/><Relationship Id="rId2" Type="http://schemas.openxmlformats.org/officeDocument/2006/relationships/tags" Target="../tags/tag481.xml"/><Relationship Id="rId1" Type="http://schemas.openxmlformats.org/officeDocument/2006/relationships/image" Target="../media/image60.png"/></Relationships>
</file>

<file path=ppt/slides/_rels/slide75.xml.rels><?xml version="1.0" encoding="UTF-8" standalone="yes"?>
<Relationships xmlns="http://schemas.openxmlformats.org/package/2006/relationships"><Relationship Id="rId3" Type="http://schemas.openxmlformats.org/officeDocument/2006/relationships/slideLayout" Target="../slideLayouts/slideLayout41.xml"/><Relationship Id="rId2" Type="http://schemas.openxmlformats.org/officeDocument/2006/relationships/tags" Target="../tags/tag482.xml"/><Relationship Id="rId1" Type="http://schemas.openxmlformats.org/officeDocument/2006/relationships/image" Target="../media/image60.png"/></Relationships>
</file>

<file path=ppt/slides/_rels/slide76.xml.rels><?xml version="1.0" encoding="UTF-8" standalone="yes"?>
<Relationships xmlns="http://schemas.openxmlformats.org/package/2006/relationships"><Relationship Id="rId3" Type="http://schemas.openxmlformats.org/officeDocument/2006/relationships/slideLayout" Target="../slideLayouts/slideLayout41.xml"/><Relationship Id="rId2" Type="http://schemas.openxmlformats.org/officeDocument/2006/relationships/tags" Target="../tags/tag483.xml"/><Relationship Id="rId1" Type="http://schemas.openxmlformats.org/officeDocument/2006/relationships/image" Target="../media/image61.jpeg"/></Relationships>
</file>

<file path=ppt/slides/_rels/slide77.xml.rels><?xml version="1.0" encoding="UTF-8" standalone="yes"?>
<Relationships xmlns="http://schemas.openxmlformats.org/package/2006/relationships"><Relationship Id="rId3" Type="http://schemas.openxmlformats.org/officeDocument/2006/relationships/slideLayout" Target="../slideLayouts/slideLayout41.xml"/><Relationship Id="rId2" Type="http://schemas.openxmlformats.org/officeDocument/2006/relationships/tags" Target="../tags/tag484.xml"/><Relationship Id="rId1" Type="http://schemas.openxmlformats.org/officeDocument/2006/relationships/image" Target="../media/image62.png"/></Relationships>
</file>

<file path=ppt/slides/_rels/slide78.xml.rels><?xml version="1.0" encoding="UTF-8" standalone="yes"?>
<Relationships xmlns="http://schemas.openxmlformats.org/package/2006/relationships"><Relationship Id="rId3" Type="http://schemas.openxmlformats.org/officeDocument/2006/relationships/slideLayout" Target="../slideLayouts/slideLayout41.xml"/><Relationship Id="rId2" Type="http://schemas.openxmlformats.org/officeDocument/2006/relationships/tags" Target="../tags/tag485.xml"/><Relationship Id="rId1" Type="http://schemas.openxmlformats.org/officeDocument/2006/relationships/image" Target="../media/image63.png"/></Relationships>
</file>

<file path=ppt/slides/_rels/slide79.xml.rels><?xml version="1.0" encoding="UTF-8" standalone="yes"?>
<Relationships xmlns="http://schemas.openxmlformats.org/package/2006/relationships"><Relationship Id="rId3" Type="http://schemas.openxmlformats.org/officeDocument/2006/relationships/slideLayout" Target="../slideLayouts/slideLayout41.xml"/><Relationship Id="rId2" Type="http://schemas.openxmlformats.org/officeDocument/2006/relationships/tags" Target="../tags/tag486.xml"/><Relationship Id="rId1" Type="http://schemas.openxmlformats.org/officeDocument/2006/relationships/image" Target="../media/image64.png"/></Relationships>
</file>

<file path=ppt/slides/_rels/slide80.xml.rels><?xml version="1.0" encoding="UTF-8" standalone="yes"?>
<Relationships xmlns="http://schemas.openxmlformats.org/package/2006/relationships"><Relationship Id="rId3" Type="http://schemas.openxmlformats.org/officeDocument/2006/relationships/slideLayout" Target="../slideLayouts/slideLayout41.xml"/><Relationship Id="rId2" Type="http://schemas.openxmlformats.org/officeDocument/2006/relationships/tags" Target="../tags/tag487.xml"/><Relationship Id="rId1" Type="http://schemas.openxmlformats.org/officeDocument/2006/relationships/image" Target="../media/image65.png"/></Relationships>
</file>

<file path=ppt/slides/_rels/slide81.xml.rels><?xml version="1.0" encoding="UTF-8" standalone="yes"?>
<Relationships xmlns="http://schemas.openxmlformats.org/package/2006/relationships"><Relationship Id="rId3" Type="http://schemas.openxmlformats.org/officeDocument/2006/relationships/slideLayout" Target="../slideLayouts/slideLayout41.xml"/><Relationship Id="rId2" Type="http://schemas.openxmlformats.org/officeDocument/2006/relationships/tags" Target="../tags/tag488.xml"/><Relationship Id="rId1" Type="http://schemas.openxmlformats.org/officeDocument/2006/relationships/image" Target="../media/image66.png"/></Relationships>
</file>

<file path=ppt/slides/_rels/slide82.xml.rels><?xml version="1.0" encoding="UTF-8" standalone="yes"?>
<Relationships xmlns="http://schemas.openxmlformats.org/package/2006/relationships"><Relationship Id="rId3" Type="http://schemas.openxmlformats.org/officeDocument/2006/relationships/slideLayout" Target="../slideLayouts/slideLayout41.xml"/><Relationship Id="rId2" Type="http://schemas.openxmlformats.org/officeDocument/2006/relationships/tags" Target="../tags/tag489.xml"/><Relationship Id="rId1" Type="http://schemas.openxmlformats.org/officeDocument/2006/relationships/image" Target="../media/image67.png"/></Relationships>
</file>

<file path=ppt/slides/_rels/slide83.xml.rels><?xml version="1.0" encoding="UTF-8" standalone="yes"?>
<Relationships xmlns="http://schemas.openxmlformats.org/package/2006/relationships"><Relationship Id="rId3" Type="http://schemas.openxmlformats.org/officeDocument/2006/relationships/slideLayout" Target="../slideLayouts/slideLayout41.xml"/><Relationship Id="rId2" Type="http://schemas.openxmlformats.org/officeDocument/2006/relationships/tags" Target="../tags/tag490.xml"/><Relationship Id="rId1" Type="http://schemas.openxmlformats.org/officeDocument/2006/relationships/image" Target="../media/image68.png"/></Relationships>
</file>

<file path=ppt/slides/_rels/slide84.xml.rels><?xml version="1.0" encoding="UTF-8" standalone="yes"?>
<Relationships xmlns="http://schemas.openxmlformats.org/package/2006/relationships"><Relationship Id="rId3" Type="http://schemas.openxmlformats.org/officeDocument/2006/relationships/slideLayout" Target="../slideLayouts/slideLayout41.xml"/><Relationship Id="rId2" Type="http://schemas.openxmlformats.org/officeDocument/2006/relationships/tags" Target="../tags/tag491.xml"/><Relationship Id="rId1" Type="http://schemas.openxmlformats.org/officeDocument/2006/relationships/image" Target="../media/image69.jpeg"/></Relationships>
</file>

<file path=ppt/slides/_rels/slide85.xml.rels><?xml version="1.0" encoding="UTF-8" standalone="yes"?>
<Relationships xmlns="http://schemas.openxmlformats.org/package/2006/relationships"><Relationship Id="rId3" Type="http://schemas.openxmlformats.org/officeDocument/2006/relationships/slideLayout" Target="../slideLayouts/slideLayout41.xml"/><Relationship Id="rId2" Type="http://schemas.openxmlformats.org/officeDocument/2006/relationships/tags" Target="../tags/tag492.xml"/><Relationship Id="rId1" Type="http://schemas.openxmlformats.org/officeDocument/2006/relationships/image" Target="../media/image70.jpeg"/></Relationships>
</file>

<file path=ppt/slides/_rels/slide86.xml.rels><?xml version="1.0" encoding="UTF-8" standalone="yes"?>
<Relationships xmlns="http://schemas.openxmlformats.org/package/2006/relationships"><Relationship Id="rId3" Type="http://schemas.openxmlformats.org/officeDocument/2006/relationships/slideLayout" Target="../slideLayouts/slideLayout41.xml"/><Relationship Id="rId2" Type="http://schemas.openxmlformats.org/officeDocument/2006/relationships/tags" Target="../tags/tag493.xml"/><Relationship Id="rId1" Type="http://schemas.openxmlformats.org/officeDocument/2006/relationships/image" Target="../media/image70.jpeg"/></Relationships>
</file>

<file path=ppt/slides/_rels/slide87.xml.rels><?xml version="1.0" encoding="UTF-8" standalone="yes"?>
<Relationships xmlns="http://schemas.openxmlformats.org/package/2006/relationships"><Relationship Id="rId3" Type="http://schemas.openxmlformats.org/officeDocument/2006/relationships/slideLayout" Target="../slideLayouts/slideLayout41.xml"/><Relationship Id="rId2" Type="http://schemas.openxmlformats.org/officeDocument/2006/relationships/tags" Target="../tags/tag494.xml"/><Relationship Id="rId1" Type="http://schemas.openxmlformats.org/officeDocument/2006/relationships/image" Target="../media/image71.png"/></Relationships>
</file>

<file path=ppt/slides/_rels/slide88.xml.rels><?xml version="1.0" encoding="UTF-8" standalone="yes"?>
<Relationships xmlns="http://schemas.openxmlformats.org/package/2006/relationships"><Relationship Id="rId3" Type="http://schemas.openxmlformats.org/officeDocument/2006/relationships/slideLayout" Target="../slideLayouts/slideLayout41.xml"/><Relationship Id="rId2" Type="http://schemas.openxmlformats.org/officeDocument/2006/relationships/tags" Target="../tags/tag495.xml"/><Relationship Id="rId1" Type="http://schemas.openxmlformats.org/officeDocument/2006/relationships/image" Target="../media/image72.png"/></Relationships>
</file>

<file path=ppt/slides/_rels/slide89.xml.rels><?xml version="1.0" encoding="UTF-8" standalone="yes"?>
<Relationships xmlns="http://schemas.openxmlformats.org/package/2006/relationships"><Relationship Id="rId3" Type="http://schemas.openxmlformats.org/officeDocument/2006/relationships/slideLayout" Target="../slideLayouts/slideLayout41.xml"/><Relationship Id="rId2" Type="http://schemas.openxmlformats.org/officeDocument/2006/relationships/tags" Target="../tags/tag496.xml"/><Relationship Id="rId1" Type="http://schemas.openxmlformats.org/officeDocument/2006/relationships/image" Target="../media/image73.png"/></Relationships>
</file>

<file path=ppt/slides/_rels/slide90.xml.rels><?xml version="1.0" encoding="UTF-8" standalone="yes"?>
<Relationships xmlns="http://schemas.openxmlformats.org/package/2006/relationships"><Relationship Id="rId3" Type="http://schemas.openxmlformats.org/officeDocument/2006/relationships/slideLayout" Target="../slideLayouts/slideLayout41.xml"/><Relationship Id="rId2" Type="http://schemas.openxmlformats.org/officeDocument/2006/relationships/tags" Target="../tags/tag497.xml"/><Relationship Id="rId1" Type="http://schemas.openxmlformats.org/officeDocument/2006/relationships/image" Target="../media/image74.png"/></Relationships>
</file>

<file path=ppt/slides/_rels/slide91.xml.rels><?xml version="1.0" encoding="UTF-8" standalone="yes"?>
<Relationships xmlns="http://schemas.openxmlformats.org/package/2006/relationships"><Relationship Id="rId3" Type="http://schemas.openxmlformats.org/officeDocument/2006/relationships/slideLayout" Target="../slideLayouts/slideLayout41.xml"/><Relationship Id="rId2" Type="http://schemas.openxmlformats.org/officeDocument/2006/relationships/tags" Target="../tags/tag498.xml"/><Relationship Id="rId1" Type="http://schemas.openxmlformats.org/officeDocument/2006/relationships/image" Target="../media/image75.png"/></Relationships>
</file>

<file path=ppt/slides/_rels/slide92.xml.rels><?xml version="1.0" encoding="UTF-8" standalone="yes"?>
<Relationships xmlns="http://schemas.openxmlformats.org/package/2006/relationships"><Relationship Id="rId3" Type="http://schemas.openxmlformats.org/officeDocument/2006/relationships/slideLayout" Target="../slideLayouts/slideLayout41.xml"/><Relationship Id="rId2" Type="http://schemas.openxmlformats.org/officeDocument/2006/relationships/tags" Target="../tags/tag499.xml"/><Relationship Id="rId1" Type="http://schemas.openxmlformats.org/officeDocument/2006/relationships/image" Target="../media/image76.png"/></Relationships>
</file>

<file path=ppt/slides/_rels/slide93.xml.rels><?xml version="1.0" encoding="UTF-8" standalone="yes"?>
<Relationships xmlns="http://schemas.openxmlformats.org/package/2006/relationships"><Relationship Id="rId3" Type="http://schemas.openxmlformats.org/officeDocument/2006/relationships/slideLayout" Target="../slideLayouts/slideLayout41.xml"/><Relationship Id="rId2" Type="http://schemas.openxmlformats.org/officeDocument/2006/relationships/tags" Target="../tags/tag500.xml"/><Relationship Id="rId1" Type="http://schemas.openxmlformats.org/officeDocument/2006/relationships/image" Target="../media/image77.png"/></Relationships>
</file>

<file path=ppt/slides/_rels/slide94.xml.rels><?xml version="1.0" encoding="UTF-8" standalone="yes"?>
<Relationships xmlns="http://schemas.openxmlformats.org/package/2006/relationships"><Relationship Id="rId3" Type="http://schemas.openxmlformats.org/officeDocument/2006/relationships/slideLayout" Target="../slideLayouts/slideLayout41.xml"/><Relationship Id="rId2" Type="http://schemas.openxmlformats.org/officeDocument/2006/relationships/tags" Target="../tags/tag501.xml"/><Relationship Id="rId1" Type="http://schemas.openxmlformats.org/officeDocument/2006/relationships/image" Target="../media/image78.png"/></Relationships>
</file>

<file path=ppt/slides/_rels/slide95.xml.rels><?xml version="1.0" encoding="UTF-8" standalone="yes"?>
<Relationships xmlns="http://schemas.openxmlformats.org/package/2006/relationships"><Relationship Id="rId3" Type="http://schemas.openxmlformats.org/officeDocument/2006/relationships/slideLayout" Target="../slideLayouts/slideLayout41.xml"/><Relationship Id="rId2" Type="http://schemas.openxmlformats.org/officeDocument/2006/relationships/tags" Target="../tags/tag502.xml"/><Relationship Id="rId1" Type="http://schemas.openxmlformats.org/officeDocument/2006/relationships/image" Target="../media/image79.png"/></Relationships>
</file>

<file path=ppt/slides/_rels/slide96.xml.rels><?xml version="1.0" encoding="UTF-8" standalone="yes"?>
<Relationships xmlns="http://schemas.openxmlformats.org/package/2006/relationships"><Relationship Id="rId3" Type="http://schemas.openxmlformats.org/officeDocument/2006/relationships/slideLayout" Target="../slideLayouts/slideLayout41.xml"/><Relationship Id="rId2" Type="http://schemas.openxmlformats.org/officeDocument/2006/relationships/tags" Target="../tags/tag503.xml"/><Relationship Id="rId1" Type="http://schemas.openxmlformats.org/officeDocument/2006/relationships/image" Target="../media/image78.png"/></Relationships>
</file>

<file path=ppt/slides/_rels/slide97.xml.rels><?xml version="1.0" encoding="UTF-8" standalone="yes"?>
<Relationships xmlns="http://schemas.openxmlformats.org/package/2006/relationships"><Relationship Id="rId3" Type="http://schemas.openxmlformats.org/officeDocument/2006/relationships/slideLayout" Target="../slideLayouts/slideLayout41.xml"/><Relationship Id="rId2" Type="http://schemas.openxmlformats.org/officeDocument/2006/relationships/tags" Target="../tags/tag504.xml"/><Relationship Id="rId1" Type="http://schemas.openxmlformats.org/officeDocument/2006/relationships/image" Target="../media/image80.jpeg"/></Relationships>
</file>

<file path=ppt/slides/_rels/slide98.xml.rels><?xml version="1.0" encoding="UTF-8" standalone="yes"?>
<Relationships xmlns="http://schemas.openxmlformats.org/package/2006/relationships"><Relationship Id="rId3" Type="http://schemas.openxmlformats.org/officeDocument/2006/relationships/slideLayout" Target="../slideLayouts/slideLayout41.xml"/><Relationship Id="rId2" Type="http://schemas.openxmlformats.org/officeDocument/2006/relationships/tags" Target="../tags/tag505.xml"/><Relationship Id="rId1" Type="http://schemas.openxmlformats.org/officeDocument/2006/relationships/image" Target="../media/image79.png"/></Relationships>
</file>

<file path=ppt/slides/_rels/slide99.xml.rels><?xml version="1.0" encoding="UTF-8" standalone="yes"?>
<Relationships xmlns="http://schemas.openxmlformats.org/package/2006/relationships"><Relationship Id="rId3" Type="http://schemas.openxmlformats.org/officeDocument/2006/relationships/slideLayout" Target="../slideLayouts/slideLayout41.xml"/><Relationship Id="rId2" Type="http://schemas.openxmlformats.org/officeDocument/2006/relationships/tags" Target="../tags/tag506.xml"/><Relationship Id="rId1" Type="http://schemas.openxmlformats.org/officeDocument/2006/relationships/image" Target="../media/image81.jpeg"/></Relationships>
</file>

<file path=ppt/slides/_rels/slide100.xml.rels><?xml version="1.0" encoding="UTF-8" standalone="yes"?>
<Relationships xmlns="http://schemas.openxmlformats.org/package/2006/relationships"><Relationship Id="rId3" Type="http://schemas.openxmlformats.org/officeDocument/2006/relationships/slideLayout" Target="../slideLayouts/slideLayout41.xml"/><Relationship Id="rId2" Type="http://schemas.openxmlformats.org/officeDocument/2006/relationships/tags" Target="../tags/tag507.xml"/><Relationship Id="rId1" Type="http://schemas.openxmlformats.org/officeDocument/2006/relationships/image" Target="../media/image82.jpeg"/></Relationships>
</file>

<file path=ppt/slides/_rels/slide101.xml.rels><?xml version="1.0" encoding="UTF-8" standalone="yes"?>
<Relationships xmlns="http://schemas.openxmlformats.org/package/2006/relationships"><Relationship Id="rId3" Type="http://schemas.openxmlformats.org/officeDocument/2006/relationships/slideLayout" Target="../slideLayouts/slideLayout41.xml"/><Relationship Id="rId2" Type="http://schemas.openxmlformats.org/officeDocument/2006/relationships/tags" Target="../tags/tag508.xml"/><Relationship Id="rId1" Type="http://schemas.openxmlformats.org/officeDocument/2006/relationships/image" Target="../media/image83.jpeg"/></Relationships>
</file>

<file path=ppt/slides/_rels/slide102.xml.rels><?xml version="1.0" encoding="UTF-8" standalone="yes"?>
<Relationships xmlns="http://schemas.openxmlformats.org/package/2006/relationships"><Relationship Id="rId3" Type="http://schemas.openxmlformats.org/officeDocument/2006/relationships/slideLayout" Target="../slideLayouts/slideLayout41.xml"/><Relationship Id="rId2" Type="http://schemas.openxmlformats.org/officeDocument/2006/relationships/tags" Target="../tags/tag509.xml"/><Relationship Id="rId1" Type="http://schemas.openxmlformats.org/officeDocument/2006/relationships/image" Target="../media/image84.png"/></Relationships>
</file>

<file path=ppt/slides/_rels/slide103.xml.rels><?xml version="1.0" encoding="UTF-8" standalone="yes"?>
<Relationships xmlns="http://schemas.openxmlformats.org/package/2006/relationships"><Relationship Id="rId3" Type="http://schemas.openxmlformats.org/officeDocument/2006/relationships/slideLayout" Target="../slideLayouts/slideLayout41.xml"/><Relationship Id="rId2" Type="http://schemas.openxmlformats.org/officeDocument/2006/relationships/tags" Target="../tags/tag510.xml"/><Relationship Id="rId1" Type="http://schemas.openxmlformats.org/officeDocument/2006/relationships/image" Target="../media/image85.jpeg"/></Relationships>
</file>

<file path=ppt/slides/_rels/slide104.xml.rels><?xml version="1.0" encoding="UTF-8" standalone="yes"?>
<Relationships xmlns="http://schemas.openxmlformats.org/package/2006/relationships"><Relationship Id="rId3" Type="http://schemas.openxmlformats.org/officeDocument/2006/relationships/slideLayout" Target="../slideLayouts/slideLayout41.xml"/><Relationship Id="rId2" Type="http://schemas.openxmlformats.org/officeDocument/2006/relationships/tags" Target="../tags/tag511.xml"/><Relationship Id="rId1" Type="http://schemas.openxmlformats.org/officeDocument/2006/relationships/image" Target="../media/image53.jpeg"/></Relationships>
</file>

<file path=ppt/slides/_rels/slide105.xml.rels><?xml version="1.0" encoding="UTF-8" standalone="yes"?>
<Relationships xmlns="http://schemas.openxmlformats.org/package/2006/relationships"><Relationship Id="rId4" Type="http://schemas.openxmlformats.org/officeDocument/2006/relationships/slideLayout" Target="../slideLayouts/slideLayout38.xml"/><Relationship Id="rId3" Type="http://schemas.openxmlformats.org/officeDocument/2006/relationships/tags" Target="../tags/tag514.xml"/><Relationship Id="rId2" Type="http://schemas.openxmlformats.org/officeDocument/2006/relationships/tags" Target="../tags/tag513.xml"/><Relationship Id="rId1" Type="http://schemas.openxmlformats.org/officeDocument/2006/relationships/tags" Target="../tags/tag512.xml"/></Relationships>
</file>

<file path=ppt/slides/_rels/slide106.xml.rels><?xml version="1.0" encoding="UTF-8" standalone="yes"?>
<Relationships xmlns="http://schemas.openxmlformats.org/package/2006/relationships"><Relationship Id="rId9" Type="http://schemas.openxmlformats.org/officeDocument/2006/relationships/tags" Target="../tags/tag523.xml"/><Relationship Id="rId8" Type="http://schemas.openxmlformats.org/officeDocument/2006/relationships/tags" Target="../tags/tag522.xml"/><Relationship Id="rId7" Type="http://schemas.openxmlformats.org/officeDocument/2006/relationships/tags" Target="../tags/tag521.xml"/><Relationship Id="rId6" Type="http://schemas.openxmlformats.org/officeDocument/2006/relationships/tags" Target="../tags/tag520.xml"/><Relationship Id="rId5" Type="http://schemas.openxmlformats.org/officeDocument/2006/relationships/tags" Target="../tags/tag519.xml"/><Relationship Id="rId4" Type="http://schemas.openxmlformats.org/officeDocument/2006/relationships/tags" Target="../tags/tag518.xml"/><Relationship Id="rId3" Type="http://schemas.openxmlformats.org/officeDocument/2006/relationships/tags" Target="../tags/tag517.xml"/><Relationship Id="rId2" Type="http://schemas.openxmlformats.org/officeDocument/2006/relationships/tags" Target="../tags/tag516.xml"/><Relationship Id="rId15" Type="http://schemas.openxmlformats.org/officeDocument/2006/relationships/slideLayout" Target="../slideLayouts/slideLayout13.xml"/><Relationship Id="rId14" Type="http://schemas.openxmlformats.org/officeDocument/2006/relationships/tags" Target="../tags/tag528.xml"/><Relationship Id="rId13" Type="http://schemas.openxmlformats.org/officeDocument/2006/relationships/tags" Target="../tags/tag527.xml"/><Relationship Id="rId12" Type="http://schemas.openxmlformats.org/officeDocument/2006/relationships/tags" Target="../tags/tag526.xml"/><Relationship Id="rId11" Type="http://schemas.openxmlformats.org/officeDocument/2006/relationships/tags" Target="../tags/tag525.xml"/><Relationship Id="rId10" Type="http://schemas.openxmlformats.org/officeDocument/2006/relationships/tags" Target="../tags/tag524.xml"/><Relationship Id="rId1" Type="http://schemas.openxmlformats.org/officeDocument/2006/relationships/tags" Target="../tags/tag515.xml"/></Relationships>
</file>

<file path=ppt/slides/_rels/slide107.xml.rels><?xml version="1.0" encoding="UTF-8" standalone="yes"?>
<Relationships xmlns="http://schemas.openxmlformats.org/package/2006/relationships"><Relationship Id="rId3" Type="http://schemas.openxmlformats.org/officeDocument/2006/relationships/slideLayout" Target="../slideLayouts/slideLayout39.xml"/><Relationship Id="rId2" Type="http://schemas.openxmlformats.org/officeDocument/2006/relationships/tags" Target="../tags/tag530.xml"/><Relationship Id="rId1" Type="http://schemas.openxmlformats.org/officeDocument/2006/relationships/tags" Target="../tags/tag52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 name="标题 1"/>
          <p:cNvSpPr>
            <a:spLocks noGrp="1"/>
          </p:cNvSpPr>
          <p:nvPr>
            <p:ph type="ctrTitle" idx="16388"/>
            <p:custDataLst>
              <p:tags r:id="rId1"/>
            </p:custDataLst>
          </p:nvPr>
        </p:nvSpPr>
        <p:spPr>
          <a:xfrm>
            <a:off x="810895" y="2543810"/>
            <a:ext cx="10579735" cy="1110615"/>
          </a:xfrm>
        </p:spPr>
        <p:txBody>
          <a:bodyPr>
            <a:normAutofit fontScale="90000"/>
          </a:bodyPr>
          <a:p>
            <a:r>
              <a:rPr lang="en-US" altLang="zh-CN" sz="4890">
                <a:latin typeface="Arial" panose="020B0604020202020204" pitchFamily="34" charset="0"/>
                <a:cs typeface="Arial" panose="020B0604020202020204" pitchFamily="34" charset="0"/>
              </a:rPr>
              <a:t>Shandong Housda Smart Home Co.,Ltd.</a:t>
            </a:r>
            <a:endParaRPr lang="en-US" altLang="zh-CN" sz="4890">
              <a:latin typeface="Arial" panose="020B0604020202020204" pitchFamily="34" charset="0"/>
              <a:cs typeface="Arial" panose="020B0604020202020204" pitchFamily="34" charset="0"/>
            </a:endParaRPr>
          </a:p>
        </p:txBody>
      </p:sp>
    </p:spTree>
    <p:custDataLst>
      <p:tags r:id="rId2"/>
    </p:custData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副标题 1"/>
          <p:cNvSpPr>
            <a:spLocks noGrp="1"/>
          </p:cNvSpPr>
          <p:nvPr>
            <p:ph type="subTitle" idx="16386"/>
            <p:custDataLst>
              <p:tags r:id="rId1"/>
            </p:custDataLst>
          </p:nvPr>
        </p:nvSpPr>
        <p:spPr/>
        <p:txBody>
          <a:bodyPr/>
          <a:p>
            <a:r>
              <a:rPr lang="zh-CN" altLang="en-US">
                <a:latin typeface="Arial" panose="020B0604020202020204" pitchFamily="34" charset="0"/>
                <a:cs typeface="Arial" panose="020B0604020202020204" pitchFamily="34" charset="0"/>
              </a:rPr>
              <a:t>CONTENTS</a:t>
            </a:r>
            <a:endParaRPr lang="zh-CN" altLang="en-US">
              <a:latin typeface="Arial" panose="020B0604020202020204" pitchFamily="34" charset="0"/>
              <a:cs typeface="Arial" panose="020B0604020202020204" pitchFamily="34" charset="0"/>
            </a:endParaRPr>
          </a:p>
        </p:txBody>
      </p:sp>
      <p:sp>
        <p:nvSpPr>
          <p:cNvPr id="3" name="标题 2"/>
          <p:cNvSpPr>
            <a:spLocks noGrp="1"/>
          </p:cNvSpPr>
          <p:nvPr>
            <p:ph type="ctrTitle" idx="16385"/>
            <p:custDataLst>
              <p:tags r:id="rId2"/>
            </p:custDataLst>
          </p:nvPr>
        </p:nvSpPr>
        <p:spPr/>
        <p:txBody>
          <a:bodyPr>
            <a:normAutofit/>
          </a:bodyPr>
          <a:p>
            <a:r>
              <a:rPr lang="zh-CN" altLang="en-US"/>
              <a:t>目录</a:t>
            </a:r>
            <a:endParaRPr lang="zh-CN" altLang="en-US"/>
          </a:p>
        </p:txBody>
      </p:sp>
      <p:sp>
        <p:nvSpPr>
          <p:cNvPr id="4" name="文本占位符 3"/>
          <p:cNvSpPr>
            <a:spLocks noGrp="1"/>
          </p:cNvSpPr>
          <p:nvPr>
            <p:ph type="body" idx="16388"/>
            <p:custDataLst>
              <p:tags r:id="rId3"/>
            </p:custDataLst>
          </p:nvPr>
        </p:nvSpPr>
        <p:spPr>
          <a:xfrm>
            <a:off x="2937510" y="1704975"/>
            <a:ext cx="596900" cy="508000"/>
          </a:xfrm>
        </p:spPr>
        <p:txBody>
          <a:bodyPr/>
          <a:p>
            <a:r>
              <a:rPr lang="en-US" altLang="en-US"/>
              <a:t>01</a:t>
            </a:r>
            <a:endParaRPr lang="en-US" altLang="en-US"/>
          </a:p>
        </p:txBody>
      </p:sp>
      <p:sp>
        <p:nvSpPr>
          <p:cNvPr id="5" name="装饰  3"/>
          <p:cNvSpPr>
            <a:spLocks noGrp="1"/>
          </p:cNvSpPr>
          <p:nvPr>
            <p:ph type="body" idx="16395"/>
            <p:custDataLst>
              <p:tags r:id="rId4"/>
            </p:custDataLst>
          </p:nvPr>
        </p:nvSpPr>
        <p:spPr>
          <a:xfrm>
            <a:off x="3576320" y="1749425"/>
            <a:ext cx="76200" cy="463550"/>
          </a:xfrm>
        </p:spPr>
        <p:txBody>
          <a:bodyPr/>
          <a:p>
            <a:r>
              <a:rPr lang="zh-CN" altLang="en-US"/>
              <a:t> </a:t>
            </a:r>
            <a:endParaRPr lang="zh-CN" altLang="en-US"/>
          </a:p>
        </p:txBody>
      </p:sp>
      <p:sp>
        <p:nvSpPr>
          <p:cNvPr id="6" name="文本占位符 5"/>
          <p:cNvSpPr>
            <a:spLocks noGrp="1"/>
          </p:cNvSpPr>
          <p:nvPr>
            <p:ph type="body" idx="16387"/>
            <p:custDataLst>
              <p:tags r:id="rId5"/>
            </p:custDataLst>
          </p:nvPr>
        </p:nvSpPr>
        <p:spPr>
          <a:xfrm>
            <a:off x="3694430" y="1717675"/>
            <a:ext cx="3018155" cy="914400"/>
          </a:xfrm>
        </p:spPr>
        <p:txBody>
          <a:bodyPr>
            <a:noAutofit/>
          </a:bodyPr>
          <a:p>
            <a:r>
              <a:rPr lang="en-US" altLang="zh-CN">
                <a:latin typeface="Arial" panose="020B0604020202020204" pitchFamily="34" charset="0"/>
                <a:cs typeface="Arial" panose="020B0604020202020204" pitchFamily="34" charset="0"/>
              </a:rPr>
              <a:t>Company Overview</a:t>
            </a:r>
            <a:endParaRPr lang="en-US" altLang="zh-CN"/>
          </a:p>
          <a:p>
            <a:endParaRPr lang="en-US" altLang="zh-CN"/>
          </a:p>
        </p:txBody>
      </p:sp>
      <p:sp>
        <p:nvSpPr>
          <p:cNvPr id="7" name="文本占位符 6"/>
          <p:cNvSpPr>
            <a:spLocks noGrp="1"/>
          </p:cNvSpPr>
          <p:nvPr>
            <p:ph type="body" idx="16390"/>
            <p:custDataLst>
              <p:tags r:id="rId6"/>
            </p:custDataLst>
          </p:nvPr>
        </p:nvSpPr>
        <p:spPr>
          <a:xfrm>
            <a:off x="7980680" y="4214495"/>
            <a:ext cx="596900" cy="508000"/>
          </a:xfrm>
        </p:spPr>
        <p:txBody>
          <a:bodyPr/>
          <a:p>
            <a:r>
              <a:rPr lang="en-US" altLang="en-US"/>
              <a:t>04</a:t>
            </a:r>
            <a:endParaRPr lang="en-US" altLang="en-US"/>
          </a:p>
        </p:txBody>
      </p:sp>
      <p:sp>
        <p:nvSpPr>
          <p:cNvPr id="8" name="装饰  6"/>
          <p:cNvSpPr>
            <a:spLocks noGrp="1"/>
          </p:cNvSpPr>
          <p:nvPr>
            <p:ph type="body" idx="16396"/>
            <p:custDataLst>
              <p:tags r:id="rId7"/>
            </p:custDataLst>
          </p:nvPr>
        </p:nvSpPr>
        <p:spPr>
          <a:xfrm>
            <a:off x="8675370" y="4265295"/>
            <a:ext cx="76200" cy="423545"/>
          </a:xfrm>
        </p:spPr>
        <p:txBody>
          <a:bodyPr/>
          <a:p>
            <a:r>
              <a:rPr lang="zh-CN" altLang="en-US"/>
              <a:t> </a:t>
            </a:r>
            <a:endParaRPr lang="zh-CN" altLang="en-US"/>
          </a:p>
        </p:txBody>
      </p:sp>
      <p:sp>
        <p:nvSpPr>
          <p:cNvPr id="9" name="文本占位符 8"/>
          <p:cNvSpPr>
            <a:spLocks noGrp="1"/>
          </p:cNvSpPr>
          <p:nvPr>
            <p:ph type="body" idx="16389"/>
            <p:custDataLst>
              <p:tags r:id="rId8"/>
            </p:custDataLst>
          </p:nvPr>
        </p:nvSpPr>
        <p:spPr>
          <a:xfrm>
            <a:off x="8849360" y="4440555"/>
            <a:ext cx="3244215" cy="852805"/>
          </a:xfrm>
        </p:spPr>
        <p:txBody>
          <a:bodyPr>
            <a:noAutofit/>
          </a:bodyPr>
          <a:p>
            <a:r>
              <a:rPr lang="en-US" altLang="zh-CN">
                <a:latin typeface="Arial" panose="020B0604020202020204" pitchFamily="34" charset="0"/>
                <a:cs typeface="Arial" panose="020B0604020202020204" pitchFamily="34" charset="0"/>
              </a:rPr>
              <a:t>Quality &amp; Service Commitment</a:t>
            </a:r>
            <a:endParaRPr lang="en-US" altLang="zh-CN">
              <a:latin typeface="Arial" panose="020B0604020202020204" pitchFamily="34" charset="0"/>
              <a:cs typeface="Arial" panose="020B0604020202020204" pitchFamily="34" charset="0"/>
            </a:endParaRPr>
          </a:p>
          <a:p>
            <a:endParaRPr lang="en-US" altLang="zh-CN"/>
          </a:p>
          <a:p>
            <a:endParaRPr lang="zh-CN" altLang="en-US"/>
          </a:p>
        </p:txBody>
      </p:sp>
      <p:sp>
        <p:nvSpPr>
          <p:cNvPr id="10" name="文本占位符 9"/>
          <p:cNvSpPr>
            <a:spLocks noGrp="1"/>
          </p:cNvSpPr>
          <p:nvPr>
            <p:ph type="body" idx="16392"/>
            <p:custDataLst>
              <p:tags r:id="rId9"/>
            </p:custDataLst>
          </p:nvPr>
        </p:nvSpPr>
        <p:spPr>
          <a:xfrm>
            <a:off x="2820670" y="4214495"/>
            <a:ext cx="714375" cy="508000"/>
          </a:xfrm>
        </p:spPr>
        <p:txBody>
          <a:bodyPr/>
          <a:p>
            <a:r>
              <a:rPr lang="en-US" altLang="en-US"/>
              <a:t>02</a:t>
            </a:r>
            <a:endParaRPr lang="en-US" altLang="en-US"/>
          </a:p>
        </p:txBody>
      </p:sp>
      <p:sp>
        <p:nvSpPr>
          <p:cNvPr id="11" name="装饰  9"/>
          <p:cNvSpPr>
            <a:spLocks noGrp="1"/>
          </p:cNvSpPr>
          <p:nvPr>
            <p:ph type="body" idx="16397"/>
            <p:custDataLst>
              <p:tags r:id="rId10"/>
            </p:custDataLst>
          </p:nvPr>
        </p:nvSpPr>
        <p:spPr>
          <a:xfrm>
            <a:off x="3550920" y="4265295"/>
            <a:ext cx="76200" cy="463550"/>
          </a:xfrm>
        </p:spPr>
        <p:txBody>
          <a:bodyPr/>
          <a:p>
            <a:r>
              <a:rPr lang="zh-CN" altLang="en-US"/>
              <a:t> </a:t>
            </a:r>
            <a:endParaRPr lang="zh-CN" altLang="en-US"/>
          </a:p>
        </p:txBody>
      </p:sp>
      <p:sp>
        <p:nvSpPr>
          <p:cNvPr id="12" name="文本占位符 11"/>
          <p:cNvSpPr>
            <a:spLocks noGrp="1"/>
          </p:cNvSpPr>
          <p:nvPr>
            <p:ph type="body" idx="16391"/>
            <p:custDataLst>
              <p:tags r:id="rId11"/>
            </p:custDataLst>
          </p:nvPr>
        </p:nvSpPr>
        <p:spPr>
          <a:xfrm>
            <a:off x="3695065" y="4189095"/>
            <a:ext cx="3305175" cy="914400"/>
          </a:xfrm>
        </p:spPr>
        <p:txBody>
          <a:bodyPr>
            <a:noAutofit/>
          </a:bodyPr>
          <a:p>
            <a:r>
              <a:rPr lang="en-US" altLang="zh-CN">
                <a:latin typeface="Arial" panose="020B0604020202020204" pitchFamily="34" charset="0"/>
                <a:cs typeface="Arial" panose="020B0604020202020204" pitchFamily="34" charset="0"/>
              </a:rPr>
              <a:t>Core Technological Innovation</a:t>
            </a:r>
            <a:endParaRPr lang="en-US" altLang="zh-CN">
              <a:latin typeface="Arial" panose="020B0604020202020204" pitchFamily="34" charset="0"/>
              <a:cs typeface="Arial" panose="020B0604020202020204" pitchFamily="34" charset="0"/>
            </a:endParaRPr>
          </a:p>
          <a:p>
            <a:endParaRPr lang="en-US" altLang="zh-CN">
              <a:latin typeface="Arial" panose="020B0604020202020204" pitchFamily="34" charset="0"/>
              <a:cs typeface="Arial" panose="020B0604020202020204" pitchFamily="34" charset="0"/>
            </a:endParaRPr>
          </a:p>
        </p:txBody>
      </p:sp>
      <p:sp>
        <p:nvSpPr>
          <p:cNvPr id="13" name="文本占位符 12"/>
          <p:cNvSpPr>
            <a:spLocks noGrp="1"/>
          </p:cNvSpPr>
          <p:nvPr>
            <p:ph type="body" idx="16394"/>
            <p:custDataLst>
              <p:tags r:id="rId12"/>
            </p:custDataLst>
          </p:nvPr>
        </p:nvSpPr>
        <p:spPr>
          <a:xfrm>
            <a:off x="7994650" y="1700530"/>
            <a:ext cx="596900" cy="508000"/>
          </a:xfrm>
        </p:spPr>
        <p:txBody>
          <a:bodyPr/>
          <a:p>
            <a:r>
              <a:rPr lang="en-US" altLang="en-US"/>
              <a:t>03</a:t>
            </a:r>
            <a:endParaRPr lang="en-US" altLang="en-US"/>
          </a:p>
        </p:txBody>
      </p:sp>
      <p:sp>
        <p:nvSpPr>
          <p:cNvPr id="15" name="文本占位符 14"/>
          <p:cNvSpPr>
            <a:spLocks noGrp="1"/>
          </p:cNvSpPr>
          <p:nvPr>
            <p:ph type="body" idx="16393"/>
            <p:custDataLst>
              <p:tags r:id="rId13"/>
            </p:custDataLst>
          </p:nvPr>
        </p:nvSpPr>
        <p:spPr>
          <a:xfrm>
            <a:off x="8835390" y="1497330"/>
            <a:ext cx="3068320" cy="914400"/>
          </a:xfrm>
        </p:spPr>
        <p:txBody>
          <a:bodyPr>
            <a:normAutofit/>
          </a:bodyPr>
          <a:p>
            <a:r>
              <a:rPr lang="en-US" altLang="zh-CN">
                <a:latin typeface="Arial" panose="020B0604020202020204" pitchFamily="34" charset="0"/>
                <a:cs typeface="Arial" panose="020B0604020202020204" pitchFamily="34" charset="0"/>
                <a:sym typeface="+mn-ea"/>
              </a:rPr>
              <a:t>ProductIntroduction</a:t>
            </a:r>
            <a:endParaRPr lang="zh-CN" altLang="en-US">
              <a:latin typeface="Arial" panose="020B0604020202020204" pitchFamily="34" charset="0"/>
              <a:cs typeface="Arial" panose="020B0604020202020204" pitchFamily="34" charset="0"/>
            </a:endParaRPr>
          </a:p>
        </p:txBody>
      </p:sp>
      <p:sp>
        <p:nvSpPr>
          <p:cNvPr id="20" name="装饰  6"/>
          <p:cNvSpPr>
            <a:spLocks noGrp="1"/>
          </p:cNvSpPr>
          <p:nvPr>
            <p:custDataLst>
              <p:tags r:id="rId14"/>
            </p:custDataLst>
          </p:nvPr>
        </p:nvSpPr>
        <p:spPr>
          <a:xfrm>
            <a:off x="8675370" y="1784985"/>
            <a:ext cx="76200" cy="423545"/>
          </a:xfrm>
          <a:custGeom>
            <a:avLst/>
            <a:gdLst>
              <a:gd name="connisteX0" fmla="*/ 0 w 25400"/>
              <a:gd name="connsiteY0" fmla="*/ 12700 h 762000"/>
              <a:gd name="connisteX1" fmla="*/ 12700 w 25400"/>
              <a:gd name="connsiteY1" fmla="*/ 0 h 762000"/>
              <a:gd name="connisteX2" fmla="*/ 12700 w 25400"/>
              <a:gd name="connsiteY2" fmla="*/ 0 h 762000"/>
              <a:gd name="connisteX3" fmla="*/ 25400 w 25400"/>
              <a:gd name="connsiteY3" fmla="*/ 12700 h 762000"/>
              <a:gd name="connisteX4" fmla="*/ 25400 w 25400"/>
              <a:gd name="connsiteY4" fmla="*/ 749300 h 762000"/>
              <a:gd name="connisteX5" fmla="*/ 12700 w 25400"/>
              <a:gd name="connsiteY5" fmla="*/ 762000 h 762000"/>
              <a:gd name="connisteX6" fmla="*/ 12700 w 25400"/>
              <a:gd name="connsiteY6" fmla="*/ 762000 h 762000"/>
              <a:gd name="connisteX7" fmla="*/ 0 w 25400"/>
              <a:gd name="connsiteY7" fmla="*/ 749300 h 762000"/>
              <a:gd name="connisteX8" fmla="*/ 0 w 25400"/>
              <a:gd name="connsiteY8" fmla="*/ 12700 h 762000"/>
            </a:gdLst>
            <a:ahLst/>
            <a:cxnLst>
              <a:cxn ang="0">
                <a:pos x="connisteX0" y="connsiteY0"/>
              </a:cxn>
              <a:cxn ang="0">
                <a:pos x="connisteX1" y="connsiteY1"/>
              </a:cxn>
              <a:cxn ang="0">
                <a:pos x="connisteX2" y="connsiteY2"/>
              </a:cxn>
              <a:cxn ang="0">
                <a:pos x="connisteX3" y="connsiteY3"/>
              </a:cxn>
              <a:cxn ang="0">
                <a:pos x="connisteX4" y="connsiteY4"/>
              </a:cxn>
              <a:cxn ang="0">
                <a:pos x="connisteX5" y="connsiteY5"/>
              </a:cxn>
              <a:cxn ang="0">
                <a:pos x="connisteX6" y="connsiteY6"/>
              </a:cxn>
              <a:cxn ang="0">
                <a:pos x="connisteX7" y="connsiteY7"/>
              </a:cxn>
              <a:cxn ang="0">
                <a:pos x="connisteX8" y="connsiteY8"/>
              </a:cxn>
            </a:cxnLst>
            <a:pathLst>
              <a:path w="25400" h="762000">
                <a:moveTo>
                  <a:pt x="0" y="12700"/>
                </a:moveTo>
                <a:cubicBezTo>
                  <a:pt x="0" y="5686"/>
                  <a:pt x="5686" y="0"/>
                  <a:pt x="12700" y="0"/>
                </a:cubicBezTo>
                <a:lnTo>
                  <a:pt x="12700" y="0"/>
                </a:lnTo>
                <a:cubicBezTo>
                  <a:pt x="19714" y="0"/>
                  <a:pt x="25400" y="5686"/>
                  <a:pt x="25400" y="12700"/>
                </a:cubicBezTo>
                <a:lnTo>
                  <a:pt x="25400" y="749300"/>
                </a:lnTo>
                <a:cubicBezTo>
                  <a:pt x="25400" y="756314"/>
                  <a:pt x="19714" y="762000"/>
                  <a:pt x="12700" y="762000"/>
                </a:cubicBezTo>
                <a:lnTo>
                  <a:pt x="12700" y="762000"/>
                </a:lnTo>
                <a:cubicBezTo>
                  <a:pt x="5686" y="762000"/>
                  <a:pt x="0" y="756314"/>
                  <a:pt x="0" y="749300"/>
                </a:cubicBezTo>
                <a:lnTo>
                  <a:pt x="0" y="12700"/>
                </a:lnTo>
                <a:close/>
              </a:path>
            </a:pathLst>
          </a:custGeom>
          <a:solidFill>
            <a:schemeClr val="accent1">
              <a:alpha val="50000"/>
            </a:schemeClr>
          </a:solidFill>
          <a:ln>
            <a:solidFill>
              <a:prstClr val="black">
                <a:alpha val="0"/>
              </a:prstClr>
            </a:solidFill>
            <a:prstDash val="solid"/>
          </a:ln>
        </p:spPr>
        <p:txBody>
          <a:bodyPr vert="horz" lIns="91440" tIns="45720" rIns="91440" bIns="45720" rtlCol="0">
            <a:noAutofit/>
          </a:bodyPr>
          <a:lstStyle>
            <a:lvl1pPr marL="228600" indent="0" algn="l" defTabSz="914400" rtl="0" eaLnBrk="1" latinLnBrk="0" hangingPunct="1">
              <a:lnSpc>
                <a:spcPct val="130000"/>
              </a:lnSpc>
              <a:spcBef>
                <a:spcPts val="1000"/>
              </a:spcBef>
              <a:buFont typeface="Arial" panose="020B0604020202020204" pitchFamily="34" charset="0"/>
              <a:buNone/>
              <a:defRPr sz="2400" kern="1200" spc="0">
                <a:solidFill>
                  <a:schemeClr val="tx1"/>
                </a:solidFill>
                <a:latin typeface="+mn-lt"/>
                <a:ea typeface="+mn-ea"/>
                <a:cs typeface="+mn-cs"/>
              </a:defRPr>
            </a:lvl1pPr>
            <a:lvl2pPr marL="685800" indent="0" algn="l" defTabSz="914400" rtl="0" eaLnBrk="1" latinLnBrk="0" hangingPunct="1">
              <a:lnSpc>
                <a:spcPct val="130000"/>
              </a:lnSpc>
              <a:spcBef>
                <a:spcPts val="500"/>
              </a:spcBef>
              <a:buFont typeface="Arial" panose="020B0604020202020204" pitchFamily="34" charset="0"/>
              <a:buNone/>
              <a:defRPr sz="2000" kern="1200" spc="0">
                <a:solidFill>
                  <a:schemeClr val="tx1"/>
                </a:solidFill>
                <a:latin typeface="+mn-lt"/>
                <a:ea typeface="+mn-ea"/>
                <a:cs typeface="+mn-cs"/>
              </a:defRPr>
            </a:lvl2pPr>
            <a:lvl3pPr marL="1143000" indent="0" algn="l" defTabSz="914400" rtl="0" eaLnBrk="1" latinLnBrk="0" hangingPunct="1">
              <a:lnSpc>
                <a:spcPct val="130000"/>
              </a:lnSpc>
              <a:spcBef>
                <a:spcPts val="500"/>
              </a:spcBef>
              <a:buFont typeface="Arial" panose="020B0604020202020204" pitchFamily="34" charset="0"/>
              <a:buNone/>
              <a:defRPr sz="1800" kern="1200" spc="0">
                <a:solidFill>
                  <a:schemeClr val="tx1"/>
                </a:solidFill>
                <a:latin typeface="+mn-lt"/>
                <a:ea typeface="+mn-ea"/>
                <a:cs typeface="+mn-cs"/>
              </a:defRPr>
            </a:lvl3pPr>
            <a:lvl4pPr marL="1600200" indent="0" algn="l" defTabSz="914400" rtl="0" eaLnBrk="1" latinLnBrk="0" hangingPunct="1">
              <a:lnSpc>
                <a:spcPct val="130000"/>
              </a:lnSpc>
              <a:spcBef>
                <a:spcPts val="500"/>
              </a:spcBef>
              <a:buFont typeface="Arial" panose="020B0604020202020204" pitchFamily="34" charset="0"/>
              <a:buNone/>
              <a:defRPr sz="1800" kern="1200" spc="0">
                <a:solidFill>
                  <a:schemeClr val="tx1"/>
                </a:solidFill>
                <a:latin typeface="+mn-lt"/>
                <a:ea typeface="+mn-ea"/>
                <a:cs typeface="+mn-cs"/>
              </a:defRPr>
            </a:lvl4pPr>
            <a:lvl5pPr marL="2057400" indent="0" algn="l" defTabSz="914400" rtl="0" eaLnBrk="1" latinLnBrk="0" hangingPunct="1">
              <a:lnSpc>
                <a:spcPct val="130000"/>
              </a:lnSpc>
              <a:spcBef>
                <a:spcPts val="500"/>
              </a:spcBef>
              <a:buFont typeface="Arial" panose="020B0604020202020204" pitchFamily="34" charset="0"/>
              <a:buNone/>
              <a:defRPr sz="1800" kern="1200" spc="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zh-CN" altLang="en-US"/>
              <a:t> </a:t>
            </a:r>
            <a:endParaRPr lang="zh-CN" altLang="en-US"/>
          </a:p>
        </p:txBody>
      </p:sp>
    </p:spTree>
    <p:custDataLst>
      <p:tags r:id="rId15"/>
    </p:custData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idx="16388"/>
            <p:custDataLst>
              <p:tags r:id="rId1"/>
            </p:custDataLst>
          </p:nvPr>
        </p:nvSpPr>
        <p:spPr/>
        <p:txBody>
          <a:bodyPr>
            <a:normAutofit/>
          </a:bodyPr>
          <a:p>
            <a:r>
              <a:rPr lang="en-US" altLang="zh-CN">
                <a:latin typeface="Arial" panose="020B0604020202020204" pitchFamily="34" charset="0"/>
                <a:cs typeface="Arial" panose="020B0604020202020204" pitchFamily="34" charset="0"/>
                <a:sym typeface="+mn-ea"/>
              </a:rPr>
              <a:t>Company Overview</a:t>
            </a:r>
            <a:endParaRPr lang="en-US" altLang="zh-CN">
              <a:latin typeface="Arial" panose="020B0604020202020204" pitchFamily="34" charset="0"/>
              <a:cs typeface="Arial" panose="020B0604020202020204" pitchFamily="34" charset="0"/>
              <a:sym typeface="+mn-ea"/>
            </a:endParaRPr>
          </a:p>
        </p:txBody>
      </p:sp>
      <p:sp>
        <p:nvSpPr>
          <p:cNvPr id="3" name="文本占位符 7"/>
          <p:cNvSpPr>
            <a:spLocks noGrp="1"/>
          </p:cNvSpPr>
          <p:nvPr>
            <p:ph type="body" idx="16389"/>
            <p:custDataLst>
              <p:tags r:id="rId2"/>
            </p:custDataLst>
          </p:nvPr>
        </p:nvSpPr>
        <p:spPr/>
        <p:txBody>
          <a:bodyPr/>
          <a:p>
            <a:r>
              <a:rPr lang="en-US" altLang="en-US"/>
              <a:t>1</a:t>
            </a:r>
            <a:endParaRPr lang="en-US" altLang="en-US"/>
          </a:p>
        </p:txBody>
      </p:sp>
      <p:sp>
        <p:nvSpPr>
          <p:cNvPr id="4" name="文本框 3"/>
          <p:cNvSpPr txBox="1"/>
          <p:nvPr/>
        </p:nvSpPr>
        <p:spPr>
          <a:xfrm>
            <a:off x="3189605" y="1805940"/>
            <a:ext cx="4064000" cy="368300"/>
          </a:xfrm>
          <a:prstGeom prst="rect">
            <a:avLst/>
          </a:prstGeom>
          <a:noFill/>
        </p:spPr>
        <p:txBody>
          <a:bodyPr wrap="square" rtlCol="0">
            <a:spAutoFit/>
          </a:bodyPr>
          <a:p>
            <a:endParaRPr lang="zh-CN" altLang="en-US"/>
          </a:p>
        </p:txBody>
      </p:sp>
    </p:spTree>
    <p:custDataLst>
      <p:tags r:id="rId3"/>
    </p:custData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ctrTitle" idx="16385"/>
            <p:custDataLst>
              <p:tags r:id="rId1"/>
            </p:custDataLst>
          </p:nvPr>
        </p:nvSpPr>
        <p:spPr/>
        <p:txBody>
          <a:bodyPr>
            <a:normAutofit/>
          </a:bodyPr>
          <a:p>
            <a:r>
              <a:rPr lang="en-US" altLang="zh-CN">
                <a:latin typeface="Arial" panose="020B0604020202020204" pitchFamily="34" charset="0"/>
                <a:cs typeface="Arial" panose="020B0604020202020204" pitchFamily="34" charset="0"/>
              </a:rPr>
              <a:t>About Us</a:t>
            </a:r>
            <a:endParaRPr lang="en-US" altLang="zh-CN">
              <a:latin typeface="Arial" panose="020B0604020202020204" pitchFamily="34" charset="0"/>
              <a:cs typeface="Arial" panose="020B0604020202020204" pitchFamily="34" charset="0"/>
            </a:endParaRPr>
          </a:p>
        </p:txBody>
      </p:sp>
      <p:sp>
        <p:nvSpPr>
          <p:cNvPr id="10" name="文本框 9"/>
          <p:cNvSpPr txBox="1"/>
          <p:nvPr/>
        </p:nvSpPr>
        <p:spPr>
          <a:xfrm>
            <a:off x="609600" y="1143000"/>
            <a:ext cx="10822940" cy="2030095"/>
          </a:xfrm>
          <a:prstGeom prst="rect">
            <a:avLst/>
          </a:prstGeom>
          <a:noFill/>
        </p:spPr>
        <p:txBody>
          <a:bodyPr wrap="square" rtlCol="0">
            <a:spAutoFit/>
          </a:bodyPr>
          <a:p>
            <a:pPr indent="0" algn="just">
              <a:buFont typeface="Wingdings" panose="05000000000000000000" charset="0"/>
              <a:buNone/>
            </a:pPr>
            <a:r>
              <a:rPr lang="en-US" altLang="zh-CN">
                <a:latin typeface="Arial" panose="020B0604020202020204" pitchFamily="34" charset="0"/>
                <a:cs typeface="Arial" panose="020B0604020202020204" pitchFamily="34" charset="0"/>
              </a:rPr>
              <a:t>    The production base of Shandong Haoshida Smart Home is located in Dong'e Economic Development Zone, Liaocheng City, Shandong Province. It was self‑funded with advanced manufacturing technologies and modern management concepts. Through continuous efforts, it has grown into an integrated and diversified manufacturing enterprise. As a model for local economic development and a benchmark for hometown‑returning entrepreneurship, the project receives high attention and strong support from local government authorities.</a:t>
            </a:r>
            <a:endParaRPr lang="en-US" altLang="zh-CN">
              <a:latin typeface="Arial" panose="020B0604020202020204" pitchFamily="34" charset="0"/>
              <a:cs typeface="Arial" panose="020B0604020202020204" pitchFamily="34" charset="0"/>
            </a:endParaRPr>
          </a:p>
          <a:p>
            <a:pPr marL="285750" indent="-285750" algn="just">
              <a:buFont typeface="Wingdings" panose="05000000000000000000" charset="0"/>
              <a:buChar char="l"/>
            </a:pPr>
            <a:endParaRPr lang="en-US" altLang="zh-CN">
              <a:latin typeface="Arial" panose="020B0604020202020204" pitchFamily="34" charset="0"/>
              <a:cs typeface="Arial" panose="020B0604020202020204" pitchFamily="34" charset="0"/>
            </a:endParaRPr>
          </a:p>
        </p:txBody>
      </p:sp>
      <p:sp>
        <p:nvSpPr>
          <p:cNvPr id="11" name="文本框 10"/>
          <p:cNvSpPr txBox="1"/>
          <p:nvPr/>
        </p:nvSpPr>
        <p:spPr>
          <a:xfrm>
            <a:off x="609600" y="2919095"/>
            <a:ext cx="10822940" cy="2346960"/>
          </a:xfrm>
          <a:prstGeom prst="rect">
            <a:avLst/>
          </a:prstGeom>
          <a:noFill/>
        </p:spPr>
        <p:txBody>
          <a:bodyPr wrap="square" rtlCol="0">
            <a:noAutofit/>
          </a:bodyPr>
          <a:p>
            <a:pPr algn="just"/>
            <a:r>
              <a:rPr lang="en-US" altLang="zh-CN">
                <a:latin typeface="Arial" panose="020B0604020202020204" pitchFamily="34" charset="0"/>
                <a:cs typeface="Arial" panose="020B0604020202020204" pitchFamily="34" charset="0"/>
              </a:rPr>
              <a:t>    As a professional source manufacturer of small home appliances, our factory boasts 10‑years of industry experience. We are engaged in independent R&amp;D, production and sales of fans and heating appliances.</a:t>
            </a:r>
            <a:endParaRPr lang="en-US" altLang="zh-CN">
              <a:latin typeface="Arial" panose="020B0604020202020204" pitchFamily="34" charset="0"/>
              <a:cs typeface="Arial" panose="020B0604020202020204" pitchFamily="34" charset="0"/>
            </a:endParaRPr>
          </a:p>
          <a:p>
            <a:pPr algn="just"/>
            <a:r>
              <a:rPr lang="en-US" altLang="zh-CN">
                <a:latin typeface="Arial" panose="020B0604020202020204" pitchFamily="34" charset="0"/>
                <a:cs typeface="Arial" panose="020B0604020202020204" pitchFamily="34" charset="0"/>
              </a:rPr>
              <a:t>   We adopt full‑process in‑house production with rigorous quality management. We support OEM and ODM customization and provide fast‑sampling service. Our products have been sold to over 30 countries across the globe and can meet different international certification standards. We have established long‑term cooperation with many well‑known domestic brands, offering reliable one‑stop procurement solutions for global partners.</a:t>
            </a:r>
            <a:endParaRPr lang="en-US" altLang="zh-CN">
              <a:latin typeface="Arial" panose="020B0604020202020204" pitchFamily="34" charset="0"/>
              <a:cs typeface="Arial" panose="020B0604020202020204" pitchFamily="34" charset="0"/>
            </a:endParaRPr>
          </a:p>
        </p:txBody>
      </p:sp>
    </p:spTree>
    <p:custDataLst>
      <p:tags r:id="rId2"/>
    </p:custData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ctrTitle" idx="16385"/>
            <p:custDataLst>
              <p:tags r:id="rId1"/>
            </p:custDataLst>
          </p:nvPr>
        </p:nvSpPr>
        <p:spPr>
          <a:xfrm>
            <a:off x="609600" y="533400"/>
            <a:ext cx="11209655" cy="609600"/>
          </a:xfrm>
        </p:spPr>
        <p:txBody>
          <a:bodyPr>
            <a:normAutofit fontScale="90000"/>
          </a:bodyPr>
          <a:p>
            <a:r>
              <a:rPr lang="en-US" altLang="zh-CN" sz="2665">
                <a:latin typeface="Arial" panose="020B0604020202020204" pitchFamily="34" charset="0"/>
                <a:cs typeface="Arial" panose="020B0604020202020204" pitchFamily="34" charset="0"/>
              </a:rPr>
              <a:t>Industry-Leading Manufacturing Service Provider of Small Home Appliances</a:t>
            </a:r>
            <a:br>
              <a:rPr lang="en-US" altLang="zh-CN" sz="2665">
                <a:latin typeface="Arial" panose="020B0604020202020204" pitchFamily="34" charset="0"/>
                <a:cs typeface="Arial" panose="020B0604020202020204" pitchFamily="34" charset="0"/>
              </a:rPr>
            </a:br>
            <a:endParaRPr lang="en-US" altLang="zh-CN" sz="2665">
              <a:latin typeface="Arial" panose="020B0604020202020204" pitchFamily="34" charset="0"/>
              <a:cs typeface="Arial" panose="020B0604020202020204" pitchFamily="34" charset="0"/>
            </a:endParaRPr>
          </a:p>
        </p:txBody>
      </p:sp>
      <p:sp>
        <p:nvSpPr>
          <p:cNvPr id="3" name="装饰  1"/>
          <p:cNvSpPr>
            <a:spLocks noGrp="1"/>
          </p:cNvSpPr>
          <p:nvPr>
            <p:ph type="body" idx="16390"/>
            <p:custDataLst>
              <p:tags r:id="rId2"/>
            </p:custDataLst>
          </p:nvPr>
        </p:nvSpPr>
        <p:spPr/>
        <p:txBody>
          <a:bodyPr/>
          <a:p>
            <a:r>
              <a:rPr lang="zh-CN" altLang="en-US"/>
              <a:t> </a:t>
            </a:r>
            <a:endParaRPr lang="zh-CN" altLang="en-US"/>
          </a:p>
        </p:txBody>
      </p:sp>
      <p:pic>
        <p:nvPicPr>
          <p:cNvPr id="4" name="图片占位符 3" descr="2fbd2794-e499-11f0-9a62-9a63e0e0438a"/>
          <p:cNvPicPr>
            <a:picLocks noChangeAspect="1"/>
          </p:cNvPicPr>
          <p:nvPr>
            <p:ph type="pic" idx="16391"/>
            <p:custDataLst>
              <p:tags r:id="rId3"/>
            </p:custDataLst>
          </p:nvPr>
        </p:nvPicPr>
        <p:blipFill>
          <a:blip r:embed="rId4"/>
          <a:srcRect l="1103" r="1103"/>
          <a:stretch>
            <a:fillRect/>
          </a:stretch>
        </p:blipFill>
        <p:spPr>
          <a:xfrm>
            <a:off x="609600" y="1524000"/>
            <a:ext cx="5334000" cy="2032000"/>
          </a:xfrm>
          <a:custGeom>
            <a:avLst/>
            <a:gdLst>
              <a:gd name="connisteX0" fmla="*/ 0 w 5334000"/>
              <a:gd name="connsiteY0" fmla="*/ 203200 h 2032000"/>
              <a:gd name="connisteX1" fmla="*/ 203200 w 5334000"/>
              <a:gd name="connsiteY1" fmla="*/ 0 h 2032000"/>
              <a:gd name="connisteX2" fmla="*/ 5130800 w 5334000"/>
              <a:gd name="connsiteY2" fmla="*/ 0 h 2032000"/>
              <a:gd name="connisteX3" fmla="*/ 5334000 w 5334000"/>
              <a:gd name="connsiteY3" fmla="*/ 203200 h 2032000"/>
              <a:gd name="connisteX4" fmla="*/ 5334000 w 5334000"/>
              <a:gd name="connsiteY4" fmla="*/ 2032000 h 2032000"/>
              <a:gd name="connisteX5" fmla="*/ 0 w 5334000"/>
              <a:gd name="connsiteY5" fmla="*/ 2032000 h 2032000"/>
              <a:gd name="connisteX6" fmla="*/ 0 w 5334000"/>
              <a:gd name="connsiteY6" fmla="*/ 203200 h 2032000"/>
            </a:gdLst>
            <a:ahLst/>
            <a:cxnLst>
              <a:cxn ang="0">
                <a:pos x="connisteX0" y="connsiteY0"/>
              </a:cxn>
              <a:cxn ang="0">
                <a:pos x="connisteX1" y="connsiteY1"/>
              </a:cxn>
              <a:cxn ang="0">
                <a:pos x="connisteX2" y="connsiteY2"/>
              </a:cxn>
              <a:cxn ang="0">
                <a:pos x="connisteX3" y="connsiteY3"/>
              </a:cxn>
              <a:cxn ang="0">
                <a:pos x="connisteX4" y="connsiteY4"/>
              </a:cxn>
              <a:cxn ang="0">
                <a:pos x="connisteX5" y="connsiteY5"/>
              </a:cxn>
              <a:cxn ang="0">
                <a:pos x="connisteX6" y="connsiteY6"/>
              </a:cxn>
            </a:cxnLst>
            <a:pathLst>
              <a:path w="5334000" h="2032000">
                <a:moveTo>
                  <a:pt x="0" y="203200"/>
                </a:moveTo>
                <a:cubicBezTo>
                  <a:pt x="0" y="90976"/>
                  <a:pt x="90976" y="0"/>
                  <a:pt x="203200" y="0"/>
                </a:cubicBezTo>
                <a:lnTo>
                  <a:pt x="5130800" y="0"/>
                </a:lnTo>
                <a:cubicBezTo>
                  <a:pt x="5243024" y="0"/>
                  <a:pt x="5334000" y="90976"/>
                  <a:pt x="5334000" y="203200"/>
                </a:cubicBezTo>
                <a:lnTo>
                  <a:pt x="5334000" y="2032000"/>
                </a:lnTo>
                <a:lnTo>
                  <a:pt x="0" y="2032000"/>
                </a:lnTo>
                <a:lnTo>
                  <a:pt x="0" y="203200"/>
                </a:lnTo>
                <a:close/>
              </a:path>
            </a:pathLst>
          </a:custGeom>
        </p:spPr>
      </p:pic>
      <p:sp>
        <p:nvSpPr>
          <p:cNvPr id="5" name="文本占位符 4"/>
          <p:cNvSpPr>
            <a:spLocks noGrp="1"/>
          </p:cNvSpPr>
          <p:nvPr>
            <p:ph type="body" idx="16386"/>
            <p:custDataLst>
              <p:tags r:id="rId5"/>
            </p:custDataLst>
          </p:nvPr>
        </p:nvSpPr>
        <p:spPr/>
        <p:txBody>
          <a:bodyPr>
            <a:normAutofit/>
          </a:bodyPr>
          <a:p>
            <a:r>
              <a:rPr lang="en-US" altLang="zh-CN">
                <a:latin typeface="Arial" panose="020B0604020202020204" pitchFamily="34" charset="0"/>
                <a:cs typeface="Arial" panose="020B0604020202020204" pitchFamily="34" charset="0"/>
              </a:rPr>
              <a:t>Corporate Positioning &amp; Vision</a:t>
            </a:r>
            <a:endParaRPr lang="en-US" altLang="zh-CN">
              <a:latin typeface="Arial" panose="020B0604020202020204" pitchFamily="34" charset="0"/>
              <a:cs typeface="Arial" panose="020B0604020202020204" pitchFamily="34" charset="0"/>
            </a:endParaRPr>
          </a:p>
          <a:p>
            <a:endParaRPr lang="en-US" altLang="zh-CN">
              <a:latin typeface="Arial" panose="020B0604020202020204" pitchFamily="34" charset="0"/>
              <a:cs typeface="Arial" panose="020B0604020202020204" pitchFamily="34" charset="0"/>
            </a:endParaRPr>
          </a:p>
        </p:txBody>
      </p:sp>
      <p:sp>
        <p:nvSpPr>
          <p:cNvPr id="6" name="文本占位符 5"/>
          <p:cNvSpPr>
            <a:spLocks noGrp="1"/>
          </p:cNvSpPr>
          <p:nvPr>
            <p:ph type="body" idx="16387"/>
            <p:custDataLst>
              <p:tags r:id="rId6"/>
            </p:custDataLst>
          </p:nvPr>
        </p:nvSpPr>
        <p:spPr>
          <a:xfrm>
            <a:off x="914388" y="4216428"/>
            <a:ext cx="4724400" cy="1828800"/>
          </a:xfrm>
        </p:spPr>
        <p:txBody>
          <a:bodyPr>
            <a:normAutofit fontScale="90000" lnSpcReduction="10000"/>
          </a:bodyPr>
          <a:p>
            <a:r>
              <a:rPr lang="en-US" altLang="zh-CN">
                <a:latin typeface="Arial" panose="020B0604020202020204" pitchFamily="34" charset="0"/>
                <a:cs typeface="Arial" panose="020B0604020202020204" pitchFamily="34" charset="0"/>
              </a:rPr>
              <a:t>We specialize in manufacturing small home appliances. With advanced production equipment and exquisite craftsmanship, we strictly monitor every production procedure. Adhering to high quality standards from R&amp;D to shipment, we commit to creating practical, durable and innovative small home appliances to satisfy varied living needs.</a:t>
            </a:r>
            <a:endParaRPr lang="en-US" altLang="zh-CN">
              <a:latin typeface="Arial" panose="020B0604020202020204" pitchFamily="34" charset="0"/>
              <a:cs typeface="Arial" panose="020B0604020202020204" pitchFamily="34" charset="0"/>
            </a:endParaRPr>
          </a:p>
          <a:p>
            <a:endParaRPr lang="en-US" altLang="zh-CN">
              <a:latin typeface="Arial" panose="020B0604020202020204" pitchFamily="34" charset="0"/>
              <a:cs typeface="Arial" panose="020B0604020202020204" pitchFamily="34" charset="0"/>
            </a:endParaRPr>
          </a:p>
        </p:txBody>
      </p:sp>
      <p:sp>
        <p:nvSpPr>
          <p:cNvPr id="7" name="装饰  5"/>
          <p:cNvSpPr>
            <a:spLocks noGrp="1"/>
          </p:cNvSpPr>
          <p:nvPr>
            <p:ph type="body" idx="16392"/>
            <p:custDataLst>
              <p:tags r:id="rId7"/>
            </p:custDataLst>
          </p:nvPr>
        </p:nvSpPr>
        <p:spPr/>
        <p:txBody>
          <a:bodyPr/>
          <a:p>
            <a:r>
              <a:rPr lang="zh-CN" altLang="en-US"/>
              <a:t> </a:t>
            </a:r>
            <a:endParaRPr lang="zh-CN" altLang="en-US"/>
          </a:p>
        </p:txBody>
      </p:sp>
      <p:pic>
        <p:nvPicPr>
          <p:cNvPr id="8" name="图片占位符 7" descr="2fbd2caa-e499-11f0-9a62-9a63e0e0438a"/>
          <p:cNvPicPr>
            <a:picLocks noChangeAspect="1"/>
          </p:cNvPicPr>
          <p:nvPr>
            <p:ph type="pic" idx="16393"/>
            <p:custDataLst>
              <p:tags r:id="rId8"/>
            </p:custDataLst>
          </p:nvPr>
        </p:nvPicPr>
        <p:blipFill>
          <a:blip r:embed="rId9"/>
          <a:srcRect l="1103" r="1103"/>
          <a:stretch>
            <a:fillRect/>
          </a:stretch>
        </p:blipFill>
        <p:spPr>
          <a:xfrm>
            <a:off x="6248400" y="1524000"/>
            <a:ext cx="5334000" cy="2032000"/>
          </a:xfrm>
          <a:custGeom>
            <a:avLst/>
            <a:gdLst>
              <a:gd name="connisteX0" fmla="*/ 0 w 5334000"/>
              <a:gd name="connsiteY0" fmla="*/ 203200 h 2032000"/>
              <a:gd name="connisteX1" fmla="*/ 203200 w 5334000"/>
              <a:gd name="connsiteY1" fmla="*/ 0 h 2032000"/>
              <a:gd name="connisteX2" fmla="*/ 5130800 w 5334000"/>
              <a:gd name="connsiteY2" fmla="*/ 0 h 2032000"/>
              <a:gd name="connisteX3" fmla="*/ 5334000 w 5334000"/>
              <a:gd name="connsiteY3" fmla="*/ 203200 h 2032000"/>
              <a:gd name="connisteX4" fmla="*/ 5334000 w 5334000"/>
              <a:gd name="connsiteY4" fmla="*/ 2032000 h 2032000"/>
              <a:gd name="connisteX5" fmla="*/ 0 w 5334000"/>
              <a:gd name="connsiteY5" fmla="*/ 2032000 h 2032000"/>
              <a:gd name="connisteX6" fmla="*/ 0 w 5334000"/>
              <a:gd name="connsiteY6" fmla="*/ 203200 h 2032000"/>
            </a:gdLst>
            <a:ahLst/>
            <a:cxnLst>
              <a:cxn ang="0">
                <a:pos x="connisteX0" y="connsiteY0"/>
              </a:cxn>
              <a:cxn ang="0">
                <a:pos x="connisteX1" y="connsiteY1"/>
              </a:cxn>
              <a:cxn ang="0">
                <a:pos x="connisteX2" y="connsiteY2"/>
              </a:cxn>
              <a:cxn ang="0">
                <a:pos x="connisteX3" y="connsiteY3"/>
              </a:cxn>
              <a:cxn ang="0">
                <a:pos x="connisteX4" y="connsiteY4"/>
              </a:cxn>
              <a:cxn ang="0">
                <a:pos x="connisteX5" y="connsiteY5"/>
              </a:cxn>
              <a:cxn ang="0">
                <a:pos x="connisteX6" y="connsiteY6"/>
              </a:cxn>
            </a:cxnLst>
            <a:pathLst>
              <a:path w="5334000" h="2032000">
                <a:moveTo>
                  <a:pt x="0" y="203200"/>
                </a:moveTo>
                <a:cubicBezTo>
                  <a:pt x="0" y="90976"/>
                  <a:pt x="90976" y="0"/>
                  <a:pt x="203200" y="0"/>
                </a:cubicBezTo>
                <a:lnTo>
                  <a:pt x="5130800" y="0"/>
                </a:lnTo>
                <a:cubicBezTo>
                  <a:pt x="5243024" y="0"/>
                  <a:pt x="5334000" y="90976"/>
                  <a:pt x="5334000" y="203200"/>
                </a:cubicBezTo>
                <a:lnTo>
                  <a:pt x="5334000" y="2032000"/>
                </a:lnTo>
                <a:lnTo>
                  <a:pt x="0" y="2032000"/>
                </a:lnTo>
                <a:lnTo>
                  <a:pt x="0" y="203200"/>
                </a:lnTo>
                <a:close/>
              </a:path>
            </a:pathLst>
          </a:custGeom>
        </p:spPr>
      </p:pic>
      <p:sp>
        <p:nvSpPr>
          <p:cNvPr id="9" name="文本占位符 8"/>
          <p:cNvSpPr>
            <a:spLocks noGrp="1"/>
          </p:cNvSpPr>
          <p:nvPr>
            <p:ph type="body" idx="16388"/>
            <p:custDataLst>
              <p:tags r:id="rId10"/>
            </p:custDataLst>
          </p:nvPr>
        </p:nvSpPr>
        <p:spPr/>
        <p:txBody>
          <a:bodyPr>
            <a:normAutofit/>
          </a:bodyPr>
          <a:p>
            <a:r>
              <a:rPr lang="en-US" altLang="zh-CN">
                <a:latin typeface="Arial" panose="020B0604020202020204" pitchFamily="34" charset="0"/>
                <a:cs typeface="Arial" panose="020B0604020202020204" pitchFamily="34" charset="0"/>
              </a:rPr>
              <a:t>Core Competitiveness</a:t>
            </a:r>
            <a:endParaRPr lang="en-US" altLang="zh-CN">
              <a:latin typeface="Arial" panose="020B0604020202020204" pitchFamily="34" charset="0"/>
              <a:cs typeface="Arial" panose="020B0604020202020204" pitchFamily="34" charset="0"/>
            </a:endParaRPr>
          </a:p>
        </p:txBody>
      </p:sp>
      <p:sp>
        <p:nvSpPr>
          <p:cNvPr id="10" name="文本占位符 9"/>
          <p:cNvSpPr>
            <a:spLocks noGrp="1"/>
          </p:cNvSpPr>
          <p:nvPr>
            <p:ph type="body" idx="16389"/>
            <p:custDataLst>
              <p:tags r:id="rId11"/>
            </p:custDataLst>
          </p:nvPr>
        </p:nvSpPr>
        <p:spPr/>
        <p:txBody>
          <a:bodyPr>
            <a:normAutofit fontScale="90000" lnSpcReduction="10000"/>
          </a:bodyPr>
          <a:p>
            <a:r>
              <a:rPr lang="en-US" altLang="zh-CN">
                <a:latin typeface="Arial" panose="020B0604020202020204" pitchFamily="34" charset="0"/>
                <a:cs typeface="Arial" panose="020B0604020202020204" pitchFamily="34" charset="0"/>
              </a:rPr>
              <a:t>Our factory covers integrated services including injection molding, motor production, carton manufacturing, spraying and assembly. Supported by advanced facilities and professional teams, we enforce strict quality control from raw material processing to final assembly. We aim to deliver one-stop, premium products and services to satisfy diverse customer requirements.</a:t>
            </a:r>
            <a:endParaRPr lang="en-US" altLang="zh-CN">
              <a:latin typeface="Arial" panose="020B0604020202020204" pitchFamily="34" charset="0"/>
              <a:cs typeface="Arial" panose="020B0604020202020204" pitchFamily="34" charset="0"/>
            </a:endParaRPr>
          </a:p>
          <a:p>
            <a:endParaRPr lang="en-US" altLang="zh-CN">
              <a:latin typeface="Arial" panose="020B0604020202020204" pitchFamily="34" charset="0"/>
              <a:cs typeface="Arial" panose="020B0604020202020204" pitchFamily="34" charset="0"/>
            </a:endParaRPr>
          </a:p>
        </p:txBody>
      </p:sp>
    </p:spTree>
    <p:custDataLst>
      <p:tags r:id="rId12"/>
    </p:custData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idx="16388"/>
            <p:custDataLst>
              <p:tags r:id="rId1"/>
            </p:custDataLst>
          </p:nvPr>
        </p:nvSpPr>
        <p:spPr/>
        <p:txBody>
          <a:bodyPr>
            <a:normAutofit/>
          </a:bodyPr>
          <a:p>
            <a:r>
              <a:rPr lang="en-US" altLang="zh-CN">
                <a:latin typeface="Arial" panose="020B0604020202020204" pitchFamily="34" charset="0"/>
                <a:cs typeface="Arial" panose="020B0604020202020204" pitchFamily="34" charset="0"/>
                <a:sym typeface="+mn-ea"/>
              </a:rPr>
              <a:t>Core Technological Innovation</a:t>
            </a:r>
            <a:endParaRPr lang="zh-CN" altLang="en-US">
              <a:latin typeface="Arial" panose="020B0604020202020204" pitchFamily="34" charset="0"/>
              <a:cs typeface="Arial" panose="020B0604020202020204" pitchFamily="34" charset="0"/>
            </a:endParaRPr>
          </a:p>
        </p:txBody>
      </p:sp>
      <p:sp>
        <p:nvSpPr>
          <p:cNvPr id="3" name="文本占位符 7"/>
          <p:cNvSpPr>
            <a:spLocks noGrp="1"/>
          </p:cNvSpPr>
          <p:nvPr>
            <p:ph type="body" idx="16389"/>
            <p:custDataLst>
              <p:tags r:id="rId2"/>
            </p:custDataLst>
          </p:nvPr>
        </p:nvSpPr>
        <p:spPr/>
        <p:txBody>
          <a:bodyPr/>
          <a:p>
            <a:r>
              <a:rPr lang="en-US" altLang="en-US"/>
              <a:t>2</a:t>
            </a:r>
            <a:endParaRPr lang="en-US" altLang="en-US"/>
          </a:p>
        </p:txBody>
      </p:sp>
    </p:spTree>
    <p:custDataLst>
      <p:tags r:id="rId3"/>
    </p:custData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ctrTitle" idx="16385"/>
            <p:custDataLst>
              <p:tags r:id="rId1"/>
            </p:custDataLst>
          </p:nvPr>
        </p:nvSpPr>
        <p:spPr/>
        <p:txBody>
          <a:bodyPr>
            <a:normAutofit fontScale="90000"/>
          </a:bodyPr>
          <a:p>
            <a:r>
              <a:rPr lang="en-US" altLang="zh-CN">
                <a:latin typeface="Arial" panose="020B0604020202020204" pitchFamily="34" charset="0"/>
                <a:cs typeface="Arial" panose="020B0604020202020204" pitchFamily="34" charset="0"/>
              </a:rPr>
              <a:t>Breakthrough Heating Technology</a:t>
            </a:r>
            <a:br>
              <a:rPr lang="en-US" altLang="zh-CN">
                <a:latin typeface="Arial" panose="020B0604020202020204" pitchFamily="34" charset="0"/>
                <a:cs typeface="Arial" panose="020B0604020202020204" pitchFamily="34" charset="0"/>
              </a:rPr>
            </a:br>
            <a:endParaRPr lang="en-US" altLang="zh-CN">
              <a:latin typeface="Arial" panose="020B0604020202020204" pitchFamily="34" charset="0"/>
              <a:cs typeface="Arial" panose="020B0604020202020204" pitchFamily="34" charset="0"/>
            </a:endParaRPr>
          </a:p>
        </p:txBody>
      </p:sp>
      <p:pic>
        <p:nvPicPr>
          <p:cNvPr id="3" name="内容占位符 2" descr="2e65aacb-e499-11f0-97ac-3a379c1acec9"/>
          <p:cNvPicPr>
            <a:picLocks noChangeAspect="1"/>
          </p:cNvPicPr>
          <p:nvPr>
            <p:ph idx="16390"/>
            <p:custDataLst>
              <p:tags r:id="rId2"/>
            </p:custDataLst>
          </p:nvPr>
        </p:nvPicPr>
        <p:blipFill>
          <a:blip r:embed="rId3"/>
          <a:srcRect t="165" b="165"/>
          <a:stretch>
            <a:fillRect/>
          </a:stretch>
        </p:blipFill>
        <p:spPr>
          <a:xfrm>
            <a:off x="609600" y="4013200"/>
            <a:ext cx="10972800" cy="2235200"/>
          </a:xfrm>
          <a:custGeom>
            <a:avLst/>
            <a:gdLst>
              <a:gd name="connisteX0" fmla="*/ 0 w 10972800"/>
              <a:gd name="connsiteY0" fmla="*/ 203200 h 2235200"/>
              <a:gd name="connisteX1" fmla="*/ 203200 w 10972800"/>
              <a:gd name="connsiteY1" fmla="*/ 0 h 2235200"/>
              <a:gd name="connisteX2" fmla="*/ 10769600 w 10972800"/>
              <a:gd name="connsiteY2" fmla="*/ 0 h 2235200"/>
              <a:gd name="connisteX3" fmla="*/ 10972800 w 10972800"/>
              <a:gd name="connsiteY3" fmla="*/ 203200 h 2235200"/>
              <a:gd name="connisteX4" fmla="*/ 10972800 w 10972800"/>
              <a:gd name="connsiteY4" fmla="*/ 2032000 h 2235200"/>
              <a:gd name="connisteX5" fmla="*/ 10769600 w 10972800"/>
              <a:gd name="connsiteY5" fmla="*/ 2235200 h 2235200"/>
              <a:gd name="connisteX6" fmla="*/ 203200 w 10972800"/>
              <a:gd name="connsiteY6" fmla="*/ 2235200 h 2235200"/>
              <a:gd name="connisteX7" fmla="*/ 0 w 10972800"/>
              <a:gd name="connsiteY7" fmla="*/ 2032000 h 2235200"/>
              <a:gd name="connisteX8" fmla="*/ 0 w 10972800"/>
              <a:gd name="connsiteY8" fmla="*/ 203200 h 2235200"/>
            </a:gdLst>
            <a:ahLst/>
            <a:cxnLst>
              <a:cxn ang="0">
                <a:pos x="connisteX0" y="connsiteY0"/>
              </a:cxn>
              <a:cxn ang="0">
                <a:pos x="connisteX1" y="connsiteY1"/>
              </a:cxn>
              <a:cxn ang="0">
                <a:pos x="connisteX2" y="connsiteY2"/>
              </a:cxn>
              <a:cxn ang="0">
                <a:pos x="connisteX3" y="connsiteY3"/>
              </a:cxn>
              <a:cxn ang="0">
                <a:pos x="connisteX4" y="connsiteY4"/>
              </a:cxn>
              <a:cxn ang="0">
                <a:pos x="connisteX5" y="connsiteY5"/>
              </a:cxn>
              <a:cxn ang="0">
                <a:pos x="connisteX6" y="connsiteY6"/>
              </a:cxn>
              <a:cxn ang="0">
                <a:pos x="connisteX7" y="connsiteY7"/>
              </a:cxn>
              <a:cxn ang="0">
                <a:pos x="connisteX8" y="connsiteY8"/>
              </a:cxn>
            </a:cxnLst>
            <a:pathLst>
              <a:path w="10972800" h="2235200">
                <a:moveTo>
                  <a:pt x="0" y="203200"/>
                </a:moveTo>
                <a:cubicBezTo>
                  <a:pt x="0" y="90976"/>
                  <a:pt x="90976" y="0"/>
                  <a:pt x="203200" y="0"/>
                </a:cubicBezTo>
                <a:lnTo>
                  <a:pt x="10769600" y="0"/>
                </a:lnTo>
                <a:cubicBezTo>
                  <a:pt x="10881824" y="0"/>
                  <a:pt x="10972800" y="90976"/>
                  <a:pt x="10972800" y="203200"/>
                </a:cubicBezTo>
                <a:lnTo>
                  <a:pt x="10972800" y="2032000"/>
                </a:lnTo>
                <a:cubicBezTo>
                  <a:pt x="10972800" y="2144224"/>
                  <a:pt x="10881824" y="2235200"/>
                  <a:pt x="10769600" y="2235200"/>
                </a:cubicBezTo>
                <a:lnTo>
                  <a:pt x="203200" y="2235200"/>
                </a:lnTo>
                <a:cubicBezTo>
                  <a:pt x="90976" y="2235200"/>
                  <a:pt x="0" y="2144224"/>
                  <a:pt x="0" y="2032000"/>
                </a:cubicBezTo>
                <a:lnTo>
                  <a:pt x="0" y="203200"/>
                </a:lnTo>
                <a:close/>
              </a:path>
            </a:pathLst>
          </a:custGeom>
        </p:spPr>
      </p:pic>
      <p:sp>
        <p:nvSpPr>
          <p:cNvPr id="10" name="任意多边形 9"/>
          <p:cNvSpPr/>
          <p:nvPr>
            <p:custDataLst>
              <p:tags r:id="rId4"/>
            </p:custDataLst>
          </p:nvPr>
        </p:nvSpPr>
        <p:spPr>
          <a:xfrm>
            <a:off x="609600" y="1686560"/>
            <a:ext cx="50800" cy="1727200"/>
          </a:xfrm>
          <a:custGeom>
            <a:avLst/>
            <a:gdLst>
              <a:gd name="sw" fmla="*/ 1 w 80"/>
              <a:gd name="sh" fmla="*/ 1 h 2720"/>
              <a:gd name="mins" fmla="min sw sh"/>
              <a:gd name="dsw" fmla="+- 0 sw mins"/>
              <a:gd name="dsh" fmla="+- 0 sh mins"/>
              <a:gd name="p0x0" fmla="*/ 40 w 80"/>
              <a:gd name="p0y0" fmla="*/ 0 h 2720"/>
              <a:gd name="p0x1" fmla="*/ 62 w 80"/>
              <a:gd name="p0y1" fmla="*/ 0 h 2720"/>
              <a:gd name="p0x2" fmla="*/ 80 w 80"/>
              <a:gd name="p0y2" fmla="*/ 17 h 2720"/>
              <a:gd name="p0x3" fmla="*/ 80 w 80"/>
              <a:gd name="p0y3" fmla="*/ 40 h 2720"/>
              <a:gd name="p0x4" fmla="*/ 80 w 80"/>
              <a:gd name="p0y4" fmla="*/ 2680 h 2720"/>
              <a:gd name="p0x5" fmla="*/ 80 w 80"/>
              <a:gd name="p0y5" fmla="*/ 2702 h 2720"/>
              <a:gd name="p0x6" fmla="*/ 62 w 80"/>
              <a:gd name="p0y6" fmla="*/ 2720 h 2720"/>
              <a:gd name="p0x7" fmla="*/ 40 w 80"/>
              <a:gd name="p0y7" fmla="*/ 2720 h 2720"/>
              <a:gd name="p0x8" fmla="*/ 17 w 80"/>
              <a:gd name="p0y8" fmla="*/ 2720 h 2720"/>
              <a:gd name="p0x9" fmla="*/ 0 w 80"/>
              <a:gd name="p0y9" fmla="*/ 2702 h 2720"/>
              <a:gd name="p0x10" fmla="*/ 0 w 80"/>
              <a:gd name="p0y10" fmla="*/ 2680 h 2720"/>
              <a:gd name="p0x11" fmla="*/ 0 w 80"/>
              <a:gd name="p0y11" fmla="*/ 40 h 2720"/>
              <a:gd name="p0x12" fmla="*/ 0 w 80"/>
              <a:gd name="p0y12" fmla="*/ 17 h 2720"/>
              <a:gd name="p0x13" fmla="*/ 17 w 80"/>
              <a:gd name="p0y13" fmla="*/ 0 h 2720"/>
              <a:gd name="p0x14" fmla="*/ 40 w 80"/>
              <a:gd name="p0y14" fmla="*/ 0 h 2720"/>
            </a:gdLst>
            <a:ahLst/>
            <a:cxnLst/>
            <a:pathLst>
              <a:path>
                <a:moveTo>
                  <a:pt x="p0x0" y="p0y0"/>
                </a:moveTo>
                <a:cubicBezTo>
                  <a:pt x="p0x1" y="p0y1"/>
                  <a:pt x="p0x2" y="p0y2"/>
                  <a:pt x="p0x3" y="p0y3"/>
                </a:cubicBezTo>
                <a:lnTo>
                  <a:pt x="p0x4" y="p0y4"/>
                </a:lnTo>
                <a:cubicBezTo>
                  <a:pt x="p0x5" y="p0y5"/>
                  <a:pt x="p0x6" y="p0y6"/>
                  <a:pt x="p0x7" y="p0y7"/>
                </a:cubicBezTo>
                <a:cubicBezTo>
                  <a:pt x="p0x8" y="p0y8"/>
                  <a:pt x="p0x9" y="p0y9"/>
                  <a:pt x="p0x10" y="p0y10"/>
                </a:cubicBezTo>
                <a:lnTo>
                  <a:pt x="p0x11" y="p0y11"/>
                </a:lnTo>
                <a:cubicBezTo>
                  <a:pt x="p0x12" y="p0y12"/>
                  <a:pt x="p0x13" y="p0y13"/>
                  <a:pt x="p0x14" y="p0y14"/>
                </a:cubicBezTo>
                <a:close/>
              </a:path>
            </a:pathLst>
          </a:custGeom>
          <a:solidFill>
            <a:schemeClr val="accent1"/>
          </a:solidFill>
          <a:ln>
            <a:noFill/>
          </a:ln>
          <a:effectLst/>
        </p:spPr>
        <p:style>
          <a:lnRef idx="2">
            <a:schemeClr val="accent1">
              <a:lumMod val="75000"/>
            </a:schemeClr>
          </a:lnRef>
          <a:fillRef idx="1">
            <a:schemeClr val="accent1"/>
          </a:fillRef>
          <a:effectRef idx="0">
            <a:srgbClr val="FFFFFF"/>
          </a:effectRef>
          <a:fontRef idx="minor">
            <a:schemeClr val="lt1"/>
          </a:fontRef>
        </p:style>
        <p:txBody>
          <a:bodyPr rtlCol="0" anchor="ctr">
            <a:noAutofit/>
          </a:bodyPr>
          <a:p>
            <a:pPr algn="ctr"/>
            <a:endParaRPr lang="zh-CN" altLang="en-US">
              <a:latin typeface="思源黑体 Regular" charset="0"/>
              <a:ea typeface="思源黑体 Bold" charset="0"/>
            </a:endParaRPr>
          </a:p>
        </p:txBody>
      </p:sp>
      <p:sp>
        <p:nvSpPr>
          <p:cNvPr id="11" name="文本框 10"/>
          <p:cNvSpPr txBox="1"/>
          <p:nvPr>
            <p:custDataLst>
              <p:tags r:id="rId5"/>
            </p:custDataLst>
          </p:nvPr>
        </p:nvSpPr>
        <p:spPr>
          <a:xfrm>
            <a:off x="863600" y="1686560"/>
            <a:ext cx="10718800" cy="406400"/>
          </a:xfrm>
          <a:prstGeom prst="rect">
            <a:avLst/>
          </a:prstGeom>
          <a:noFill/>
        </p:spPr>
        <p:txBody>
          <a:bodyPr wrap="square" lIns="17780" tIns="0" rIns="17780" bIns="0" rtlCol="0" anchor="t">
            <a:noAutofit/>
          </a:bodyPr>
          <a:p>
            <a:pPr algn="l"/>
            <a:r>
              <a:rPr lang="en-US" altLang="en-US" sz="2400">
                <a:solidFill>
                  <a:schemeClr val="dk1"/>
                </a:solidFill>
                <a:latin typeface="Arial" panose="020B0604020202020204" pitchFamily="34" charset="0"/>
                <a:ea typeface="思源黑体 Light" charset="0"/>
                <a:cs typeface="Arial" panose="020B0604020202020204" pitchFamily="34" charset="0"/>
              </a:rPr>
              <a:t>Smart Far-Infrared Graphene Quad-Core Heating System</a:t>
            </a:r>
            <a:endParaRPr lang="en-US" altLang="en-US" sz="2400">
              <a:solidFill>
                <a:schemeClr val="dk1"/>
              </a:solidFill>
              <a:latin typeface="Arial" panose="020B0604020202020204" pitchFamily="34" charset="0"/>
              <a:ea typeface="思源黑体 Light" charset="0"/>
              <a:cs typeface="Arial" panose="020B0604020202020204" pitchFamily="34" charset="0"/>
            </a:endParaRPr>
          </a:p>
          <a:p>
            <a:endParaRPr lang="en-US" altLang="en-US" sz="2400">
              <a:solidFill>
                <a:schemeClr val="dk1"/>
              </a:solidFill>
              <a:latin typeface="Arial" panose="020B0604020202020204" pitchFamily="34" charset="0"/>
              <a:ea typeface="思源黑体 Light" charset="0"/>
              <a:cs typeface="Arial" panose="020B0604020202020204" pitchFamily="34" charset="0"/>
            </a:endParaRPr>
          </a:p>
        </p:txBody>
      </p:sp>
      <p:sp>
        <p:nvSpPr>
          <p:cNvPr id="12" name="文本框 11"/>
          <p:cNvSpPr txBox="1"/>
          <p:nvPr>
            <p:custDataLst>
              <p:tags r:id="rId6"/>
            </p:custDataLst>
          </p:nvPr>
        </p:nvSpPr>
        <p:spPr>
          <a:xfrm>
            <a:off x="863600" y="2194560"/>
            <a:ext cx="10718800" cy="1219200"/>
          </a:xfrm>
          <a:prstGeom prst="rect">
            <a:avLst/>
          </a:prstGeom>
          <a:noFill/>
        </p:spPr>
        <p:txBody>
          <a:bodyPr wrap="square" lIns="17780" tIns="0" rIns="17780" bIns="0" rtlCol="0" anchor="t">
            <a:noAutofit/>
          </a:bodyPr>
          <a:p>
            <a:pPr algn="just">
              <a:lnSpc>
                <a:spcPct val="120000"/>
              </a:lnSpc>
            </a:pPr>
            <a:r>
              <a:rPr lang="en-US" altLang="en-US" sz="1600">
                <a:solidFill>
                  <a:schemeClr val="dk1"/>
                </a:solidFill>
                <a:latin typeface="Arial" panose="020B0604020202020204" pitchFamily="34" charset="0"/>
                <a:ea typeface="思源黑体 Bold" charset="0"/>
                <a:cs typeface="Arial" panose="020B0604020202020204" pitchFamily="34" charset="0"/>
              </a:rPr>
              <a:t>  The innovative quad-core distributed heating structure works with a smart temperature sensor network to deliver temperature uniformity of </a:t>
            </a:r>
            <a:r>
              <a:rPr lang="zh-CN" altLang="en-US" sz="1600">
                <a:solidFill>
                  <a:schemeClr val="dk1"/>
                </a:solidFill>
                <a:latin typeface="Arial" panose="020B0604020202020204" pitchFamily="34" charset="0"/>
                <a:ea typeface="思源黑体 Bold" charset="0"/>
                <a:cs typeface="Arial" panose="020B0604020202020204" pitchFamily="34" charset="0"/>
              </a:rPr>
              <a:t>±</a:t>
            </a:r>
            <a:r>
              <a:rPr lang="en-US" altLang="zh-CN" sz="1600">
                <a:solidFill>
                  <a:schemeClr val="dk1"/>
                </a:solidFill>
                <a:latin typeface="Arial" panose="020B0604020202020204" pitchFamily="34" charset="0"/>
                <a:ea typeface="思源黑体 Bold" charset="0"/>
                <a:cs typeface="Arial" panose="020B0604020202020204" pitchFamily="34" charset="0"/>
              </a:rPr>
              <a:t>1</a:t>
            </a:r>
            <a:r>
              <a:rPr lang="zh-CN" altLang="en-US" sz="1600">
                <a:solidFill>
                  <a:schemeClr val="dk1"/>
                </a:solidFill>
                <a:latin typeface="Arial" panose="020B0604020202020204" pitchFamily="34" charset="0"/>
                <a:ea typeface="思源黑体 Bold" charset="0"/>
                <a:cs typeface="Arial" panose="020B0604020202020204" pitchFamily="34" charset="0"/>
              </a:rPr>
              <a:t>°</a:t>
            </a:r>
            <a:r>
              <a:rPr lang="en-US" altLang="zh-CN" sz="1600">
                <a:solidFill>
                  <a:schemeClr val="dk1"/>
                </a:solidFill>
                <a:latin typeface="Arial" panose="020B0604020202020204" pitchFamily="34" charset="0"/>
                <a:ea typeface="思源黑体 Bold" charset="0"/>
                <a:cs typeface="Arial" panose="020B0604020202020204" pitchFamily="34" charset="0"/>
              </a:rPr>
              <a:t>C within a 50 m² area. The system automatically adjusts the power of each heating unit based on room layout to prevent local overheating, making it ideal for sensitive users including mothers and babies as well as light sleepers.</a:t>
            </a:r>
            <a:endParaRPr lang="en-US" altLang="zh-CN" sz="1600">
              <a:solidFill>
                <a:schemeClr val="dk1"/>
              </a:solidFill>
              <a:latin typeface="Arial" panose="020B0604020202020204" pitchFamily="34" charset="0"/>
              <a:ea typeface="思源黑体 Bold" charset="0"/>
              <a:cs typeface="Arial" panose="020B0604020202020204" pitchFamily="34" charset="0"/>
            </a:endParaRPr>
          </a:p>
          <a:p>
            <a:pPr algn="just">
              <a:lnSpc>
                <a:spcPct val="120000"/>
              </a:lnSpc>
            </a:pPr>
            <a:endParaRPr lang="en-US" altLang="zh-CN" sz="1600">
              <a:solidFill>
                <a:schemeClr val="dk1"/>
              </a:solidFill>
              <a:latin typeface="Arial" panose="020B0604020202020204" pitchFamily="34" charset="0"/>
              <a:ea typeface="思源黑体 Bold" charset="0"/>
              <a:cs typeface="Arial" panose="020B0604020202020204" pitchFamily="34" charset="0"/>
            </a:endParaRPr>
          </a:p>
        </p:txBody>
      </p:sp>
    </p:spTree>
    <p:custDataLst>
      <p:tags r:id="rId7"/>
    </p:custData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ctrTitle" idx="16385"/>
            <p:custDataLst>
              <p:tags r:id="rId1"/>
            </p:custDataLst>
          </p:nvPr>
        </p:nvSpPr>
        <p:spPr/>
        <p:txBody>
          <a:bodyPr>
            <a:normAutofit fontScale="90000"/>
          </a:bodyPr>
          <a:p>
            <a:r>
              <a:rPr lang="en-US" altLang="zh-CN">
                <a:latin typeface="Arial" panose="020B0604020202020204" pitchFamily="34" charset="0"/>
                <a:cs typeface="Arial" panose="020B0604020202020204" pitchFamily="34" charset="0"/>
              </a:rPr>
              <a:t>Efficient Air Circulation Technology</a:t>
            </a:r>
            <a:br>
              <a:rPr lang="en-US" altLang="zh-CN"/>
            </a:br>
            <a:endParaRPr lang="en-US" altLang="zh-CN"/>
          </a:p>
        </p:txBody>
      </p:sp>
      <p:sp>
        <p:nvSpPr>
          <p:cNvPr id="3" name="装饰  1"/>
          <p:cNvSpPr>
            <a:spLocks noGrp="1"/>
          </p:cNvSpPr>
          <p:nvPr>
            <p:ph type="body" idx="16398"/>
            <p:custDataLst>
              <p:tags r:id="rId2"/>
            </p:custDataLst>
          </p:nvPr>
        </p:nvSpPr>
        <p:spPr/>
        <p:txBody>
          <a:bodyPr/>
          <a:p>
            <a:r>
              <a:rPr lang="zh-CN" altLang="en-US"/>
              <a:t> </a:t>
            </a:r>
            <a:endParaRPr lang="zh-CN" altLang="en-US"/>
          </a:p>
        </p:txBody>
      </p:sp>
      <p:sp>
        <p:nvSpPr>
          <p:cNvPr id="4" name="文本占位符 3"/>
          <p:cNvSpPr>
            <a:spLocks noGrp="1"/>
          </p:cNvSpPr>
          <p:nvPr>
            <p:ph type="body" idx="16388"/>
            <p:custDataLst>
              <p:tags r:id="rId3"/>
            </p:custDataLst>
          </p:nvPr>
        </p:nvSpPr>
        <p:spPr/>
        <p:txBody>
          <a:bodyPr/>
          <a:p>
            <a:r>
              <a:rPr lang="zh-CN" altLang="en-US"/>
              <a:t>01</a:t>
            </a:r>
            <a:endParaRPr lang="zh-CN" altLang="en-US"/>
          </a:p>
        </p:txBody>
      </p:sp>
      <p:sp>
        <p:nvSpPr>
          <p:cNvPr id="5" name="文本占位符 4"/>
          <p:cNvSpPr>
            <a:spLocks noGrp="1"/>
          </p:cNvSpPr>
          <p:nvPr>
            <p:ph type="body" idx="16386"/>
            <p:custDataLst>
              <p:tags r:id="rId4"/>
            </p:custDataLst>
          </p:nvPr>
        </p:nvSpPr>
        <p:spPr/>
        <p:txBody>
          <a:bodyPr>
            <a:normAutofit fontScale="80000"/>
          </a:bodyPr>
          <a:p>
            <a:r>
              <a:rPr lang="en-US" altLang="zh-CN">
                <a:latin typeface="Arial" panose="020B0604020202020204" pitchFamily="34" charset="0"/>
                <a:cs typeface="Arial" panose="020B0604020202020204" pitchFamily="34" charset="0"/>
              </a:rPr>
              <a:t>DC Brushless Inverter Motor System</a:t>
            </a:r>
            <a:endParaRPr lang="en-US" altLang="zh-CN">
              <a:latin typeface="Arial" panose="020B0604020202020204" pitchFamily="34" charset="0"/>
              <a:cs typeface="Arial" panose="020B0604020202020204" pitchFamily="34" charset="0"/>
            </a:endParaRPr>
          </a:p>
          <a:p>
            <a:endParaRPr lang="en-US" altLang="zh-CN">
              <a:latin typeface="Arial" panose="020B0604020202020204" pitchFamily="34" charset="0"/>
              <a:cs typeface="Arial" panose="020B0604020202020204" pitchFamily="34" charset="0"/>
            </a:endParaRPr>
          </a:p>
        </p:txBody>
      </p:sp>
      <p:sp>
        <p:nvSpPr>
          <p:cNvPr id="6" name="文本占位符 5"/>
          <p:cNvSpPr>
            <a:spLocks noGrp="1"/>
          </p:cNvSpPr>
          <p:nvPr>
            <p:ph type="body" idx="16387"/>
            <p:custDataLst>
              <p:tags r:id="rId5"/>
            </p:custDataLst>
          </p:nvPr>
        </p:nvSpPr>
        <p:spPr/>
        <p:txBody>
          <a:bodyPr>
            <a:noAutofit/>
          </a:bodyPr>
          <a:p>
            <a:pPr algn="just"/>
            <a:r>
              <a:rPr lang="en-US" altLang="zh-CN" sz="1100">
                <a:latin typeface="Arial" panose="020B0604020202020204" pitchFamily="34" charset="0"/>
                <a:cs typeface="Arial" panose="020B0604020202020204" pitchFamily="34" charset="0"/>
              </a:rPr>
              <a:t>It adopts the 5th-generation DC brushless motor with speed regulation accuracy up to 1 rpm and efficiency increased to 92%. It saves over 50% energy compared with traditional AC motors.</a:t>
            </a:r>
            <a:endParaRPr lang="en-US" altLang="zh-CN" sz="1100">
              <a:latin typeface="Arial" panose="020B0604020202020204" pitchFamily="34" charset="0"/>
              <a:cs typeface="Arial" panose="020B0604020202020204" pitchFamily="34" charset="0"/>
            </a:endParaRPr>
          </a:p>
          <a:p>
            <a:pPr algn="just"/>
            <a:r>
              <a:rPr lang="en-US" altLang="zh-CN" sz="1100">
                <a:latin typeface="Arial" panose="020B0604020202020204" pitchFamily="34" charset="0"/>
                <a:cs typeface="Arial" panose="020B0604020202020204" pitchFamily="34" charset="0"/>
              </a:rPr>
              <a:t>The motor service life reaches 50,000 hours. Equivalent to 17 years of continuous operation with 8 hours of daily use, and operating noise is controlled below 25 decibels.</a:t>
            </a:r>
            <a:endParaRPr lang="en-US" altLang="zh-CN" sz="1100">
              <a:latin typeface="Arial" panose="020B0604020202020204" pitchFamily="34" charset="0"/>
              <a:cs typeface="Arial" panose="020B0604020202020204" pitchFamily="34" charset="0"/>
            </a:endParaRPr>
          </a:p>
        </p:txBody>
      </p:sp>
      <p:sp>
        <p:nvSpPr>
          <p:cNvPr id="7" name="装饰  5"/>
          <p:cNvSpPr>
            <a:spLocks noGrp="1"/>
          </p:cNvSpPr>
          <p:nvPr>
            <p:ph type="body" idx="16399"/>
            <p:custDataLst>
              <p:tags r:id="rId6"/>
            </p:custDataLst>
          </p:nvPr>
        </p:nvSpPr>
        <p:spPr/>
        <p:txBody>
          <a:bodyPr/>
          <a:p>
            <a:r>
              <a:rPr lang="zh-CN" altLang="en-US"/>
              <a:t> </a:t>
            </a:r>
            <a:endParaRPr lang="zh-CN" altLang="en-US"/>
          </a:p>
        </p:txBody>
      </p:sp>
      <p:sp>
        <p:nvSpPr>
          <p:cNvPr id="8" name="文本占位符 7"/>
          <p:cNvSpPr>
            <a:spLocks noGrp="1"/>
          </p:cNvSpPr>
          <p:nvPr>
            <p:ph type="body" idx="16391"/>
            <p:custDataLst>
              <p:tags r:id="rId7"/>
            </p:custDataLst>
          </p:nvPr>
        </p:nvSpPr>
        <p:spPr/>
        <p:txBody>
          <a:bodyPr/>
          <a:p>
            <a:r>
              <a:rPr lang="zh-CN" altLang="en-US"/>
              <a:t>02</a:t>
            </a:r>
            <a:endParaRPr lang="zh-CN" altLang="en-US"/>
          </a:p>
        </p:txBody>
      </p:sp>
      <p:sp>
        <p:nvSpPr>
          <p:cNvPr id="9" name="文本占位符 8"/>
          <p:cNvSpPr>
            <a:spLocks noGrp="1"/>
          </p:cNvSpPr>
          <p:nvPr>
            <p:ph type="body" idx="16389"/>
            <p:custDataLst>
              <p:tags r:id="rId8"/>
            </p:custDataLst>
          </p:nvPr>
        </p:nvSpPr>
        <p:spPr/>
        <p:txBody>
          <a:bodyPr>
            <a:noAutofit/>
          </a:bodyPr>
          <a:p>
            <a:r>
              <a:rPr lang="en-US" altLang="zh-CN" sz="1800">
                <a:latin typeface="Arial" panose="020B0604020202020204" pitchFamily="34" charset="0"/>
                <a:cs typeface="Arial" panose="020B0604020202020204" pitchFamily="34" charset="0"/>
              </a:rPr>
              <a:t>Fluid Mechanics Optimized Air Duct Design</a:t>
            </a:r>
            <a:endParaRPr lang="en-US" altLang="zh-CN" sz="1800">
              <a:latin typeface="Arial" panose="020B0604020202020204" pitchFamily="34" charset="0"/>
              <a:cs typeface="Arial" panose="020B0604020202020204" pitchFamily="34" charset="0"/>
            </a:endParaRPr>
          </a:p>
          <a:p>
            <a:endParaRPr lang="en-US" altLang="zh-CN" sz="1000">
              <a:latin typeface="Arial" panose="020B0604020202020204" pitchFamily="34" charset="0"/>
              <a:cs typeface="Arial" panose="020B0604020202020204" pitchFamily="34" charset="0"/>
            </a:endParaRPr>
          </a:p>
        </p:txBody>
      </p:sp>
      <p:sp>
        <p:nvSpPr>
          <p:cNvPr id="10" name="文本占位符 9"/>
          <p:cNvSpPr>
            <a:spLocks noGrp="1"/>
          </p:cNvSpPr>
          <p:nvPr>
            <p:ph type="body" idx="16390"/>
            <p:custDataLst>
              <p:tags r:id="rId9"/>
            </p:custDataLst>
          </p:nvPr>
        </p:nvSpPr>
        <p:spPr>
          <a:xfrm>
            <a:off x="7289800" y="2672080"/>
            <a:ext cx="4292600" cy="1219200"/>
          </a:xfrm>
        </p:spPr>
        <p:txBody>
          <a:bodyPr>
            <a:normAutofit fontScale="70000"/>
          </a:bodyPr>
          <a:p>
            <a:pPr algn="just"/>
            <a:r>
              <a:rPr lang="en-US" altLang="zh-CN">
                <a:latin typeface="Arial" panose="020B0604020202020204" pitchFamily="34" charset="0"/>
                <a:cs typeface="Arial" panose="020B0604020202020204" pitchFamily="34" charset="0"/>
              </a:rPr>
              <a:t>Developed in-house by our R&amp;D team, the bionic turbine air duct pairs with seven spiral noise-reducing blades. Air volume rises by 15% and noise drops by 40%. Its unique air guide structure delivers a 12-meter airflow distance and increases coverage by 30%.</a:t>
            </a:r>
            <a:endParaRPr lang="en-US" altLang="zh-CN">
              <a:latin typeface="Arial" panose="020B0604020202020204" pitchFamily="34" charset="0"/>
              <a:cs typeface="Arial" panose="020B0604020202020204" pitchFamily="34" charset="0"/>
            </a:endParaRPr>
          </a:p>
          <a:p>
            <a:pPr algn="just"/>
            <a:endParaRPr lang="en-US" altLang="zh-CN">
              <a:latin typeface="Arial" panose="020B0604020202020204" pitchFamily="34" charset="0"/>
              <a:cs typeface="Arial" panose="020B0604020202020204" pitchFamily="34" charset="0"/>
            </a:endParaRPr>
          </a:p>
        </p:txBody>
      </p:sp>
      <p:sp>
        <p:nvSpPr>
          <p:cNvPr id="11" name="装饰  9"/>
          <p:cNvSpPr>
            <a:spLocks noGrp="1"/>
          </p:cNvSpPr>
          <p:nvPr>
            <p:ph type="body" idx="16400"/>
            <p:custDataLst>
              <p:tags r:id="rId10"/>
            </p:custDataLst>
          </p:nvPr>
        </p:nvSpPr>
        <p:spPr/>
        <p:txBody>
          <a:bodyPr/>
          <a:p>
            <a:r>
              <a:rPr lang="zh-CN" altLang="en-US"/>
              <a:t> </a:t>
            </a:r>
            <a:endParaRPr lang="zh-CN" altLang="en-US"/>
          </a:p>
        </p:txBody>
      </p:sp>
      <p:sp>
        <p:nvSpPr>
          <p:cNvPr id="12" name="文本占位符 11"/>
          <p:cNvSpPr>
            <a:spLocks noGrp="1"/>
          </p:cNvSpPr>
          <p:nvPr>
            <p:ph type="body" idx="16394"/>
            <p:custDataLst>
              <p:tags r:id="rId11"/>
            </p:custDataLst>
          </p:nvPr>
        </p:nvSpPr>
        <p:spPr/>
        <p:txBody>
          <a:bodyPr/>
          <a:p>
            <a:r>
              <a:rPr lang="zh-CN" altLang="en-US"/>
              <a:t>03</a:t>
            </a:r>
            <a:endParaRPr lang="zh-CN" altLang="en-US"/>
          </a:p>
        </p:txBody>
      </p:sp>
      <p:sp>
        <p:nvSpPr>
          <p:cNvPr id="13" name="文本占位符 12"/>
          <p:cNvSpPr>
            <a:spLocks noGrp="1"/>
          </p:cNvSpPr>
          <p:nvPr>
            <p:ph type="body" idx="16392"/>
            <p:custDataLst>
              <p:tags r:id="rId12"/>
            </p:custDataLst>
          </p:nvPr>
        </p:nvSpPr>
        <p:spPr/>
        <p:txBody>
          <a:bodyPr>
            <a:normAutofit fontScale="80000"/>
          </a:bodyPr>
          <a:p>
            <a:r>
              <a:rPr lang="en-US" altLang="zh-CN">
                <a:latin typeface="Arial" panose="020B0604020202020204" pitchFamily="34" charset="0"/>
                <a:cs typeface="Arial" panose="020B0604020202020204" pitchFamily="34" charset="0"/>
              </a:rPr>
              <a:t>Smart Wind Speed Regulation System</a:t>
            </a:r>
            <a:endParaRPr lang="en-US" altLang="zh-CN">
              <a:latin typeface="Arial" panose="020B0604020202020204" pitchFamily="34" charset="0"/>
              <a:cs typeface="Arial" panose="020B0604020202020204" pitchFamily="34" charset="0"/>
            </a:endParaRPr>
          </a:p>
          <a:p>
            <a:endParaRPr lang="en-US" altLang="zh-CN">
              <a:latin typeface="Arial" panose="020B0604020202020204" pitchFamily="34" charset="0"/>
              <a:cs typeface="Arial" panose="020B0604020202020204" pitchFamily="34" charset="0"/>
            </a:endParaRPr>
          </a:p>
        </p:txBody>
      </p:sp>
      <p:sp>
        <p:nvSpPr>
          <p:cNvPr id="14" name="文本占位符 13"/>
          <p:cNvSpPr>
            <a:spLocks noGrp="1"/>
          </p:cNvSpPr>
          <p:nvPr>
            <p:ph type="body" idx="16393"/>
            <p:custDataLst>
              <p:tags r:id="rId13"/>
            </p:custDataLst>
          </p:nvPr>
        </p:nvSpPr>
        <p:spPr/>
        <p:txBody>
          <a:bodyPr>
            <a:normAutofit fontScale="70000"/>
          </a:bodyPr>
          <a:p>
            <a:pPr algn="just"/>
            <a:r>
              <a:rPr lang="en-US" altLang="zh-CN">
                <a:latin typeface="Arial" panose="020B0604020202020204" pitchFamily="34" charset="0"/>
                <a:cs typeface="Arial" panose="020B0604020202020204" pitchFamily="34" charset="0"/>
              </a:rPr>
              <a:t>Combining 100-level stepless speed control and infrared human sensing, it intelligently modulates wind speed and airflow angle based on user location and movement. If users stay beyond 3 meters for 5 minutes, the unit automatically enters energy-saving mode with 70% lower power consumption.</a:t>
            </a:r>
            <a:endParaRPr lang="en-US" altLang="zh-CN">
              <a:latin typeface="Arial" panose="020B0604020202020204" pitchFamily="34" charset="0"/>
              <a:cs typeface="Arial" panose="020B0604020202020204" pitchFamily="34" charset="0"/>
            </a:endParaRPr>
          </a:p>
          <a:p>
            <a:pPr algn="just"/>
            <a:endParaRPr lang="en-US" altLang="zh-CN">
              <a:latin typeface="Arial" panose="020B0604020202020204" pitchFamily="34" charset="0"/>
              <a:cs typeface="Arial" panose="020B0604020202020204" pitchFamily="34" charset="0"/>
            </a:endParaRPr>
          </a:p>
        </p:txBody>
      </p:sp>
      <p:sp>
        <p:nvSpPr>
          <p:cNvPr id="15" name="装饰  3"/>
          <p:cNvSpPr>
            <a:spLocks noGrp="1"/>
          </p:cNvSpPr>
          <p:nvPr>
            <p:ph type="body" idx="16401"/>
            <p:custDataLst>
              <p:tags r:id="rId14"/>
            </p:custDataLst>
          </p:nvPr>
        </p:nvSpPr>
        <p:spPr/>
        <p:txBody>
          <a:bodyPr/>
          <a:p>
            <a:r>
              <a:rPr lang="zh-CN" altLang="en-US"/>
              <a:t> </a:t>
            </a:r>
            <a:endParaRPr lang="zh-CN" altLang="en-US"/>
          </a:p>
        </p:txBody>
      </p:sp>
      <p:sp>
        <p:nvSpPr>
          <p:cNvPr id="16" name="文本占位符 15"/>
          <p:cNvSpPr>
            <a:spLocks noGrp="1"/>
          </p:cNvSpPr>
          <p:nvPr>
            <p:ph type="body" idx="16397"/>
            <p:custDataLst>
              <p:tags r:id="rId15"/>
            </p:custDataLst>
          </p:nvPr>
        </p:nvSpPr>
        <p:spPr/>
        <p:txBody>
          <a:bodyPr/>
          <a:p>
            <a:r>
              <a:rPr lang="zh-CN" altLang="en-US"/>
              <a:t>04</a:t>
            </a:r>
            <a:endParaRPr lang="zh-CN" altLang="en-US"/>
          </a:p>
        </p:txBody>
      </p:sp>
      <p:sp>
        <p:nvSpPr>
          <p:cNvPr id="17" name="文本占位符 16"/>
          <p:cNvSpPr>
            <a:spLocks noGrp="1"/>
          </p:cNvSpPr>
          <p:nvPr>
            <p:ph type="body" idx="16395"/>
            <p:custDataLst>
              <p:tags r:id="rId16"/>
            </p:custDataLst>
          </p:nvPr>
        </p:nvSpPr>
        <p:spPr/>
        <p:txBody>
          <a:bodyPr>
            <a:normAutofit fontScale="80000"/>
          </a:bodyPr>
          <a:p>
            <a:r>
              <a:rPr lang="en-US" altLang="zh-CN">
                <a:latin typeface="Arial" panose="020B0604020202020204" pitchFamily="34" charset="0"/>
                <a:cs typeface="Arial" panose="020B0604020202020204" pitchFamily="34" charset="0"/>
              </a:rPr>
              <a:t>Integrated Air Purification Technology</a:t>
            </a:r>
            <a:endParaRPr lang="en-US" altLang="zh-CN">
              <a:latin typeface="Arial" panose="020B0604020202020204" pitchFamily="34" charset="0"/>
              <a:cs typeface="Arial" panose="020B0604020202020204" pitchFamily="34" charset="0"/>
            </a:endParaRPr>
          </a:p>
          <a:p>
            <a:endParaRPr lang="en-US" altLang="zh-CN">
              <a:latin typeface="Arial" panose="020B0604020202020204" pitchFamily="34" charset="0"/>
              <a:cs typeface="Arial" panose="020B0604020202020204" pitchFamily="34" charset="0"/>
            </a:endParaRPr>
          </a:p>
        </p:txBody>
      </p:sp>
      <p:sp>
        <p:nvSpPr>
          <p:cNvPr id="18" name="文本占位符 17"/>
          <p:cNvSpPr>
            <a:spLocks noGrp="1"/>
          </p:cNvSpPr>
          <p:nvPr>
            <p:ph type="body" idx="16396"/>
            <p:custDataLst>
              <p:tags r:id="rId17"/>
            </p:custDataLst>
          </p:nvPr>
        </p:nvSpPr>
        <p:spPr/>
        <p:txBody>
          <a:bodyPr>
            <a:normAutofit fontScale="70000"/>
          </a:bodyPr>
          <a:p>
            <a:pPr algn="just"/>
            <a:r>
              <a:rPr lang="en-US" altLang="zh-CN">
                <a:latin typeface="Arial" panose="020B0604020202020204" pitchFamily="34" charset="0"/>
                <a:cs typeface="Arial" panose="020B0604020202020204" pitchFamily="34" charset="0"/>
              </a:rPr>
              <a:t>Certain premium models come with built-in HEPA filters and negative ion generators. Boasting 99.7% PM2.5 filtration efficiency and releasing 3 million negative ions per cm³, they combine air circulation and purification, perfect for families with allergy sufferers.</a:t>
            </a:r>
            <a:endParaRPr lang="en-US" altLang="zh-CN">
              <a:latin typeface="Arial" panose="020B0604020202020204" pitchFamily="34" charset="0"/>
              <a:cs typeface="Arial" panose="020B0604020202020204" pitchFamily="34" charset="0"/>
            </a:endParaRPr>
          </a:p>
          <a:p>
            <a:pPr algn="just"/>
            <a:endParaRPr lang="en-US" altLang="zh-CN">
              <a:latin typeface="Arial" panose="020B0604020202020204" pitchFamily="34" charset="0"/>
              <a:cs typeface="Arial" panose="020B0604020202020204" pitchFamily="34" charset="0"/>
            </a:endParaRPr>
          </a:p>
        </p:txBody>
      </p:sp>
    </p:spTree>
    <p:custDataLst>
      <p:tags r:id="rId18"/>
    </p:custData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idx="16388"/>
            <p:custDataLst>
              <p:tags r:id="rId1"/>
            </p:custDataLst>
          </p:nvPr>
        </p:nvSpPr>
        <p:spPr/>
        <p:txBody>
          <a:bodyPr>
            <a:normAutofit/>
          </a:bodyPr>
          <a:p>
            <a:r>
              <a:rPr lang="en-US" altLang="zh-CN">
                <a:latin typeface="Arial" panose="020B0604020202020204" pitchFamily="34" charset="0"/>
                <a:cs typeface="Arial" panose="020B0604020202020204" pitchFamily="34" charset="0"/>
              </a:rPr>
              <a:t>Product Introduction</a:t>
            </a:r>
            <a:endParaRPr lang="en-US" altLang="zh-CN">
              <a:latin typeface="Arial" panose="020B0604020202020204" pitchFamily="34" charset="0"/>
              <a:cs typeface="Arial" panose="020B0604020202020204" pitchFamily="34" charset="0"/>
            </a:endParaRPr>
          </a:p>
        </p:txBody>
      </p:sp>
      <p:sp>
        <p:nvSpPr>
          <p:cNvPr id="3" name="文本占位符 7"/>
          <p:cNvSpPr>
            <a:spLocks noGrp="1"/>
          </p:cNvSpPr>
          <p:nvPr>
            <p:ph type="body" idx="16389"/>
            <p:custDataLst>
              <p:tags r:id="rId2"/>
            </p:custDataLst>
          </p:nvPr>
        </p:nvSpPr>
        <p:spPr/>
        <p:txBody>
          <a:bodyPr/>
          <a:p>
            <a:r>
              <a:rPr lang="en-US" altLang="en-US"/>
              <a:t>3</a:t>
            </a:r>
            <a:endParaRPr lang="en-US" altLang="en-US"/>
          </a:p>
        </p:txBody>
      </p:sp>
    </p:spTree>
    <p:custDataLst>
      <p:tags r:id="rId3"/>
    </p:custData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5" name="表格 14"/>
          <p:cNvGraphicFramePr/>
          <p:nvPr/>
        </p:nvGraphicFramePr>
        <p:xfrm>
          <a:off x="15240" y="-20955"/>
          <a:ext cx="6913880" cy="6235700"/>
        </p:xfrm>
        <a:graphic>
          <a:graphicData uri="http://schemas.openxmlformats.org/drawingml/2006/table">
            <a:tbl>
              <a:tblPr/>
              <a:tblGrid>
                <a:gridCol w="1205229"/>
                <a:gridCol w="1898015"/>
                <a:gridCol w="1111885"/>
                <a:gridCol w="613410"/>
                <a:gridCol w="1859280"/>
              </a:tblGrid>
              <a:tr h="1042035">
                <a:tc gridSpan="5">
                  <a:txBody>
                    <a:bodyPr/>
                    <a:p>
                      <a:pPr algn="ctr" fontAlgn="ctr"/>
                      <a:r>
                        <a:rPr lang="en-US" altLang="zh-CN" sz="1700" b="1" i="0">
                          <a:solidFill>
                            <a:srgbClr val="000000"/>
                          </a:solidFill>
                          <a:latin typeface="等线" panose="02010600030101010101" charset="-122"/>
                          <a:ea typeface="等线" panose="02010600030101010101" charset="-122"/>
                        </a:rPr>
                        <a:t>Specifications</a:t>
                      </a:r>
                      <a:r>
                        <a:rPr lang="zh-CN" altLang="en-US" sz="1700" b="1" i="0">
                          <a:solidFill>
                            <a:srgbClr val="000000"/>
                          </a:solidFill>
                          <a:latin typeface="等线" panose="02010600030101010101" charset="-122"/>
                          <a:ea typeface="等线" panose="02010600030101010101" charset="-122"/>
                        </a:rPr>
                        <a:t>：</a:t>
                      </a:r>
                      <a:r>
                        <a:rPr lang="en-US" altLang="zh-CN" sz="1700" b="1" i="0">
                          <a:solidFill>
                            <a:srgbClr val="000000"/>
                          </a:solidFill>
                          <a:latin typeface="等线" panose="02010600030101010101" charset="-122"/>
                          <a:ea typeface="等线" panose="02010600030101010101" charset="-122"/>
                        </a:rPr>
                        <a:t>16 Inch Floor Fan-FS09-16F1</a:t>
                      </a:r>
                      <a:r>
                        <a:rPr lang="zh-CN" altLang="en-US" sz="1700" b="1" i="0">
                          <a:solidFill>
                            <a:srgbClr val="000000"/>
                          </a:solidFill>
                          <a:latin typeface="等线" panose="02010600030101010101" charset="-122"/>
                          <a:ea typeface="等线" panose="02010600030101010101" charset="-122"/>
                        </a:rPr>
                        <a:t>（</a:t>
                      </a:r>
                      <a:r>
                        <a:rPr lang="en-US" altLang="zh-CN" sz="1700" b="1" i="0">
                          <a:solidFill>
                            <a:srgbClr val="000000"/>
                          </a:solidFill>
                          <a:latin typeface="等线" panose="02010600030101010101" charset="-122"/>
                          <a:ea typeface="等线" panose="02010600030101010101" charset="-122"/>
                        </a:rPr>
                        <a:t>Customizable</a:t>
                      </a:r>
                      <a:r>
                        <a:rPr lang="zh-CN" altLang="en-US" sz="1700" b="1" i="0">
                          <a:solidFill>
                            <a:srgbClr val="000000"/>
                          </a:solidFill>
                          <a:latin typeface="等线" panose="02010600030101010101" charset="-122"/>
                          <a:ea typeface="等线" panose="02010600030101010101" charset="-122"/>
                        </a:rPr>
                        <a:t>）</a:t>
                      </a:r>
                      <a:endParaRPr lang="zh-CN" altLang="en-US" sz="1700" b="1"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hMerge="1">
                  <a:tcP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c hMerge="1">
                  <a:tcP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c hMerge="1">
                  <a:tcP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c hMerge="1">
                  <a:tcPr>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r>
              <a:tr h="396240">
                <a:tc gridSpan="2">
                  <a:txBody>
                    <a:bodyPr/>
                    <a:p>
                      <a:pPr algn="ctr" fontAlgn="ctr"/>
                      <a:r>
                        <a:rPr lang="en-US" altLang="zh-CN" sz="1300" b="1" i="0">
                          <a:solidFill>
                            <a:srgbClr val="FFFFFF"/>
                          </a:solidFill>
                          <a:latin typeface="等线" panose="02010600030101010101" charset="-122"/>
                          <a:ea typeface="等线" panose="02010600030101010101" charset="-122"/>
                        </a:rPr>
                        <a:t>Product Specifications</a:t>
                      </a:r>
                      <a:endParaRPr lang="en-US" altLang="zh-CN" sz="1300" b="1" i="0">
                        <a:solidFill>
                          <a:srgbClr val="FFFFFF"/>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1A365D"/>
                    </a:solidFill>
                  </a:tcPr>
                </a:tc>
                <a:tc hMerge="1">
                  <a:tcPr>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c>
                  <a:txBody>
                    <a:bodyPr/>
                    <a:p>
                      <a:pPr algn="l" fontAlgn="ctr"/>
                      <a:r>
                        <a:rPr lang="en-US" altLang="zh-CN" sz="1300" b="1" i="0">
                          <a:solidFill>
                            <a:srgbClr val="FFFFFF"/>
                          </a:solidFill>
                          <a:latin typeface="等线" panose="02010600030101010101" charset="-122"/>
                          <a:ea typeface="等线" panose="02010600030101010101" charset="-122"/>
                        </a:rPr>
                        <a:t>Customizable</a:t>
                      </a:r>
                      <a:endParaRPr lang="en-US" altLang="zh-CN" sz="1300" b="1" i="0">
                        <a:solidFill>
                          <a:srgbClr val="FFFFFF"/>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1A365D"/>
                    </a:solidFill>
                  </a:tcPr>
                </a:tc>
                <a:tc gridSpan="2">
                  <a:txBody>
                    <a:bodyPr/>
                    <a:p>
                      <a:pPr algn="ctr" fontAlgn="ctr"/>
                      <a:r>
                        <a:rPr lang="en-US" altLang="zh-CN" sz="1300" b="1" i="0">
                          <a:solidFill>
                            <a:srgbClr val="FFFFFF"/>
                          </a:solidFill>
                          <a:latin typeface="等线" panose="02010600030101010101" charset="-122"/>
                          <a:ea typeface="等线" panose="02010600030101010101" charset="-122"/>
                        </a:rPr>
                        <a:t>Product Selling Points</a:t>
                      </a:r>
                      <a:endParaRPr lang="en-US" altLang="zh-CN" sz="1300" b="1" i="0">
                        <a:solidFill>
                          <a:srgbClr val="FFFFFF"/>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1A365D"/>
                    </a:solidFill>
                  </a:tcPr>
                </a:tc>
                <a:tc hMerge="1">
                  <a:tcPr>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r>
              <a:tr h="351790">
                <a:tc>
                  <a:txBody>
                    <a:bodyPr/>
                    <a:p>
                      <a:pPr algn="l" fontAlgn="ctr"/>
                      <a:r>
                        <a:rPr lang="en-US" altLang="zh-CN" sz="1200" b="1" i="0">
                          <a:solidFill>
                            <a:srgbClr val="000000"/>
                          </a:solidFill>
                          <a:latin typeface="等线" panose="02010600030101010101" charset="-122"/>
                          <a:ea typeface="等线" panose="02010600030101010101" charset="-122"/>
                        </a:rPr>
                        <a:t> Rated Voltage</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l" fontAlgn="ctr"/>
                      <a:r>
                        <a:rPr lang="en-US" altLang="zh-CN" sz="1200" b="0" i="0">
                          <a:solidFill>
                            <a:srgbClr val="000000"/>
                          </a:solidFill>
                          <a:latin typeface="等线" panose="02010600030101010101" charset="-122"/>
                          <a:ea typeface="等线" panose="02010600030101010101" charset="-122"/>
                        </a:rPr>
                        <a:t>220V~50Hz</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r>
                        <a:rPr lang="en-US" altLang="zh-CN" sz="1200" b="1" i="0">
                          <a:solidFill>
                            <a:srgbClr val="22C55E"/>
                          </a:solidFill>
                          <a:latin typeface="等线" panose="02010600030101010101" charset="-122"/>
                          <a:ea typeface="等线" panose="02010600030101010101" charset="-122"/>
                        </a:rPr>
                        <a:t>✓</a:t>
                      </a:r>
                      <a:endParaRPr lang="en-US" altLang="zh-CN" sz="1200" b="1" i="0">
                        <a:solidFill>
                          <a:srgbClr val="22C55E"/>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gridSpan="2">
                  <a:txBody>
                    <a:bodyPr/>
                    <a:p>
                      <a:pPr algn="ctr" fontAlgn="ctr"/>
                      <a:r>
                        <a:rPr lang="en-US" altLang="zh-CN" sz="1200" b="0" i="0">
                          <a:solidFill>
                            <a:srgbClr val="000000"/>
                          </a:solidFill>
                          <a:latin typeface="等线" panose="02010600030101010101" charset="-122"/>
                          <a:ea typeface="等线" panose="02010600030101010101" charset="-122"/>
                        </a:rPr>
                        <a:t>3-speed rotary knob control</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hMerge="1">
                  <a:tcPr>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r>
              <a:tr h="352425">
                <a:tc>
                  <a:txBody>
                    <a:bodyPr/>
                    <a:p>
                      <a:pPr algn="l" fontAlgn="ctr"/>
                      <a:r>
                        <a:rPr lang="en-US" altLang="zh-CN" sz="1200" b="1" i="0">
                          <a:solidFill>
                            <a:srgbClr val="000000"/>
                          </a:solidFill>
                          <a:latin typeface="等线" panose="02010600030101010101" charset="-122"/>
                          <a:ea typeface="等线" panose="02010600030101010101" charset="-122"/>
                        </a:rPr>
                        <a:t> Rated Power</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l" fontAlgn="ctr"/>
                      <a:r>
                        <a:rPr lang="en-US" altLang="zh-CN" sz="1200" b="0" i="0">
                          <a:solidFill>
                            <a:srgbClr val="000000"/>
                          </a:solidFill>
                          <a:latin typeface="等线" panose="02010600030101010101" charset="-122"/>
                          <a:ea typeface="等线" panose="02010600030101010101" charset="-122"/>
                        </a:rPr>
                        <a:t>60W</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r>
                        <a:rPr lang="en-US" altLang="zh-CN" sz="1200" b="1" i="0">
                          <a:solidFill>
                            <a:srgbClr val="22C55E"/>
                          </a:solidFill>
                          <a:latin typeface="等线" panose="02010600030101010101" charset="-122"/>
                          <a:ea typeface="等线" panose="02010600030101010101" charset="-122"/>
                        </a:rPr>
                        <a:t>✓</a:t>
                      </a:r>
                      <a:endParaRPr lang="en-US" altLang="zh-CN" sz="1200" b="1" i="0">
                        <a:solidFill>
                          <a:srgbClr val="22C55E"/>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gridSpan="2">
                  <a:txBody>
                    <a:bodyPr/>
                    <a:p>
                      <a:pPr algn="ctr" fontAlgn="ctr"/>
                      <a:r>
                        <a:rPr lang="en-US" altLang="zh-CN" sz="1200" b="0" i="0">
                          <a:solidFill>
                            <a:srgbClr val="000000"/>
                          </a:solidFill>
                          <a:latin typeface="等线" panose="02010600030101010101" charset="-122"/>
                          <a:ea typeface="等线" panose="02010600030101010101" charset="-122"/>
                        </a:rPr>
                        <a:t>Left &amp; right oscillation</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hMerge="1">
                  <a:tcPr>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r>
              <a:tr h="351790">
                <a:tc>
                  <a:txBody>
                    <a:bodyPr/>
                    <a:p>
                      <a:pPr algn="l" fontAlgn="ctr"/>
                      <a:r>
                        <a:rPr lang="en-US" altLang="zh-CN" sz="1200" b="1" i="0">
                          <a:solidFill>
                            <a:srgbClr val="000000"/>
                          </a:solidFill>
                          <a:latin typeface="等线" panose="02010600030101010101" charset="-122"/>
                          <a:ea typeface="等线" panose="02010600030101010101" charset="-122"/>
                        </a:rPr>
                        <a:t> Body Material</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l" fontAlgn="ctr"/>
                      <a:r>
                        <a:rPr lang="en-US" altLang="zh-CN" sz="1200" b="0" i="0">
                          <a:solidFill>
                            <a:srgbClr val="000000"/>
                          </a:solidFill>
                          <a:latin typeface="等线" panose="02010600030101010101" charset="-122"/>
                          <a:ea typeface="等线" panose="02010600030101010101" charset="-122"/>
                        </a:rPr>
                        <a:t>Metal &amp; Polypropylene (PP)</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r>
                        <a:rPr lang="en-US" altLang="zh-CN" sz="1200" b="1" i="0">
                          <a:solidFill>
                            <a:srgbClr val="22C55E"/>
                          </a:solidFill>
                          <a:latin typeface="等线" panose="02010600030101010101" charset="-122"/>
                          <a:ea typeface="等线" panose="02010600030101010101" charset="-122"/>
                        </a:rPr>
                        <a:t>✓</a:t>
                      </a:r>
                      <a:endParaRPr lang="en-US" altLang="zh-CN" sz="1200" b="1" i="0">
                        <a:solidFill>
                          <a:srgbClr val="22C55E"/>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gridSpan="2">
                  <a:txBody>
                    <a:bodyPr/>
                    <a:p>
                      <a:pPr algn="ctr" fontAlgn="ctr"/>
                      <a:r>
                        <a:rPr lang="en-US" altLang="zh-CN" sz="1200" b="0" i="0">
                          <a:solidFill>
                            <a:srgbClr val="000000"/>
                          </a:solidFill>
                          <a:latin typeface="等线" panose="02010600030101010101" charset="-122"/>
                          <a:ea typeface="等线" panose="02010600030101010101" charset="-122"/>
                        </a:rPr>
                        <a:t>Adjustable fan height</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hMerge="1">
                  <a:tcPr>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r>
              <a:tr h="352425">
                <a:tc>
                  <a:txBody>
                    <a:bodyPr/>
                    <a:p>
                      <a:pPr algn="l" fontAlgn="ctr"/>
                      <a:r>
                        <a:rPr lang="en-US" altLang="zh-CN" sz="1200" b="1" i="0">
                          <a:solidFill>
                            <a:srgbClr val="000000"/>
                          </a:solidFill>
                          <a:latin typeface="等线" panose="02010600030101010101" charset="-122"/>
                          <a:ea typeface="等线" panose="02010600030101010101" charset="-122"/>
                        </a:rPr>
                        <a:t> Product Size</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l" fontAlgn="ctr"/>
                      <a:r>
                        <a:rPr lang="en-US" altLang="zh-CN" sz="1200">
                          <a:solidFill>
                            <a:srgbClr val="000000"/>
                          </a:solidFill>
                          <a:latin typeface="等线" panose="02010600030101010101" charset="-122"/>
                          <a:ea typeface="等线" panose="02010600030101010101" charset="-122"/>
                          <a:sym typeface="+mn-ea"/>
                        </a:rPr>
                        <a:t>410</a:t>
                      </a:r>
                      <a:r>
                        <a:rPr lang="zh-CN" altLang="en-US" sz="1200" kern="0" dirty="0">
                          <a:ln>
                            <a:noFill/>
                            <a:prstDash val="sysDot"/>
                          </a:ln>
                          <a:solidFill>
                            <a:schemeClr val="tx1">
                              <a:lumMod val="85000"/>
                              <a:lumOff val="15000"/>
                            </a:schemeClr>
                          </a:solidFill>
                          <a:uFillTx/>
                          <a:latin typeface="+mn-ea"/>
                          <a:sym typeface="+mn-ea"/>
                        </a:rPr>
                        <a:t>*</a:t>
                      </a:r>
                      <a:r>
                        <a:rPr lang="en-US" altLang="zh-CN" sz="1200">
                          <a:solidFill>
                            <a:srgbClr val="000000"/>
                          </a:solidFill>
                          <a:latin typeface="等线" panose="02010600030101010101" charset="-122"/>
                          <a:ea typeface="等线" panose="02010600030101010101" charset="-122"/>
                          <a:sym typeface="+mn-ea"/>
                        </a:rPr>
                        <a:t>380</a:t>
                      </a:r>
                      <a:r>
                        <a:rPr lang="zh-CN" altLang="en-US" sz="1200" kern="0" dirty="0">
                          <a:ln>
                            <a:noFill/>
                            <a:prstDash val="sysDot"/>
                          </a:ln>
                          <a:solidFill>
                            <a:schemeClr val="tx1">
                              <a:lumMod val="85000"/>
                              <a:lumOff val="15000"/>
                            </a:schemeClr>
                          </a:solidFill>
                          <a:uFillTx/>
                          <a:latin typeface="+mn-ea"/>
                          <a:sym typeface="+mn-ea"/>
                        </a:rPr>
                        <a:t>*</a:t>
                      </a:r>
                      <a:r>
                        <a:rPr lang="en-US" altLang="zh-CN" sz="1200">
                          <a:solidFill>
                            <a:srgbClr val="000000"/>
                          </a:solidFill>
                          <a:latin typeface="等线" panose="02010600030101010101" charset="-122"/>
                          <a:ea typeface="等线" panose="02010600030101010101" charset="-122"/>
                          <a:sym typeface="+mn-ea"/>
                        </a:rPr>
                        <a:t>1160mm</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endParaRPr sz="1200" b="1" i="0">
                        <a:solidFill>
                          <a:srgbClr val="22C55E"/>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gridSpan="2">
                  <a:txBody>
                    <a:bodyPr/>
                    <a:p>
                      <a:pPr algn="ctr" fontAlgn="ctr"/>
                      <a:r>
                        <a:rPr lang="en-US" altLang="zh-CN" sz="1200" b="0" i="0">
                          <a:solidFill>
                            <a:srgbClr val="000000"/>
                          </a:solidFill>
                          <a:latin typeface="等线" panose="02010600030101010101" charset="-122"/>
                          <a:ea typeface="等线" panose="02010600030101010101" charset="-122"/>
                        </a:rPr>
                        <a:t>Powerful airflow, quiet operation</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hMerge="1">
                  <a:tcPr>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r>
              <a:tr h="351790">
                <a:tc>
                  <a:txBody>
                    <a:bodyPr/>
                    <a:p>
                      <a:pPr algn="l" fontAlgn="ctr"/>
                      <a:r>
                        <a:rPr lang="en-US" altLang="zh-CN" sz="1200" b="1" i="0">
                          <a:solidFill>
                            <a:srgbClr val="000000"/>
                          </a:solidFill>
                          <a:latin typeface="等线" panose="02010600030101010101" charset="-122"/>
                          <a:ea typeface="等线" panose="02010600030101010101" charset="-122"/>
                        </a:rPr>
                        <a:t> Carton Size</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l" fontAlgn="ctr"/>
                      <a:r>
                        <a:rPr lang="en-US" altLang="zh-CN" sz="1200" b="0" i="0">
                          <a:solidFill>
                            <a:srgbClr val="000000"/>
                          </a:solidFill>
                          <a:latin typeface="等线" panose="02010600030101010101" charset="-122"/>
                          <a:ea typeface="等线" panose="02010600030101010101" charset="-122"/>
                        </a:rPr>
                        <a:t>460×190×420 mm</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endParaRPr sz="1200" b="1" i="0">
                        <a:solidFill>
                          <a:srgbClr val="22C55E"/>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gridSpan="2">
                  <a:txBody>
                    <a:bodyPr/>
                    <a:p>
                      <a:pPr algn="ctr" fontAlgn="ctr"/>
                      <a:r>
                        <a:rPr lang="en-US" altLang="zh-CN" sz="1200" b="0" i="0">
                          <a:solidFill>
                            <a:srgbClr val="000000"/>
                          </a:solidFill>
                          <a:latin typeface="等线" panose="02010600030101010101" charset="-122"/>
                          <a:ea typeface="等线" panose="02010600030101010101" charset="-122"/>
                        </a:rPr>
                        <a:t>Dense safety grill protection</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hMerge="1">
                  <a:tcPr>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r>
              <a:tr h="352425">
                <a:tc>
                  <a:txBody>
                    <a:bodyPr/>
                    <a:p>
                      <a:pPr algn="l" fontAlgn="ctr"/>
                      <a:r>
                        <a:rPr lang="en-US" altLang="zh-CN" sz="1200" b="1" i="0">
                          <a:solidFill>
                            <a:srgbClr val="000000"/>
                          </a:solidFill>
                          <a:latin typeface="等线" panose="02010600030101010101" charset="-122"/>
                          <a:ea typeface="等线" panose="02010600030101010101" charset="-122"/>
                        </a:rPr>
                        <a:t> Control Mode</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l" fontAlgn="ctr"/>
                      <a:r>
                        <a:rPr lang="en-US" altLang="zh-CN" sz="1200" b="0" i="0">
                          <a:solidFill>
                            <a:srgbClr val="000000"/>
                          </a:solidFill>
                          <a:latin typeface="等线" panose="02010600030101010101" charset="-122"/>
                          <a:ea typeface="等线" panose="02010600030101010101" charset="-122"/>
                        </a:rPr>
                        <a:t>Rotary Knob Control</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r>
                        <a:rPr lang="en-US" altLang="zh-CN" sz="1200" b="1" i="0">
                          <a:solidFill>
                            <a:srgbClr val="22C55E"/>
                          </a:solidFill>
                          <a:latin typeface="等线" panose="02010600030101010101" charset="-122"/>
                          <a:ea typeface="等线" panose="02010600030101010101" charset="-122"/>
                        </a:rPr>
                        <a:t>✓</a:t>
                      </a:r>
                      <a:endParaRPr lang="en-US" altLang="zh-CN" sz="1200" b="1" i="0">
                        <a:solidFill>
                          <a:srgbClr val="22C55E"/>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gridSpan="2">
                  <a:txBody>
                    <a:bodyPr/>
                    <a:p>
                      <a:pPr algn="ctr" fontAlgn="ctr"/>
                      <a:r>
                        <a:rPr lang="en-US" altLang="zh-CN" sz="1200" b="0" i="0">
                          <a:solidFill>
                            <a:srgbClr val="000000"/>
                          </a:solidFill>
                          <a:latin typeface="等线" panose="02010600030101010101" charset="-122"/>
                          <a:ea typeface="等线" panose="02010600030101010101" charset="-122"/>
                        </a:rPr>
                        <a:t>Stable base with counterweight</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hMerge="1">
                  <a:tcPr>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r>
              <a:tr h="351790">
                <a:tc>
                  <a:txBody>
                    <a:bodyPr/>
                    <a:p>
                      <a:pPr algn="l" fontAlgn="ctr"/>
                      <a:r>
                        <a:rPr lang="en-US" altLang="zh-CN" sz="1200" b="1" i="0">
                          <a:solidFill>
                            <a:srgbClr val="000000"/>
                          </a:solidFill>
                          <a:latin typeface="等线" panose="02010600030101010101" charset="-122"/>
                          <a:ea typeface="等线" panose="02010600030101010101" charset="-122"/>
                        </a:rPr>
                        <a:t> Packing Qty.</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l" fontAlgn="ctr"/>
                      <a:r>
                        <a:rPr lang="en-US" altLang="zh-CN" sz="1200" b="0" i="0">
                          <a:solidFill>
                            <a:srgbClr val="000000"/>
                          </a:solidFill>
                          <a:latin typeface="等线" panose="02010600030101010101" charset="-122"/>
                          <a:ea typeface="等线" panose="02010600030101010101" charset="-122"/>
                        </a:rPr>
                        <a:t>1 pcs/ctn</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r>
                        <a:rPr lang="en-US" altLang="zh-CN" sz="1200" b="1" i="0">
                          <a:solidFill>
                            <a:srgbClr val="22C55E"/>
                          </a:solidFill>
                          <a:latin typeface="等线" panose="02010600030101010101" charset="-122"/>
                          <a:ea typeface="等线" panose="02010600030101010101" charset="-122"/>
                        </a:rPr>
                        <a:t>✓</a:t>
                      </a:r>
                      <a:endParaRPr lang="en-US" altLang="zh-CN" sz="1200" b="1" i="0">
                        <a:solidFill>
                          <a:srgbClr val="22C55E"/>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gridSpan="2">
                  <a:txBody>
                    <a:bodyPr/>
                    <a:p>
                      <a:pPr algn="ctr" fontAlgn="ctr"/>
                      <a:r>
                        <a:rPr lang="en-US" altLang="zh-CN" sz="1200" b="0" i="0">
                          <a:solidFill>
                            <a:srgbClr val="000000"/>
                          </a:solidFill>
                          <a:latin typeface="等线" panose="02010600030101010101" charset="-122"/>
                          <a:ea typeface="等线" panose="02010600030101010101" charset="-122"/>
                        </a:rPr>
                        <a:t>Customizable colors</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hMerge="1">
                  <a:tcPr>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r>
              <a:tr h="352425">
                <a:tc>
                  <a:txBody>
                    <a:bodyPr/>
                    <a:p>
                      <a:pPr algn="l" fontAlgn="ctr"/>
                      <a:r>
                        <a:rPr lang="en-US" altLang="zh-CN" sz="1200" b="1" i="0">
                          <a:solidFill>
                            <a:srgbClr val="000000"/>
                          </a:solidFill>
                          <a:latin typeface="等线" panose="02010600030101010101" charset="-122"/>
                          <a:ea typeface="等线" panose="02010600030101010101" charset="-122"/>
                        </a:rPr>
                        <a:t> Blade Quantity</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l" fontAlgn="ctr"/>
                      <a:r>
                        <a:rPr lang="en-US" altLang="zh-CN" sz="1200" b="0" i="0">
                          <a:solidFill>
                            <a:srgbClr val="000000"/>
                          </a:solidFill>
                          <a:latin typeface="等线" panose="02010600030101010101" charset="-122"/>
                          <a:ea typeface="等线" panose="02010600030101010101" charset="-122"/>
                        </a:rPr>
                        <a:t>7Plastic Blades</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endParaRPr lang="en-US" altLang="zh-CN" sz="1200" b="1" i="0">
                        <a:solidFill>
                          <a:srgbClr val="22C55E"/>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gridSpan="2">
                  <a:txBody>
                    <a:bodyPr/>
                    <a:p>
                      <a:pPr algn="ctr" fontAlgn="ctr"/>
                      <a:r>
                        <a:rPr lang="en-US" altLang="zh-CN" sz="1200" b="0" i="0">
                          <a:solidFill>
                            <a:srgbClr val="000000"/>
                          </a:solidFill>
                          <a:latin typeface="等线" panose="02010600030101010101" charset="-122"/>
                          <a:ea typeface="等线" panose="02010600030101010101" charset="-122"/>
                        </a:rPr>
                        <a:t>OEM &amp; ODM supported</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hMerge="1">
                  <a:tcPr>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r>
              <a:tr h="351790">
                <a:tc>
                  <a:txBody>
                    <a:bodyPr/>
                    <a:p>
                      <a:pPr algn="l" fontAlgn="ctr"/>
                      <a:r>
                        <a:rPr lang="en-US" altLang="zh-CN" sz="1200" b="1" i="0">
                          <a:solidFill>
                            <a:srgbClr val="000000"/>
                          </a:solidFill>
                          <a:latin typeface="等线" panose="02010600030101010101" charset="-122"/>
                          <a:ea typeface="等线" panose="02010600030101010101" charset="-122"/>
                        </a:rPr>
                        <a:t> Oscillation</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l" fontAlgn="ctr"/>
                      <a:r>
                        <a:rPr lang="en-US" altLang="zh-CN" sz="1200" b="0" i="0">
                          <a:solidFill>
                            <a:srgbClr val="000000"/>
                          </a:solidFill>
                          <a:latin typeface="等线" panose="02010600030101010101" charset="-122"/>
                          <a:ea typeface="等线" panose="02010600030101010101" charset="-122"/>
                        </a:rPr>
                        <a:t>Left &amp; Right Oscillation</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l" fontAlgn="ctr"/>
                      <a:endParaRPr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gridSpan="2">
                  <a:txBody>
                    <a:bodyPr/>
                    <a:p>
                      <a:pPr algn="ctr" fontAlgn="ctr"/>
                      <a:r>
                        <a:rPr lang="en-US" altLang="zh-CN" sz="1200" b="0" i="0">
                          <a:solidFill>
                            <a:srgbClr val="000000"/>
                          </a:solidFill>
                          <a:latin typeface="等线" panose="02010600030101010101" charset="-122"/>
                          <a:ea typeface="等线" panose="02010600030101010101" charset="-122"/>
                        </a:rPr>
                        <a:t>Carton color is customizable</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hMerge="1">
                  <a:tcPr>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r>
              <a:tr h="542925">
                <a:tc>
                  <a:txBody>
                    <a:bodyPr/>
                    <a:p>
                      <a:pPr algn="ctr" fontAlgn="ctr"/>
                      <a:r>
                        <a:rPr lang="en-US" altLang="zh-CN" sz="1300" b="1" i="0">
                          <a:solidFill>
                            <a:srgbClr val="FFFFFF"/>
                          </a:solidFill>
                          <a:latin typeface="等线" panose="02010600030101010101" charset="-122"/>
                          <a:ea typeface="等线" panose="02010600030101010101" charset="-122"/>
                        </a:rPr>
                        <a:t>Packing Data</a:t>
                      </a:r>
                      <a:endParaRPr lang="en-US" altLang="zh-CN" sz="1300" b="1" i="0">
                        <a:solidFill>
                          <a:srgbClr val="FFFFFF"/>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1A365D"/>
                    </a:solidFill>
                  </a:tcPr>
                </a:tc>
                <a:tc>
                  <a:txBody>
                    <a:bodyPr/>
                    <a:p>
                      <a:pPr algn="l" fontAlgn="ctr"/>
                      <a:endParaRPr sz="13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1A365D"/>
                    </a:solidFill>
                  </a:tcPr>
                </a:tc>
                <a:tc gridSpan="3">
                  <a:txBody>
                    <a:bodyPr/>
                    <a:p>
                      <a:pPr algn="ctr" fontAlgn="ctr"/>
                      <a:r>
                        <a:rPr lang="en-US" altLang="zh-CN" sz="1300" b="1" i="0">
                          <a:solidFill>
                            <a:srgbClr val="FFFFFF"/>
                          </a:solidFill>
                          <a:latin typeface="等线" panose="02010600030101010101" charset="-122"/>
                          <a:ea typeface="等线" panose="02010600030101010101" charset="-122"/>
                        </a:rPr>
                        <a:t>Packing Quantity</a:t>
                      </a:r>
                      <a:r>
                        <a:rPr lang="zh-CN" altLang="en-US" sz="1300" b="1" i="0">
                          <a:solidFill>
                            <a:srgbClr val="FFFFFF"/>
                          </a:solidFill>
                          <a:latin typeface="等线" panose="02010600030101010101" charset="-122"/>
                          <a:ea typeface="等线" panose="02010600030101010101" charset="-122"/>
                        </a:rPr>
                        <a:t>（</a:t>
                      </a:r>
                      <a:r>
                        <a:rPr lang="en-US" altLang="zh-CN" sz="1300" b="1" i="0">
                          <a:solidFill>
                            <a:srgbClr val="FFFFFF"/>
                          </a:solidFill>
                          <a:latin typeface="等线" panose="02010600030101010101" charset="-122"/>
                          <a:ea typeface="等线" panose="02010600030101010101" charset="-122"/>
                        </a:rPr>
                        <a:t>pcs </a:t>
                      </a:r>
                      <a:r>
                        <a:rPr lang="zh-CN" altLang="en-US" sz="1300" b="1" i="0">
                          <a:solidFill>
                            <a:srgbClr val="FFFFFF"/>
                          </a:solidFill>
                          <a:latin typeface="等线" panose="02010600030101010101" charset="-122"/>
                          <a:ea typeface="等线" panose="02010600030101010101" charset="-122"/>
                        </a:rPr>
                        <a:t>）</a:t>
                      </a:r>
                      <a:endParaRPr lang="zh-CN" altLang="en-US" sz="1300" b="1" i="0">
                        <a:solidFill>
                          <a:srgbClr val="FFFFFF"/>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1A365D"/>
                    </a:solidFill>
                  </a:tcPr>
                </a:tc>
                <a:tc hMerge="1">
                  <a:tcP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c hMerge="1">
                  <a:tcPr>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r>
              <a:tr h="542290">
                <a:tc>
                  <a:txBody>
                    <a:bodyPr/>
                    <a:p>
                      <a:pPr algn="ctr" fontAlgn="ctr"/>
                      <a:r>
                        <a:rPr lang="en-US" altLang="zh-CN" sz="1200" b="1" i="0">
                          <a:solidFill>
                            <a:srgbClr val="000000"/>
                          </a:solidFill>
                          <a:latin typeface="等线" panose="02010600030101010101" charset="-122"/>
                          <a:ea typeface="等线" panose="02010600030101010101" charset="-122"/>
                        </a:rPr>
                        <a:t>Specifications</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r>
                        <a:rPr lang="en-US" altLang="zh-CN" sz="1200" b="1" i="0">
                          <a:solidFill>
                            <a:srgbClr val="000000"/>
                          </a:solidFill>
                          <a:latin typeface="等线" panose="02010600030101010101" charset="-122"/>
                          <a:ea typeface="等线" panose="02010600030101010101" charset="-122"/>
                        </a:rPr>
                        <a:t>G.W /N.W(KG)</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r>
                        <a:rPr lang="en-US" altLang="zh-CN" sz="1200" b="1" i="0">
                          <a:solidFill>
                            <a:srgbClr val="000000"/>
                          </a:solidFill>
                          <a:latin typeface="等线" panose="02010600030101010101" charset="-122"/>
                          <a:ea typeface="等线" panose="02010600030101010101" charset="-122"/>
                        </a:rPr>
                        <a:t>20GP</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r>
                        <a:rPr lang="en-US" altLang="zh-CN" sz="1200" b="1" i="0">
                          <a:solidFill>
                            <a:srgbClr val="000000"/>
                          </a:solidFill>
                          <a:latin typeface="等线" panose="02010600030101010101" charset="-122"/>
                          <a:ea typeface="等线" panose="02010600030101010101" charset="-122"/>
                        </a:rPr>
                        <a:t>40GP</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r>
                        <a:rPr lang="en-US" altLang="zh-CN" sz="1200" b="1" i="0">
                          <a:solidFill>
                            <a:srgbClr val="000000"/>
                          </a:solidFill>
                          <a:latin typeface="等线" panose="02010600030101010101" charset="-122"/>
                          <a:ea typeface="等线" panose="02010600030101010101" charset="-122"/>
                        </a:rPr>
                        <a:t>40HQ</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r>
              <a:tr h="543560">
                <a:tc>
                  <a:txBody>
                    <a:bodyPr/>
                    <a:p>
                      <a:pPr algn="ctr" fontAlgn="ctr"/>
                      <a:r>
                        <a:rPr lang="en-US" altLang="zh-CN" sz="1200" b="0" i="0">
                          <a:solidFill>
                            <a:srgbClr val="000000"/>
                          </a:solidFill>
                          <a:latin typeface="等线" panose="02010600030101010101" charset="-122"/>
                          <a:ea typeface="等线" panose="02010600030101010101" charset="-122"/>
                        </a:rPr>
                        <a:t>14 Inch Floor Fan</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r>
                        <a:rPr lang="en-US" altLang="zh-CN" sz="1200" b="0" i="0">
                          <a:solidFill>
                            <a:srgbClr val="000000"/>
                          </a:solidFill>
                          <a:latin typeface="等线" panose="02010600030101010101" charset="-122"/>
                          <a:ea typeface="等线" panose="02010600030101010101" charset="-122"/>
                        </a:rPr>
                        <a:t>4.8/3.6</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r>
                        <a:rPr lang="en-US" altLang="zh-CN" sz="1200" b="0" i="0">
                          <a:solidFill>
                            <a:srgbClr val="000000"/>
                          </a:solidFill>
                          <a:latin typeface="等线" panose="02010600030101010101" charset="-122"/>
                          <a:ea typeface="等线" panose="02010600030101010101" charset="-122"/>
                        </a:rPr>
                        <a:t>681</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r>
                        <a:rPr lang="en-US" altLang="zh-CN" sz="1200" b="0" i="0">
                          <a:solidFill>
                            <a:srgbClr val="000000"/>
                          </a:solidFill>
                          <a:latin typeface="等线" panose="02010600030101010101" charset="-122"/>
                          <a:ea typeface="等线" panose="02010600030101010101" charset="-122"/>
                        </a:rPr>
                        <a:t>1498</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r>
                        <a:rPr lang="en-US" altLang="zh-CN" sz="1200" b="0" i="0">
                          <a:solidFill>
                            <a:srgbClr val="000000"/>
                          </a:solidFill>
                          <a:latin typeface="等线" panose="02010600030101010101" charset="-122"/>
                          <a:ea typeface="等线" panose="02010600030101010101" charset="-122"/>
                        </a:rPr>
                        <a:t>1852</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r>
            </a:tbl>
          </a:graphicData>
        </a:graphic>
      </p:graphicFrame>
      <p:pic>
        <p:nvPicPr>
          <p:cNvPr id="17" name="图片 16" descr="1-透"/>
          <p:cNvPicPr>
            <a:picLocks noChangeAspect="1"/>
          </p:cNvPicPr>
          <p:nvPr/>
        </p:nvPicPr>
        <p:blipFill>
          <a:blip r:embed="rId1"/>
          <a:stretch>
            <a:fillRect/>
          </a:stretch>
        </p:blipFill>
        <p:spPr>
          <a:xfrm>
            <a:off x="6612890" y="85725"/>
            <a:ext cx="6020435" cy="6020435"/>
          </a:xfrm>
          <a:prstGeom prst="rect">
            <a:avLst/>
          </a:prstGeom>
        </p:spPr>
      </p:pic>
    </p:spTree>
    <p:custDataLst>
      <p:tags r:id="rId2"/>
    </p:custData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5" name="表格 14"/>
          <p:cNvGraphicFramePr/>
          <p:nvPr/>
        </p:nvGraphicFramePr>
        <p:xfrm>
          <a:off x="15240" y="-20955"/>
          <a:ext cx="6913880" cy="6235700"/>
        </p:xfrm>
        <a:graphic>
          <a:graphicData uri="http://schemas.openxmlformats.org/drawingml/2006/table">
            <a:tbl>
              <a:tblPr/>
              <a:tblGrid>
                <a:gridCol w="1205229"/>
                <a:gridCol w="1898015"/>
                <a:gridCol w="1111885"/>
                <a:gridCol w="613410"/>
                <a:gridCol w="1859280"/>
              </a:tblGrid>
              <a:tr h="1042035">
                <a:tc gridSpan="5">
                  <a:txBody>
                    <a:bodyPr/>
                    <a:p>
                      <a:pPr algn="ctr" fontAlgn="ctr"/>
                      <a:r>
                        <a:rPr lang="en-US" altLang="zh-CN" sz="1700" b="1" i="0">
                          <a:solidFill>
                            <a:srgbClr val="000000"/>
                          </a:solidFill>
                          <a:latin typeface="等线" panose="02010600030101010101" charset="-122"/>
                          <a:ea typeface="等线" panose="02010600030101010101" charset="-122"/>
                        </a:rPr>
                        <a:t>Specifications</a:t>
                      </a:r>
                      <a:r>
                        <a:rPr lang="zh-CN" altLang="en-US" sz="1700" b="1" i="0">
                          <a:solidFill>
                            <a:srgbClr val="000000"/>
                          </a:solidFill>
                          <a:latin typeface="等线" panose="02010600030101010101" charset="-122"/>
                          <a:ea typeface="等线" panose="02010600030101010101" charset="-122"/>
                        </a:rPr>
                        <a:t>：</a:t>
                      </a:r>
                      <a:r>
                        <a:rPr lang="en-US" altLang="zh-CN" sz="1700" b="1" i="0">
                          <a:solidFill>
                            <a:srgbClr val="000000"/>
                          </a:solidFill>
                          <a:latin typeface="等线" panose="02010600030101010101" charset="-122"/>
                          <a:ea typeface="等线" panose="02010600030101010101" charset="-122"/>
                        </a:rPr>
                        <a:t>16 Inch Floor Fan-FS09-16F2</a:t>
                      </a:r>
                      <a:r>
                        <a:rPr lang="zh-CN" altLang="en-US" sz="1700" b="1" i="0">
                          <a:solidFill>
                            <a:srgbClr val="000000"/>
                          </a:solidFill>
                          <a:latin typeface="等线" panose="02010600030101010101" charset="-122"/>
                          <a:ea typeface="等线" panose="02010600030101010101" charset="-122"/>
                        </a:rPr>
                        <a:t>（</a:t>
                      </a:r>
                      <a:r>
                        <a:rPr lang="en-US" altLang="zh-CN" sz="1700" b="1" i="0">
                          <a:solidFill>
                            <a:srgbClr val="000000"/>
                          </a:solidFill>
                          <a:latin typeface="等线" panose="02010600030101010101" charset="-122"/>
                          <a:ea typeface="等线" panose="02010600030101010101" charset="-122"/>
                        </a:rPr>
                        <a:t>Customizable</a:t>
                      </a:r>
                      <a:r>
                        <a:rPr lang="zh-CN" altLang="en-US" sz="1700" b="1" i="0">
                          <a:solidFill>
                            <a:srgbClr val="000000"/>
                          </a:solidFill>
                          <a:latin typeface="等线" panose="02010600030101010101" charset="-122"/>
                          <a:ea typeface="等线" panose="02010600030101010101" charset="-122"/>
                        </a:rPr>
                        <a:t>）</a:t>
                      </a:r>
                      <a:endParaRPr lang="zh-CN" altLang="en-US" sz="1700" b="1"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hMerge="1">
                  <a:tcP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c hMerge="1">
                  <a:tcP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c hMerge="1">
                  <a:tcP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c hMerge="1">
                  <a:tcPr>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r>
              <a:tr h="396240">
                <a:tc gridSpan="2">
                  <a:txBody>
                    <a:bodyPr/>
                    <a:p>
                      <a:pPr algn="ctr" fontAlgn="ctr"/>
                      <a:r>
                        <a:rPr lang="en-US" altLang="zh-CN" sz="1300" b="1" i="0">
                          <a:solidFill>
                            <a:srgbClr val="FFFFFF"/>
                          </a:solidFill>
                          <a:latin typeface="等线" panose="02010600030101010101" charset="-122"/>
                          <a:ea typeface="等线" panose="02010600030101010101" charset="-122"/>
                        </a:rPr>
                        <a:t>Product Specifications</a:t>
                      </a:r>
                      <a:endParaRPr lang="en-US" altLang="zh-CN" sz="1300" b="1" i="0">
                        <a:solidFill>
                          <a:srgbClr val="FFFFFF"/>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1A365D"/>
                    </a:solidFill>
                  </a:tcPr>
                </a:tc>
                <a:tc hMerge="1">
                  <a:tcPr>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c>
                  <a:txBody>
                    <a:bodyPr/>
                    <a:p>
                      <a:pPr algn="l" fontAlgn="ctr"/>
                      <a:r>
                        <a:rPr lang="en-US" altLang="zh-CN" sz="1300" b="1" i="0">
                          <a:solidFill>
                            <a:srgbClr val="FFFFFF"/>
                          </a:solidFill>
                          <a:latin typeface="等线" panose="02010600030101010101" charset="-122"/>
                          <a:ea typeface="等线" panose="02010600030101010101" charset="-122"/>
                        </a:rPr>
                        <a:t>Customizable</a:t>
                      </a:r>
                      <a:endParaRPr lang="en-US" altLang="zh-CN" sz="1300" b="1" i="0">
                        <a:solidFill>
                          <a:srgbClr val="FFFFFF"/>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1A365D"/>
                    </a:solidFill>
                  </a:tcPr>
                </a:tc>
                <a:tc gridSpan="2">
                  <a:txBody>
                    <a:bodyPr/>
                    <a:p>
                      <a:pPr algn="ctr" fontAlgn="ctr"/>
                      <a:r>
                        <a:rPr lang="en-US" altLang="zh-CN" sz="1300" b="1" i="0">
                          <a:solidFill>
                            <a:srgbClr val="FFFFFF"/>
                          </a:solidFill>
                          <a:latin typeface="等线" panose="02010600030101010101" charset="-122"/>
                          <a:ea typeface="等线" panose="02010600030101010101" charset="-122"/>
                        </a:rPr>
                        <a:t>Product Selling Points</a:t>
                      </a:r>
                      <a:endParaRPr lang="en-US" altLang="zh-CN" sz="1300" b="1" i="0">
                        <a:solidFill>
                          <a:srgbClr val="FFFFFF"/>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1A365D"/>
                    </a:solidFill>
                  </a:tcPr>
                </a:tc>
                <a:tc hMerge="1">
                  <a:tcPr>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r>
              <a:tr h="351790">
                <a:tc>
                  <a:txBody>
                    <a:bodyPr/>
                    <a:p>
                      <a:pPr algn="l" fontAlgn="ctr"/>
                      <a:r>
                        <a:rPr lang="en-US" altLang="zh-CN" sz="1200" b="1" i="0">
                          <a:solidFill>
                            <a:srgbClr val="000000"/>
                          </a:solidFill>
                          <a:latin typeface="等线" panose="02010600030101010101" charset="-122"/>
                          <a:ea typeface="等线" panose="02010600030101010101" charset="-122"/>
                        </a:rPr>
                        <a:t> Rated Voltage</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l" fontAlgn="ctr"/>
                      <a:r>
                        <a:rPr lang="en-US" altLang="zh-CN" sz="1200" b="0" i="0">
                          <a:solidFill>
                            <a:srgbClr val="000000"/>
                          </a:solidFill>
                          <a:latin typeface="等线" panose="02010600030101010101" charset="-122"/>
                          <a:ea typeface="等线" panose="02010600030101010101" charset="-122"/>
                        </a:rPr>
                        <a:t>220V~50Hz</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r>
                        <a:rPr lang="en-US" altLang="zh-CN" sz="1200" b="1" i="0">
                          <a:solidFill>
                            <a:srgbClr val="22C55E"/>
                          </a:solidFill>
                          <a:latin typeface="等线" panose="02010600030101010101" charset="-122"/>
                          <a:ea typeface="等线" panose="02010600030101010101" charset="-122"/>
                        </a:rPr>
                        <a:t>✓</a:t>
                      </a:r>
                      <a:endParaRPr lang="en-US" altLang="zh-CN" sz="1200" b="1" i="0">
                        <a:solidFill>
                          <a:srgbClr val="22C55E"/>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gridSpan="2">
                  <a:txBody>
                    <a:bodyPr/>
                    <a:p>
                      <a:pPr algn="ctr" fontAlgn="ctr"/>
                      <a:r>
                        <a:rPr lang="en-US" altLang="zh-CN" sz="1200" b="0" i="0">
                          <a:solidFill>
                            <a:srgbClr val="000000"/>
                          </a:solidFill>
                          <a:latin typeface="等线" panose="02010600030101010101" charset="-122"/>
                          <a:ea typeface="等线" panose="02010600030101010101" charset="-122"/>
                        </a:rPr>
                        <a:t>3-speed rotary knob control</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hMerge="1">
                  <a:tcPr>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r>
              <a:tr h="352425">
                <a:tc>
                  <a:txBody>
                    <a:bodyPr/>
                    <a:p>
                      <a:pPr algn="l" fontAlgn="ctr"/>
                      <a:r>
                        <a:rPr lang="en-US" altLang="zh-CN" sz="1200" b="1" i="0">
                          <a:solidFill>
                            <a:srgbClr val="000000"/>
                          </a:solidFill>
                          <a:latin typeface="等线" panose="02010600030101010101" charset="-122"/>
                          <a:ea typeface="等线" panose="02010600030101010101" charset="-122"/>
                        </a:rPr>
                        <a:t> Rated Power</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l" fontAlgn="ctr"/>
                      <a:r>
                        <a:rPr lang="en-US" altLang="zh-CN" sz="1200" b="0" i="0">
                          <a:solidFill>
                            <a:srgbClr val="000000"/>
                          </a:solidFill>
                          <a:latin typeface="等线" panose="02010600030101010101" charset="-122"/>
                          <a:ea typeface="等线" panose="02010600030101010101" charset="-122"/>
                        </a:rPr>
                        <a:t>60W</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r>
                        <a:rPr lang="en-US" altLang="zh-CN" sz="1200" b="1" i="0">
                          <a:solidFill>
                            <a:srgbClr val="22C55E"/>
                          </a:solidFill>
                          <a:latin typeface="等线" panose="02010600030101010101" charset="-122"/>
                          <a:ea typeface="等线" panose="02010600030101010101" charset="-122"/>
                        </a:rPr>
                        <a:t>✓</a:t>
                      </a:r>
                      <a:endParaRPr lang="en-US" altLang="zh-CN" sz="1200" b="1" i="0">
                        <a:solidFill>
                          <a:srgbClr val="22C55E"/>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gridSpan="2">
                  <a:txBody>
                    <a:bodyPr/>
                    <a:p>
                      <a:pPr algn="ctr" fontAlgn="ctr"/>
                      <a:r>
                        <a:rPr lang="en-US" altLang="zh-CN" sz="1200" b="0" i="0">
                          <a:solidFill>
                            <a:srgbClr val="000000"/>
                          </a:solidFill>
                          <a:latin typeface="等线" panose="02010600030101010101" charset="-122"/>
                          <a:ea typeface="等线" panose="02010600030101010101" charset="-122"/>
                        </a:rPr>
                        <a:t>Left &amp; right oscillation</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hMerge="1">
                  <a:tcPr>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r>
              <a:tr h="351790">
                <a:tc>
                  <a:txBody>
                    <a:bodyPr/>
                    <a:p>
                      <a:pPr algn="l" fontAlgn="ctr"/>
                      <a:r>
                        <a:rPr lang="en-US" altLang="zh-CN" sz="1200" b="1" i="0">
                          <a:solidFill>
                            <a:srgbClr val="000000"/>
                          </a:solidFill>
                          <a:latin typeface="等线" panose="02010600030101010101" charset="-122"/>
                          <a:ea typeface="等线" panose="02010600030101010101" charset="-122"/>
                        </a:rPr>
                        <a:t> Body Material</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l" fontAlgn="ctr"/>
                      <a:r>
                        <a:rPr lang="en-US" altLang="zh-CN" sz="1200" b="0" i="0">
                          <a:solidFill>
                            <a:srgbClr val="000000"/>
                          </a:solidFill>
                          <a:latin typeface="等线" panose="02010600030101010101" charset="-122"/>
                          <a:ea typeface="等线" panose="02010600030101010101" charset="-122"/>
                        </a:rPr>
                        <a:t>Metal &amp; Polypropylene (PP)</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r>
                        <a:rPr lang="en-US" altLang="zh-CN" sz="1200" b="1" i="0">
                          <a:solidFill>
                            <a:srgbClr val="22C55E"/>
                          </a:solidFill>
                          <a:latin typeface="等线" panose="02010600030101010101" charset="-122"/>
                          <a:ea typeface="等线" panose="02010600030101010101" charset="-122"/>
                        </a:rPr>
                        <a:t>✓</a:t>
                      </a:r>
                      <a:endParaRPr lang="en-US" altLang="zh-CN" sz="1200" b="1" i="0">
                        <a:solidFill>
                          <a:srgbClr val="22C55E"/>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gridSpan="2">
                  <a:txBody>
                    <a:bodyPr/>
                    <a:p>
                      <a:pPr algn="ctr" fontAlgn="ctr"/>
                      <a:r>
                        <a:rPr lang="en-US" altLang="zh-CN" sz="1200" b="0" i="0">
                          <a:solidFill>
                            <a:srgbClr val="000000"/>
                          </a:solidFill>
                          <a:latin typeface="等线" panose="02010600030101010101" charset="-122"/>
                          <a:ea typeface="等线" panose="02010600030101010101" charset="-122"/>
                        </a:rPr>
                        <a:t>Adjustable fan height</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hMerge="1">
                  <a:tcPr>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r>
              <a:tr h="352425">
                <a:tc>
                  <a:txBody>
                    <a:bodyPr/>
                    <a:p>
                      <a:pPr algn="l" fontAlgn="ctr"/>
                      <a:r>
                        <a:rPr lang="en-US" altLang="zh-CN" sz="1200" b="1" i="0">
                          <a:solidFill>
                            <a:srgbClr val="000000"/>
                          </a:solidFill>
                          <a:latin typeface="等线" panose="02010600030101010101" charset="-122"/>
                          <a:ea typeface="等线" panose="02010600030101010101" charset="-122"/>
                        </a:rPr>
                        <a:t> Product Size</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l" fontAlgn="ctr"/>
                      <a:r>
                        <a:rPr lang="en-US" altLang="zh-CN" sz="1200">
                          <a:solidFill>
                            <a:srgbClr val="000000"/>
                          </a:solidFill>
                          <a:latin typeface="等线" panose="02010600030101010101" charset="-122"/>
                          <a:ea typeface="等线" panose="02010600030101010101" charset="-122"/>
                          <a:sym typeface="+mn-ea"/>
                        </a:rPr>
                        <a:t>410</a:t>
                      </a:r>
                      <a:r>
                        <a:rPr lang="zh-CN" altLang="en-US" sz="1200" kern="0" dirty="0">
                          <a:ln>
                            <a:noFill/>
                            <a:prstDash val="sysDot"/>
                          </a:ln>
                          <a:solidFill>
                            <a:schemeClr val="tx1">
                              <a:lumMod val="85000"/>
                              <a:lumOff val="15000"/>
                            </a:schemeClr>
                          </a:solidFill>
                          <a:uFillTx/>
                          <a:latin typeface="+mn-ea"/>
                          <a:sym typeface="+mn-ea"/>
                        </a:rPr>
                        <a:t>*</a:t>
                      </a:r>
                      <a:r>
                        <a:rPr lang="en-US" altLang="zh-CN" sz="1200">
                          <a:solidFill>
                            <a:srgbClr val="000000"/>
                          </a:solidFill>
                          <a:latin typeface="等线" panose="02010600030101010101" charset="-122"/>
                          <a:ea typeface="等线" panose="02010600030101010101" charset="-122"/>
                          <a:sym typeface="+mn-ea"/>
                        </a:rPr>
                        <a:t>380</a:t>
                      </a:r>
                      <a:r>
                        <a:rPr lang="zh-CN" altLang="en-US" sz="1200" kern="0" dirty="0">
                          <a:ln>
                            <a:noFill/>
                            <a:prstDash val="sysDot"/>
                          </a:ln>
                          <a:solidFill>
                            <a:schemeClr val="tx1">
                              <a:lumMod val="85000"/>
                              <a:lumOff val="15000"/>
                            </a:schemeClr>
                          </a:solidFill>
                          <a:uFillTx/>
                          <a:latin typeface="+mn-ea"/>
                          <a:sym typeface="+mn-ea"/>
                        </a:rPr>
                        <a:t>*</a:t>
                      </a:r>
                      <a:r>
                        <a:rPr lang="en-US" altLang="zh-CN" sz="1200">
                          <a:solidFill>
                            <a:srgbClr val="000000"/>
                          </a:solidFill>
                          <a:latin typeface="等线" panose="02010600030101010101" charset="-122"/>
                          <a:ea typeface="等线" panose="02010600030101010101" charset="-122"/>
                          <a:sym typeface="+mn-ea"/>
                        </a:rPr>
                        <a:t>1160mm</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endParaRPr sz="1200" b="1" i="0">
                        <a:solidFill>
                          <a:srgbClr val="22C55E"/>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gridSpan="2">
                  <a:txBody>
                    <a:bodyPr/>
                    <a:p>
                      <a:pPr algn="ctr" fontAlgn="ctr"/>
                      <a:r>
                        <a:rPr lang="en-US" altLang="zh-CN" sz="1200" b="0" i="0">
                          <a:solidFill>
                            <a:srgbClr val="000000"/>
                          </a:solidFill>
                          <a:latin typeface="等线" panose="02010600030101010101" charset="-122"/>
                          <a:ea typeface="等线" panose="02010600030101010101" charset="-122"/>
                        </a:rPr>
                        <a:t>Powerful airflow, quiet operation</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hMerge="1">
                  <a:tcPr>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r>
              <a:tr h="351790">
                <a:tc>
                  <a:txBody>
                    <a:bodyPr/>
                    <a:p>
                      <a:pPr algn="l" fontAlgn="ctr"/>
                      <a:r>
                        <a:rPr lang="en-US" altLang="zh-CN" sz="1200" b="1" i="0">
                          <a:solidFill>
                            <a:srgbClr val="000000"/>
                          </a:solidFill>
                          <a:latin typeface="等线" panose="02010600030101010101" charset="-122"/>
                          <a:ea typeface="等线" panose="02010600030101010101" charset="-122"/>
                        </a:rPr>
                        <a:t> Carton Size</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l" fontAlgn="ctr"/>
                      <a:r>
                        <a:rPr lang="en-US" altLang="zh-CN" sz="1200" b="0" i="0">
                          <a:solidFill>
                            <a:srgbClr val="000000"/>
                          </a:solidFill>
                          <a:latin typeface="等线" panose="02010600030101010101" charset="-122"/>
                          <a:ea typeface="等线" panose="02010600030101010101" charset="-122"/>
                        </a:rPr>
                        <a:t>460×190×420mm</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endParaRPr sz="1200" b="1" i="0">
                        <a:solidFill>
                          <a:srgbClr val="22C55E"/>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gridSpan="2">
                  <a:txBody>
                    <a:bodyPr/>
                    <a:p>
                      <a:pPr algn="ctr" fontAlgn="ctr"/>
                      <a:r>
                        <a:rPr lang="en-US" altLang="zh-CN" sz="1200" b="0" i="0">
                          <a:solidFill>
                            <a:srgbClr val="000000"/>
                          </a:solidFill>
                          <a:latin typeface="等线" panose="02010600030101010101" charset="-122"/>
                          <a:ea typeface="等线" panose="02010600030101010101" charset="-122"/>
                        </a:rPr>
                        <a:t>Dense safety grill protection</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hMerge="1">
                  <a:tcPr>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r>
              <a:tr h="352425">
                <a:tc>
                  <a:txBody>
                    <a:bodyPr/>
                    <a:p>
                      <a:pPr algn="l" fontAlgn="ctr"/>
                      <a:r>
                        <a:rPr lang="en-US" altLang="zh-CN" sz="1200" b="1" i="0">
                          <a:solidFill>
                            <a:srgbClr val="000000"/>
                          </a:solidFill>
                          <a:latin typeface="等线" panose="02010600030101010101" charset="-122"/>
                          <a:ea typeface="等线" panose="02010600030101010101" charset="-122"/>
                        </a:rPr>
                        <a:t> Control Mode</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l" fontAlgn="ctr"/>
                      <a:r>
                        <a:rPr lang="en-US" altLang="zh-CN" sz="1200" b="0" i="0">
                          <a:solidFill>
                            <a:srgbClr val="000000"/>
                          </a:solidFill>
                          <a:latin typeface="等线" panose="02010600030101010101" charset="-122"/>
                          <a:ea typeface="等线" panose="02010600030101010101" charset="-122"/>
                        </a:rPr>
                        <a:t>Rotary Knob Control</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r>
                        <a:rPr lang="en-US" altLang="zh-CN" sz="1200" b="1" i="0">
                          <a:solidFill>
                            <a:srgbClr val="22C55E"/>
                          </a:solidFill>
                          <a:latin typeface="等线" panose="02010600030101010101" charset="-122"/>
                          <a:ea typeface="等线" panose="02010600030101010101" charset="-122"/>
                        </a:rPr>
                        <a:t>✓</a:t>
                      </a:r>
                      <a:endParaRPr lang="en-US" altLang="zh-CN" sz="1200" b="1" i="0">
                        <a:solidFill>
                          <a:srgbClr val="22C55E"/>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gridSpan="2">
                  <a:txBody>
                    <a:bodyPr/>
                    <a:p>
                      <a:pPr algn="ctr" fontAlgn="ctr"/>
                      <a:r>
                        <a:rPr lang="en-US" altLang="zh-CN" sz="1200" b="0" i="0">
                          <a:solidFill>
                            <a:srgbClr val="000000"/>
                          </a:solidFill>
                          <a:latin typeface="等线" panose="02010600030101010101" charset="-122"/>
                          <a:ea typeface="等线" panose="02010600030101010101" charset="-122"/>
                        </a:rPr>
                        <a:t>Stable base with counterweight</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hMerge="1">
                  <a:tcPr>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r>
              <a:tr h="351790">
                <a:tc>
                  <a:txBody>
                    <a:bodyPr/>
                    <a:p>
                      <a:pPr algn="l" fontAlgn="ctr"/>
                      <a:r>
                        <a:rPr lang="en-US" altLang="zh-CN" sz="1200" b="1" i="0">
                          <a:solidFill>
                            <a:srgbClr val="000000"/>
                          </a:solidFill>
                          <a:latin typeface="等线" panose="02010600030101010101" charset="-122"/>
                          <a:ea typeface="等线" panose="02010600030101010101" charset="-122"/>
                        </a:rPr>
                        <a:t> Packing Qty.</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l" fontAlgn="ctr"/>
                      <a:r>
                        <a:rPr lang="en-US" altLang="zh-CN" sz="1200" b="0" i="0">
                          <a:solidFill>
                            <a:srgbClr val="000000"/>
                          </a:solidFill>
                          <a:latin typeface="等线" panose="02010600030101010101" charset="-122"/>
                          <a:ea typeface="等线" panose="02010600030101010101" charset="-122"/>
                        </a:rPr>
                        <a:t>1 pcs/ctn</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r>
                        <a:rPr lang="en-US" altLang="zh-CN" sz="1200" b="1" i="0">
                          <a:solidFill>
                            <a:srgbClr val="22C55E"/>
                          </a:solidFill>
                          <a:latin typeface="等线" panose="02010600030101010101" charset="-122"/>
                          <a:ea typeface="等线" panose="02010600030101010101" charset="-122"/>
                        </a:rPr>
                        <a:t>✓</a:t>
                      </a:r>
                      <a:endParaRPr lang="en-US" altLang="zh-CN" sz="1200" b="1" i="0">
                        <a:solidFill>
                          <a:srgbClr val="22C55E"/>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gridSpan="2">
                  <a:txBody>
                    <a:bodyPr/>
                    <a:p>
                      <a:pPr algn="ctr" fontAlgn="ctr"/>
                      <a:r>
                        <a:rPr lang="en-US" altLang="zh-CN" sz="1200" b="0" i="0">
                          <a:solidFill>
                            <a:srgbClr val="000000"/>
                          </a:solidFill>
                          <a:latin typeface="等线" panose="02010600030101010101" charset="-122"/>
                          <a:ea typeface="等线" panose="02010600030101010101" charset="-122"/>
                        </a:rPr>
                        <a:t>Customizable colors</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hMerge="1">
                  <a:tcPr>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r>
              <a:tr h="352425">
                <a:tc>
                  <a:txBody>
                    <a:bodyPr/>
                    <a:p>
                      <a:pPr algn="l" fontAlgn="ctr"/>
                      <a:r>
                        <a:rPr lang="en-US" altLang="zh-CN" sz="1200" b="1" i="0">
                          <a:solidFill>
                            <a:srgbClr val="000000"/>
                          </a:solidFill>
                          <a:latin typeface="等线" panose="02010600030101010101" charset="-122"/>
                          <a:ea typeface="等线" panose="02010600030101010101" charset="-122"/>
                        </a:rPr>
                        <a:t> Blade Quantity</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l" fontAlgn="ctr"/>
                      <a:r>
                        <a:rPr lang="en-US" altLang="zh-CN" sz="1200">
                          <a:solidFill>
                            <a:srgbClr val="000000"/>
                          </a:solidFill>
                          <a:latin typeface="等线" panose="02010600030101010101" charset="-122"/>
                          <a:ea typeface="等线" panose="02010600030101010101" charset="-122"/>
                          <a:sym typeface="+mn-ea"/>
                        </a:rPr>
                        <a:t>5 aluminum blades</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endParaRPr lang="en-US" altLang="zh-CN" sz="1200" b="1" i="0">
                        <a:solidFill>
                          <a:srgbClr val="22C55E"/>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gridSpan="2">
                  <a:txBody>
                    <a:bodyPr/>
                    <a:p>
                      <a:pPr algn="ctr" fontAlgn="ctr"/>
                      <a:r>
                        <a:rPr lang="en-US" altLang="zh-CN" sz="1200" b="0" i="0">
                          <a:solidFill>
                            <a:srgbClr val="000000"/>
                          </a:solidFill>
                          <a:latin typeface="等线" panose="02010600030101010101" charset="-122"/>
                          <a:ea typeface="等线" panose="02010600030101010101" charset="-122"/>
                        </a:rPr>
                        <a:t>OEM &amp; ODM supported</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hMerge="1">
                  <a:tcPr>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r>
              <a:tr h="351790">
                <a:tc>
                  <a:txBody>
                    <a:bodyPr/>
                    <a:p>
                      <a:pPr algn="l" fontAlgn="ctr"/>
                      <a:r>
                        <a:rPr lang="en-US" altLang="zh-CN" sz="1200" b="1" i="0">
                          <a:solidFill>
                            <a:srgbClr val="000000"/>
                          </a:solidFill>
                          <a:latin typeface="等线" panose="02010600030101010101" charset="-122"/>
                          <a:ea typeface="等线" panose="02010600030101010101" charset="-122"/>
                        </a:rPr>
                        <a:t> Oscillation</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l" fontAlgn="ctr"/>
                      <a:r>
                        <a:rPr lang="en-US" altLang="zh-CN" sz="1200" b="0" i="0">
                          <a:solidFill>
                            <a:srgbClr val="000000"/>
                          </a:solidFill>
                          <a:latin typeface="等线" panose="02010600030101010101" charset="-122"/>
                          <a:ea typeface="等线" panose="02010600030101010101" charset="-122"/>
                        </a:rPr>
                        <a:t>Left &amp; Right Oscillation</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l" fontAlgn="ctr"/>
                      <a:endParaRPr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gridSpan="2">
                  <a:txBody>
                    <a:bodyPr/>
                    <a:p>
                      <a:pPr algn="ctr" fontAlgn="ctr"/>
                      <a:r>
                        <a:rPr lang="en-US" altLang="zh-CN" sz="1200" b="0" i="0">
                          <a:solidFill>
                            <a:srgbClr val="000000"/>
                          </a:solidFill>
                          <a:latin typeface="等线" panose="02010600030101010101" charset="-122"/>
                          <a:ea typeface="等线" panose="02010600030101010101" charset="-122"/>
                        </a:rPr>
                        <a:t>Carton color is customizable</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hMerge="1">
                  <a:tcPr>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r>
              <a:tr h="542925">
                <a:tc>
                  <a:txBody>
                    <a:bodyPr/>
                    <a:p>
                      <a:pPr algn="ctr" fontAlgn="ctr"/>
                      <a:r>
                        <a:rPr lang="en-US" altLang="zh-CN" sz="1300" b="1" i="0">
                          <a:solidFill>
                            <a:srgbClr val="FFFFFF"/>
                          </a:solidFill>
                          <a:latin typeface="等线" panose="02010600030101010101" charset="-122"/>
                          <a:ea typeface="等线" panose="02010600030101010101" charset="-122"/>
                        </a:rPr>
                        <a:t>Packing Data</a:t>
                      </a:r>
                      <a:endParaRPr lang="en-US" altLang="zh-CN" sz="1300" b="1" i="0">
                        <a:solidFill>
                          <a:srgbClr val="FFFFFF"/>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1A365D"/>
                    </a:solidFill>
                  </a:tcPr>
                </a:tc>
                <a:tc>
                  <a:txBody>
                    <a:bodyPr/>
                    <a:p>
                      <a:pPr algn="l" fontAlgn="ctr"/>
                      <a:endParaRPr sz="13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1A365D"/>
                    </a:solidFill>
                  </a:tcPr>
                </a:tc>
                <a:tc gridSpan="3">
                  <a:txBody>
                    <a:bodyPr/>
                    <a:p>
                      <a:pPr algn="ctr" fontAlgn="ctr"/>
                      <a:r>
                        <a:rPr lang="en-US" altLang="zh-CN" sz="1300" b="1" i="0">
                          <a:solidFill>
                            <a:srgbClr val="FFFFFF"/>
                          </a:solidFill>
                          <a:latin typeface="等线" panose="02010600030101010101" charset="-122"/>
                          <a:ea typeface="等线" panose="02010600030101010101" charset="-122"/>
                        </a:rPr>
                        <a:t>Packing Quantity</a:t>
                      </a:r>
                      <a:r>
                        <a:rPr lang="zh-CN" altLang="en-US" sz="1300" b="1" i="0">
                          <a:solidFill>
                            <a:srgbClr val="FFFFFF"/>
                          </a:solidFill>
                          <a:latin typeface="等线" panose="02010600030101010101" charset="-122"/>
                          <a:ea typeface="等线" panose="02010600030101010101" charset="-122"/>
                        </a:rPr>
                        <a:t>（</a:t>
                      </a:r>
                      <a:r>
                        <a:rPr lang="en-US" altLang="zh-CN" sz="1300" b="1" i="0">
                          <a:solidFill>
                            <a:srgbClr val="FFFFFF"/>
                          </a:solidFill>
                          <a:latin typeface="等线" panose="02010600030101010101" charset="-122"/>
                          <a:ea typeface="等线" panose="02010600030101010101" charset="-122"/>
                        </a:rPr>
                        <a:t>pcs </a:t>
                      </a:r>
                      <a:r>
                        <a:rPr lang="zh-CN" altLang="en-US" sz="1300" b="1" i="0">
                          <a:solidFill>
                            <a:srgbClr val="FFFFFF"/>
                          </a:solidFill>
                          <a:latin typeface="等线" panose="02010600030101010101" charset="-122"/>
                          <a:ea typeface="等线" panose="02010600030101010101" charset="-122"/>
                        </a:rPr>
                        <a:t>）</a:t>
                      </a:r>
                      <a:endParaRPr lang="zh-CN" altLang="en-US" sz="1300" b="1" i="0">
                        <a:solidFill>
                          <a:srgbClr val="FFFFFF"/>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1A365D"/>
                    </a:solidFill>
                  </a:tcPr>
                </a:tc>
                <a:tc hMerge="1">
                  <a:tcP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c hMerge="1">
                  <a:tcPr>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r>
              <a:tr h="542290">
                <a:tc>
                  <a:txBody>
                    <a:bodyPr/>
                    <a:p>
                      <a:pPr algn="ctr" fontAlgn="ctr"/>
                      <a:r>
                        <a:rPr lang="en-US" altLang="zh-CN" sz="1200" b="1" i="0">
                          <a:solidFill>
                            <a:srgbClr val="000000"/>
                          </a:solidFill>
                          <a:latin typeface="等线" panose="02010600030101010101" charset="-122"/>
                          <a:ea typeface="等线" panose="02010600030101010101" charset="-122"/>
                        </a:rPr>
                        <a:t>Specifications</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r>
                        <a:rPr lang="en-US" altLang="zh-CN" sz="1200" b="1" i="0">
                          <a:solidFill>
                            <a:srgbClr val="000000"/>
                          </a:solidFill>
                          <a:latin typeface="等线" panose="02010600030101010101" charset="-122"/>
                          <a:ea typeface="等线" panose="02010600030101010101" charset="-122"/>
                        </a:rPr>
                        <a:t>G.W /N.W(KG)</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r>
                        <a:rPr lang="en-US" altLang="zh-CN" sz="1200" b="1" i="0">
                          <a:solidFill>
                            <a:srgbClr val="000000"/>
                          </a:solidFill>
                          <a:latin typeface="等线" panose="02010600030101010101" charset="-122"/>
                          <a:ea typeface="等线" panose="02010600030101010101" charset="-122"/>
                        </a:rPr>
                        <a:t>20GP</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r>
                        <a:rPr lang="en-US" altLang="zh-CN" sz="1200" b="1" i="0">
                          <a:solidFill>
                            <a:srgbClr val="000000"/>
                          </a:solidFill>
                          <a:latin typeface="等线" panose="02010600030101010101" charset="-122"/>
                          <a:ea typeface="等线" panose="02010600030101010101" charset="-122"/>
                        </a:rPr>
                        <a:t>40GP</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r>
                        <a:rPr lang="en-US" altLang="zh-CN" sz="1200" b="1" i="0">
                          <a:solidFill>
                            <a:srgbClr val="000000"/>
                          </a:solidFill>
                          <a:latin typeface="等线" panose="02010600030101010101" charset="-122"/>
                          <a:ea typeface="等线" panose="02010600030101010101" charset="-122"/>
                        </a:rPr>
                        <a:t>40HQ</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r>
              <a:tr h="543560">
                <a:tc>
                  <a:txBody>
                    <a:bodyPr/>
                    <a:p>
                      <a:pPr algn="ctr" fontAlgn="ctr"/>
                      <a:r>
                        <a:rPr lang="en-US" altLang="zh-CN" sz="1200" b="0" i="0">
                          <a:solidFill>
                            <a:srgbClr val="000000"/>
                          </a:solidFill>
                          <a:latin typeface="等线" panose="02010600030101010101" charset="-122"/>
                          <a:ea typeface="等线" panose="02010600030101010101" charset="-122"/>
                        </a:rPr>
                        <a:t>14 Inch Floor Fan</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r>
                        <a:rPr lang="en-US" altLang="zh-CN" sz="1200" b="0" i="0">
                          <a:solidFill>
                            <a:srgbClr val="000000"/>
                          </a:solidFill>
                          <a:latin typeface="等线" panose="02010600030101010101" charset="-122"/>
                          <a:ea typeface="等线" panose="02010600030101010101" charset="-122"/>
                        </a:rPr>
                        <a:t>4.8/3.6</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r>
                        <a:rPr lang="en-US" altLang="zh-CN" sz="1200" b="0" i="0">
                          <a:solidFill>
                            <a:srgbClr val="000000"/>
                          </a:solidFill>
                          <a:latin typeface="等线" panose="02010600030101010101" charset="-122"/>
                          <a:ea typeface="等线" panose="02010600030101010101" charset="-122"/>
                        </a:rPr>
                        <a:t>681</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r>
                        <a:rPr lang="en-US" altLang="zh-CN" sz="1200" b="0" i="0">
                          <a:solidFill>
                            <a:srgbClr val="000000"/>
                          </a:solidFill>
                          <a:latin typeface="等线" panose="02010600030101010101" charset="-122"/>
                          <a:ea typeface="等线" panose="02010600030101010101" charset="-122"/>
                        </a:rPr>
                        <a:t>1498</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r>
                        <a:rPr lang="en-US" altLang="zh-CN" sz="1200" b="0" i="0">
                          <a:solidFill>
                            <a:srgbClr val="000000"/>
                          </a:solidFill>
                          <a:latin typeface="等线" panose="02010600030101010101" charset="-122"/>
                          <a:ea typeface="等线" panose="02010600030101010101" charset="-122"/>
                        </a:rPr>
                        <a:t>1852</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r>
            </a:tbl>
          </a:graphicData>
        </a:graphic>
      </p:graphicFrame>
      <p:pic>
        <p:nvPicPr>
          <p:cNvPr id="2" name="图片 1" descr="FS09-16F2"/>
          <p:cNvPicPr>
            <a:picLocks noChangeAspect="1"/>
          </p:cNvPicPr>
          <p:nvPr/>
        </p:nvPicPr>
        <p:blipFill>
          <a:blip r:embed="rId1"/>
          <a:stretch>
            <a:fillRect/>
          </a:stretch>
        </p:blipFill>
        <p:spPr>
          <a:xfrm>
            <a:off x="6988810" y="816610"/>
            <a:ext cx="5094605" cy="5094605"/>
          </a:xfrm>
          <a:prstGeom prst="rect">
            <a:avLst/>
          </a:prstGeom>
        </p:spPr>
      </p:pic>
    </p:spTree>
    <p:custDataLst>
      <p:tags r:id="rId2"/>
    </p:custData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5" name="表格 14"/>
          <p:cNvGraphicFramePr/>
          <p:nvPr/>
        </p:nvGraphicFramePr>
        <p:xfrm>
          <a:off x="15240" y="-20955"/>
          <a:ext cx="6913880" cy="6235700"/>
        </p:xfrm>
        <a:graphic>
          <a:graphicData uri="http://schemas.openxmlformats.org/drawingml/2006/table">
            <a:tbl>
              <a:tblPr/>
              <a:tblGrid>
                <a:gridCol w="1431290"/>
                <a:gridCol w="1898015"/>
                <a:gridCol w="1111885"/>
                <a:gridCol w="613410"/>
                <a:gridCol w="1859280"/>
              </a:tblGrid>
              <a:tr h="1042035">
                <a:tc gridSpan="5">
                  <a:txBody>
                    <a:bodyPr/>
                    <a:p>
                      <a:pPr algn="ctr" fontAlgn="ctr"/>
                      <a:r>
                        <a:rPr lang="en-US" altLang="zh-CN" sz="1700" b="1" i="0">
                          <a:solidFill>
                            <a:srgbClr val="000000"/>
                          </a:solidFill>
                          <a:latin typeface="等线" panose="02010600030101010101" charset="-122"/>
                          <a:ea typeface="等线" panose="02010600030101010101" charset="-122"/>
                        </a:rPr>
                        <a:t>Specifications</a:t>
                      </a:r>
                      <a:r>
                        <a:rPr lang="zh-CN" altLang="en-US" sz="1700" b="1" i="0">
                          <a:solidFill>
                            <a:srgbClr val="000000"/>
                          </a:solidFill>
                          <a:latin typeface="等线" panose="02010600030101010101" charset="-122"/>
                          <a:ea typeface="等线" panose="02010600030101010101" charset="-122"/>
                        </a:rPr>
                        <a:t>：</a:t>
                      </a:r>
                      <a:r>
                        <a:rPr lang="en-US" altLang="zh-CN" sz="1700" b="1" i="0">
                          <a:solidFill>
                            <a:srgbClr val="000000"/>
                          </a:solidFill>
                          <a:latin typeface="等线" panose="02010600030101010101" charset="-122"/>
                          <a:ea typeface="等线" panose="02010600030101010101" charset="-122"/>
                        </a:rPr>
                        <a:t>16 Inch Floor Fan-FS-35H191</a:t>
                      </a:r>
                      <a:r>
                        <a:rPr lang="zh-CN" altLang="en-US" sz="1700" b="1" i="0">
                          <a:solidFill>
                            <a:srgbClr val="000000"/>
                          </a:solidFill>
                          <a:latin typeface="等线" panose="02010600030101010101" charset="-122"/>
                          <a:ea typeface="等线" panose="02010600030101010101" charset="-122"/>
                        </a:rPr>
                        <a:t>（</a:t>
                      </a:r>
                      <a:r>
                        <a:rPr lang="en-US" altLang="zh-CN" sz="1700" b="1" i="0">
                          <a:solidFill>
                            <a:srgbClr val="000000"/>
                          </a:solidFill>
                          <a:latin typeface="等线" panose="02010600030101010101" charset="-122"/>
                          <a:ea typeface="等线" panose="02010600030101010101" charset="-122"/>
                        </a:rPr>
                        <a:t>Customizable</a:t>
                      </a:r>
                      <a:r>
                        <a:rPr lang="zh-CN" altLang="en-US" sz="1700" b="1" i="0">
                          <a:solidFill>
                            <a:srgbClr val="000000"/>
                          </a:solidFill>
                          <a:latin typeface="等线" panose="02010600030101010101" charset="-122"/>
                          <a:ea typeface="等线" panose="02010600030101010101" charset="-122"/>
                        </a:rPr>
                        <a:t>）</a:t>
                      </a:r>
                      <a:endParaRPr lang="zh-CN" altLang="en-US" sz="1700" b="1"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hMerge="1">
                  <a:tcP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c hMerge="1">
                  <a:tcP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c hMerge="1">
                  <a:tcP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c hMerge="1">
                  <a:tcPr>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r>
              <a:tr h="396240">
                <a:tc gridSpan="2">
                  <a:txBody>
                    <a:bodyPr/>
                    <a:p>
                      <a:pPr algn="ctr" fontAlgn="ctr"/>
                      <a:r>
                        <a:rPr lang="en-US" altLang="zh-CN" sz="1300" b="1" i="0">
                          <a:solidFill>
                            <a:srgbClr val="FFFFFF"/>
                          </a:solidFill>
                          <a:latin typeface="等线" panose="02010600030101010101" charset="-122"/>
                          <a:ea typeface="等线" panose="02010600030101010101" charset="-122"/>
                        </a:rPr>
                        <a:t>Product Specifications</a:t>
                      </a:r>
                      <a:endParaRPr lang="en-US" altLang="zh-CN" sz="1300" b="1" i="0">
                        <a:solidFill>
                          <a:srgbClr val="FFFFFF"/>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1A365D"/>
                    </a:solidFill>
                  </a:tcPr>
                </a:tc>
                <a:tc hMerge="1">
                  <a:tcPr>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c>
                  <a:txBody>
                    <a:bodyPr/>
                    <a:p>
                      <a:pPr algn="l" fontAlgn="ctr"/>
                      <a:r>
                        <a:rPr lang="en-US" altLang="zh-CN" sz="1300" b="1" i="0">
                          <a:solidFill>
                            <a:srgbClr val="FFFFFF"/>
                          </a:solidFill>
                          <a:latin typeface="等线" panose="02010600030101010101" charset="-122"/>
                          <a:ea typeface="等线" panose="02010600030101010101" charset="-122"/>
                        </a:rPr>
                        <a:t>Customizable</a:t>
                      </a:r>
                      <a:endParaRPr lang="en-US" altLang="zh-CN" sz="1300" b="1" i="0">
                        <a:solidFill>
                          <a:srgbClr val="FFFFFF"/>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1A365D"/>
                    </a:solidFill>
                  </a:tcPr>
                </a:tc>
                <a:tc gridSpan="2">
                  <a:txBody>
                    <a:bodyPr/>
                    <a:p>
                      <a:pPr algn="ctr" fontAlgn="ctr"/>
                      <a:r>
                        <a:rPr lang="en-US" altLang="zh-CN" sz="1300" b="1" i="0">
                          <a:solidFill>
                            <a:srgbClr val="FFFFFF"/>
                          </a:solidFill>
                          <a:latin typeface="等线" panose="02010600030101010101" charset="-122"/>
                          <a:ea typeface="等线" panose="02010600030101010101" charset="-122"/>
                        </a:rPr>
                        <a:t>Product Selling Points</a:t>
                      </a:r>
                      <a:endParaRPr lang="en-US" altLang="zh-CN" sz="1300" b="1" i="0">
                        <a:solidFill>
                          <a:srgbClr val="FFFFFF"/>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1A365D"/>
                    </a:solidFill>
                  </a:tcPr>
                </a:tc>
                <a:tc hMerge="1">
                  <a:tcPr>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r>
              <a:tr h="351790">
                <a:tc>
                  <a:txBody>
                    <a:bodyPr/>
                    <a:p>
                      <a:pPr algn="l" fontAlgn="ctr"/>
                      <a:r>
                        <a:rPr lang="en-US" altLang="zh-CN" sz="1200" b="1" i="0">
                          <a:solidFill>
                            <a:srgbClr val="000000"/>
                          </a:solidFill>
                          <a:latin typeface="等线" panose="02010600030101010101" charset="-122"/>
                          <a:ea typeface="等线" panose="02010600030101010101" charset="-122"/>
                        </a:rPr>
                        <a:t> Rated Voltage</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l" fontAlgn="ctr"/>
                      <a:r>
                        <a:rPr lang="en-US" altLang="zh-CN" sz="1200" b="0" i="0">
                          <a:solidFill>
                            <a:srgbClr val="000000"/>
                          </a:solidFill>
                          <a:latin typeface="等线" panose="02010600030101010101" charset="-122"/>
                          <a:ea typeface="等线" panose="02010600030101010101" charset="-122"/>
                        </a:rPr>
                        <a:t>220V~50Hz</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r>
                        <a:rPr lang="en-US" altLang="zh-CN" sz="1200" b="1" i="0">
                          <a:solidFill>
                            <a:srgbClr val="22C55E"/>
                          </a:solidFill>
                          <a:latin typeface="等线" panose="02010600030101010101" charset="-122"/>
                          <a:ea typeface="等线" panose="02010600030101010101" charset="-122"/>
                        </a:rPr>
                        <a:t>✓</a:t>
                      </a:r>
                      <a:endParaRPr lang="en-US" altLang="zh-CN" sz="1200" b="1" i="0">
                        <a:solidFill>
                          <a:srgbClr val="22C55E"/>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gridSpan="2">
                  <a:txBody>
                    <a:bodyPr/>
                    <a:p>
                      <a:pPr algn="ctr" fontAlgn="ctr"/>
                      <a:r>
                        <a:rPr lang="en-US" altLang="zh-CN" sz="1200" b="0" i="0">
                          <a:solidFill>
                            <a:srgbClr val="000000"/>
                          </a:solidFill>
                          <a:latin typeface="等线" panose="02010600030101010101" charset="-122"/>
                          <a:ea typeface="等线" panose="02010600030101010101" charset="-122"/>
                        </a:rPr>
                        <a:t>3-speed rotary knob control</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hMerge="1">
                  <a:tcPr>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r>
              <a:tr h="352425">
                <a:tc>
                  <a:txBody>
                    <a:bodyPr/>
                    <a:p>
                      <a:pPr algn="l" fontAlgn="ctr"/>
                      <a:r>
                        <a:rPr lang="en-US" altLang="zh-CN" sz="1200" b="1" i="0">
                          <a:solidFill>
                            <a:srgbClr val="000000"/>
                          </a:solidFill>
                          <a:latin typeface="等线" panose="02010600030101010101" charset="-122"/>
                          <a:ea typeface="等线" panose="02010600030101010101" charset="-122"/>
                        </a:rPr>
                        <a:t> Rated Power</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l" fontAlgn="ctr"/>
                      <a:r>
                        <a:rPr lang="en-US" altLang="zh-CN" sz="1200" b="0" i="0">
                          <a:solidFill>
                            <a:srgbClr val="000000"/>
                          </a:solidFill>
                          <a:latin typeface="等线" panose="02010600030101010101" charset="-122"/>
                          <a:ea typeface="等线" panose="02010600030101010101" charset="-122"/>
                        </a:rPr>
                        <a:t>60W</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r>
                        <a:rPr lang="en-US" altLang="zh-CN" sz="1200" b="1" i="0">
                          <a:solidFill>
                            <a:srgbClr val="22C55E"/>
                          </a:solidFill>
                          <a:latin typeface="等线" panose="02010600030101010101" charset="-122"/>
                          <a:ea typeface="等线" panose="02010600030101010101" charset="-122"/>
                        </a:rPr>
                        <a:t>✓</a:t>
                      </a:r>
                      <a:endParaRPr lang="en-US" altLang="zh-CN" sz="1200" b="1" i="0">
                        <a:solidFill>
                          <a:srgbClr val="22C55E"/>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gridSpan="2">
                  <a:txBody>
                    <a:bodyPr/>
                    <a:p>
                      <a:pPr algn="ctr" fontAlgn="ctr"/>
                      <a:r>
                        <a:rPr lang="en-US" altLang="zh-CN" sz="1200" b="0" i="0">
                          <a:solidFill>
                            <a:srgbClr val="000000"/>
                          </a:solidFill>
                          <a:latin typeface="等线" panose="02010600030101010101" charset="-122"/>
                          <a:ea typeface="等线" panose="02010600030101010101" charset="-122"/>
                        </a:rPr>
                        <a:t>Left &amp; right oscillation</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hMerge="1">
                  <a:tcPr>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r>
              <a:tr h="351790">
                <a:tc>
                  <a:txBody>
                    <a:bodyPr/>
                    <a:p>
                      <a:pPr algn="l" fontAlgn="ctr"/>
                      <a:r>
                        <a:rPr lang="en-US" altLang="zh-CN" sz="1200" b="1" i="0">
                          <a:solidFill>
                            <a:srgbClr val="000000"/>
                          </a:solidFill>
                          <a:latin typeface="等线" panose="02010600030101010101" charset="-122"/>
                          <a:ea typeface="等线" panose="02010600030101010101" charset="-122"/>
                        </a:rPr>
                        <a:t> Body Material</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l" fontAlgn="ctr"/>
                      <a:r>
                        <a:rPr lang="en-US" altLang="zh-CN" sz="1200" b="0" i="0">
                          <a:solidFill>
                            <a:srgbClr val="000000"/>
                          </a:solidFill>
                          <a:latin typeface="等线" panose="02010600030101010101" charset="-122"/>
                          <a:ea typeface="等线" panose="02010600030101010101" charset="-122"/>
                        </a:rPr>
                        <a:t>Metal &amp; Polypropylene (PP)</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r>
                        <a:rPr lang="en-US" altLang="zh-CN" sz="1200" b="1" i="0">
                          <a:solidFill>
                            <a:srgbClr val="22C55E"/>
                          </a:solidFill>
                          <a:latin typeface="等线" panose="02010600030101010101" charset="-122"/>
                          <a:ea typeface="等线" panose="02010600030101010101" charset="-122"/>
                        </a:rPr>
                        <a:t>✓</a:t>
                      </a:r>
                      <a:endParaRPr lang="en-US" altLang="zh-CN" sz="1200" b="1" i="0">
                        <a:solidFill>
                          <a:srgbClr val="22C55E"/>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gridSpan="2">
                  <a:txBody>
                    <a:bodyPr/>
                    <a:p>
                      <a:pPr algn="ctr" fontAlgn="ctr"/>
                      <a:r>
                        <a:rPr lang="en-US" altLang="zh-CN" sz="1200" b="0" i="0">
                          <a:solidFill>
                            <a:srgbClr val="000000"/>
                          </a:solidFill>
                          <a:latin typeface="等线" panose="02010600030101010101" charset="-122"/>
                          <a:ea typeface="等线" panose="02010600030101010101" charset="-122"/>
                        </a:rPr>
                        <a:t>Adjustable fan height</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hMerge="1">
                  <a:tcPr>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r>
              <a:tr h="352425">
                <a:tc>
                  <a:txBody>
                    <a:bodyPr/>
                    <a:p>
                      <a:pPr algn="l" fontAlgn="ctr"/>
                      <a:r>
                        <a:rPr lang="en-US" altLang="zh-CN" sz="1200" b="1" i="0">
                          <a:solidFill>
                            <a:srgbClr val="000000"/>
                          </a:solidFill>
                          <a:latin typeface="等线" panose="02010600030101010101" charset="-122"/>
                          <a:ea typeface="等线" panose="02010600030101010101" charset="-122"/>
                        </a:rPr>
                        <a:t> Product Size</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l" fontAlgn="ctr"/>
                      <a:r>
                        <a:rPr lang="en-US" altLang="zh-CN" sz="1200">
                          <a:solidFill>
                            <a:srgbClr val="000000"/>
                          </a:solidFill>
                          <a:latin typeface="等线" panose="02010600030101010101" charset="-122"/>
                          <a:ea typeface="等线" panose="02010600030101010101" charset="-122"/>
                          <a:sym typeface="+mn-ea"/>
                        </a:rPr>
                        <a:t>410</a:t>
                      </a:r>
                      <a:r>
                        <a:rPr lang="zh-CN" altLang="en-US" sz="1200" kern="0" dirty="0">
                          <a:ln>
                            <a:noFill/>
                            <a:prstDash val="sysDot"/>
                          </a:ln>
                          <a:solidFill>
                            <a:schemeClr val="tx1">
                              <a:lumMod val="85000"/>
                              <a:lumOff val="15000"/>
                            </a:schemeClr>
                          </a:solidFill>
                          <a:uFillTx/>
                          <a:latin typeface="+mn-ea"/>
                          <a:sym typeface="+mn-ea"/>
                        </a:rPr>
                        <a:t>*</a:t>
                      </a:r>
                      <a:r>
                        <a:rPr lang="en-US" altLang="zh-CN" sz="1200">
                          <a:solidFill>
                            <a:srgbClr val="000000"/>
                          </a:solidFill>
                          <a:latin typeface="等线" panose="02010600030101010101" charset="-122"/>
                          <a:ea typeface="等线" panose="02010600030101010101" charset="-122"/>
                          <a:sym typeface="+mn-ea"/>
                        </a:rPr>
                        <a:t>380</a:t>
                      </a:r>
                      <a:r>
                        <a:rPr lang="zh-CN" altLang="en-US" sz="1200" kern="0" dirty="0">
                          <a:ln>
                            <a:noFill/>
                            <a:prstDash val="sysDot"/>
                          </a:ln>
                          <a:solidFill>
                            <a:schemeClr val="tx1">
                              <a:lumMod val="85000"/>
                              <a:lumOff val="15000"/>
                            </a:schemeClr>
                          </a:solidFill>
                          <a:uFillTx/>
                          <a:latin typeface="+mn-ea"/>
                          <a:sym typeface="+mn-ea"/>
                        </a:rPr>
                        <a:t>*</a:t>
                      </a:r>
                      <a:r>
                        <a:rPr lang="en-US" altLang="zh-CN" sz="1200">
                          <a:solidFill>
                            <a:srgbClr val="000000"/>
                          </a:solidFill>
                          <a:latin typeface="等线" panose="02010600030101010101" charset="-122"/>
                          <a:ea typeface="等线" panose="02010600030101010101" charset="-122"/>
                          <a:sym typeface="+mn-ea"/>
                        </a:rPr>
                        <a:t>1160mm</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endParaRPr sz="1200" b="1" i="0">
                        <a:solidFill>
                          <a:srgbClr val="22C55E"/>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gridSpan="2">
                  <a:txBody>
                    <a:bodyPr/>
                    <a:p>
                      <a:pPr algn="ctr" fontAlgn="ctr"/>
                      <a:r>
                        <a:rPr lang="en-US" altLang="zh-CN" sz="1200" b="0" i="0">
                          <a:solidFill>
                            <a:srgbClr val="000000"/>
                          </a:solidFill>
                          <a:latin typeface="等线" panose="02010600030101010101" charset="-122"/>
                          <a:ea typeface="等线" panose="02010600030101010101" charset="-122"/>
                        </a:rPr>
                        <a:t>Powerful airflow, quiet operation</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hMerge="1">
                  <a:tcPr>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r>
              <a:tr h="351790">
                <a:tc>
                  <a:txBody>
                    <a:bodyPr/>
                    <a:p>
                      <a:pPr algn="l" fontAlgn="ctr"/>
                      <a:r>
                        <a:rPr lang="en-US" altLang="zh-CN" sz="1200" b="1" i="0">
                          <a:solidFill>
                            <a:srgbClr val="000000"/>
                          </a:solidFill>
                          <a:latin typeface="等线" panose="02010600030101010101" charset="-122"/>
                          <a:ea typeface="等线" panose="02010600030101010101" charset="-122"/>
                        </a:rPr>
                        <a:t> Carton Size</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l" fontAlgn="ctr"/>
                      <a:r>
                        <a:rPr lang="en-US" altLang="zh-CN" sz="1200" b="0" i="0">
                          <a:solidFill>
                            <a:srgbClr val="000000"/>
                          </a:solidFill>
                          <a:latin typeface="等线" panose="02010600030101010101" charset="-122"/>
                          <a:ea typeface="等线" panose="02010600030101010101" charset="-122"/>
                        </a:rPr>
                        <a:t>460×190×420mm</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endParaRPr sz="1200" b="1" i="0">
                        <a:solidFill>
                          <a:srgbClr val="22C55E"/>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gridSpan="2">
                  <a:txBody>
                    <a:bodyPr/>
                    <a:p>
                      <a:pPr algn="ctr" fontAlgn="ctr"/>
                      <a:r>
                        <a:rPr lang="en-US" altLang="zh-CN" sz="1200" b="0" i="0">
                          <a:solidFill>
                            <a:srgbClr val="000000"/>
                          </a:solidFill>
                          <a:latin typeface="等线" panose="02010600030101010101" charset="-122"/>
                          <a:ea typeface="等线" panose="02010600030101010101" charset="-122"/>
                        </a:rPr>
                        <a:t>Dense safety grill protection</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hMerge="1">
                  <a:tcPr>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r>
              <a:tr h="352425">
                <a:tc>
                  <a:txBody>
                    <a:bodyPr/>
                    <a:p>
                      <a:pPr algn="l" fontAlgn="ctr"/>
                      <a:r>
                        <a:rPr lang="en-US" altLang="zh-CN" sz="1200" b="1" i="0">
                          <a:solidFill>
                            <a:srgbClr val="000000"/>
                          </a:solidFill>
                          <a:latin typeface="等线" panose="02010600030101010101" charset="-122"/>
                          <a:ea typeface="等线" panose="02010600030101010101" charset="-122"/>
                        </a:rPr>
                        <a:t> Control Mode</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l" fontAlgn="ctr"/>
                      <a:r>
                        <a:rPr lang="en-US" altLang="zh-CN" sz="1200" b="0" i="0">
                          <a:solidFill>
                            <a:srgbClr val="000000"/>
                          </a:solidFill>
                          <a:latin typeface="等线" panose="02010600030101010101" charset="-122"/>
                          <a:ea typeface="等线" panose="02010600030101010101" charset="-122"/>
                        </a:rPr>
                        <a:t>Rotary Knob Control</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r>
                        <a:rPr lang="en-US" altLang="zh-CN" sz="1200" b="1" i="0">
                          <a:solidFill>
                            <a:srgbClr val="22C55E"/>
                          </a:solidFill>
                          <a:latin typeface="等线" panose="02010600030101010101" charset="-122"/>
                          <a:ea typeface="等线" panose="02010600030101010101" charset="-122"/>
                        </a:rPr>
                        <a:t>✓</a:t>
                      </a:r>
                      <a:endParaRPr lang="en-US" altLang="zh-CN" sz="1200" b="1" i="0">
                        <a:solidFill>
                          <a:srgbClr val="22C55E"/>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gridSpan="2">
                  <a:txBody>
                    <a:bodyPr/>
                    <a:p>
                      <a:pPr algn="ctr" fontAlgn="ctr"/>
                      <a:r>
                        <a:rPr lang="en-US" altLang="zh-CN" sz="1200" b="0" i="0">
                          <a:solidFill>
                            <a:srgbClr val="000000"/>
                          </a:solidFill>
                          <a:latin typeface="等线" panose="02010600030101010101" charset="-122"/>
                          <a:ea typeface="等线" panose="02010600030101010101" charset="-122"/>
                        </a:rPr>
                        <a:t>Stable base with counterweight</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hMerge="1">
                  <a:tcPr>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r>
              <a:tr h="351790">
                <a:tc>
                  <a:txBody>
                    <a:bodyPr/>
                    <a:p>
                      <a:pPr algn="l" fontAlgn="ctr"/>
                      <a:r>
                        <a:rPr lang="en-US" altLang="zh-CN" sz="1200" b="1" i="0">
                          <a:solidFill>
                            <a:srgbClr val="000000"/>
                          </a:solidFill>
                          <a:latin typeface="等线" panose="02010600030101010101" charset="-122"/>
                          <a:ea typeface="等线" panose="02010600030101010101" charset="-122"/>
                        </a:rPr>
                        <a:t> Packing Qty.</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l" fontAlgn="ctr"/>
                      <a:r>
                        <a:rPr lang="en-US" altLang="zh-CN" sz="1200" b="0" i="0">
                          <a:solidFill>
                            <a:srgbClr val="000000"/>
                          </a:solidFill>
                          <a:latin typeface="等线" panose="02010600030101010101" charset="-122"/>
                          <a:ea typeface="等线" panose="02010600030101010101" charset="-122"/>
                        </a:rPr>
                        <a:t>1 pcs/ctn</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r>
                        <a:rPr lang="en-US" altLang="zh-CN" sz="1200" b="1" i="0">
                          <a:solidFill>
                            <a:srgbClr val="22C55E"/>
                          </a:solidFill>
                          <a:latin typeface="等线" panose="02010600030101010101" charset="-122"/>
                          <a:ea typeface="等线" panose="02010600030101010101" charset="-122"/>
                        </a:rPr>
                        <a:t>✓</a:t>
                      </a:r>
                      <a:endParaRPr lang="en-US" altLang="zh-CN" sz="1200" b="1" i="0">
                        <a:solidFill>
                          <a:srgbClr val="22C55E"/>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gridSpan="2">
                  <a:txBody>
                    <a:bodyPr/>
                    <a:p>
                      <a:pPr algn="ctr" fontAlgn="ctr"/>
                      <a:r>
                        <a:rPr lang="en-US" altLang="zh-CN" sz="1200" b="0" i="0">
                          <a:solidFill>
                            <a:srgbClr val="000000"/>
                          </a:solidFill>
                          <a:latin typeface="等线" panose="02010600030101010101" charset="-122"/>
                          <a:ea typeface="等线" panose="02010600030101010101" charset="-122"/>
                        </a:rPr>
                        <a:t>Customizable colors</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hMerge="1">
                  <a:tcPr>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r>
              <a:tr h="352425">
                <a:tc>
                  <a:txBody>
                    <a:bodyPr/>
                    <a:p>
                      <a:pPr algn="l" fontAlgn="ctr"/>
                      <a:r>
                        <a:rPr lang="en-US" altLang="zh-CN" sz="1200" b="1" i="0">
                          <a:solidFill>
                            <a:srgbClr val="000000"/>
                          </a:solidFill>
                          <a:latin typeface="等线" panose="02010600030101010101" charset="-122"/>
                          <a:ea typeface="等线" panose="02010600030101010101" charset="-122"/>
                        </a:rPr>
                        <a:t> Blade Quantity</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l" fontAlgn="ctr"/>
                      <a:r>
                        <a:rPr lang="en-US" altLang="zh-CN" sz="1200" b="0" i="0">
                          <a:solidFill>
                            <a:srgbClr val="000000"/>
                          </a:solidFill>
                          <a:latin typeface="等线" panose="02010600030101010101" charset="-122"/>
                          <a:ea typeface="等线" panose="02010600030101010101" charset="-122"/>
                        </a:rPr>
                        <a:t>5 Plastic Blades</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endParaRPr lang="en-US" altLang="zh-CN" sz="1200" b="1" i="0">
                        <a:solidFill>
                          <a:srgbClr val="22C55E"/>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gridSpan="2">
                  <a:txBody>
                    <a:bodyPr/>
                    <a:p>
                      <a:pPr algn="ctr" fontAlgn="ctr"/>
                      <a:r>
                        <a:rPr lang="en-US" altLang="zh-CN" sz="1200" b="0" i="0">
                          <a:solidFill>
                            <a:srgbClr val="000000"/>
                          </a:solidFill>
                          <a:latin typeface="等线" panose="02010600030101010101" charset="-122"/>
                          <a:ea typeface="等线" panose="02010600030101010101" charset="-122"/>
                        </a:rPr>
                        <a:t>OEM &amp; ODM supported</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hMerge="1">
                  <a:tcPr>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r>
              <a:tr h="351790">
                <a:tc>
                  <a:txBody>
                    <a:bodyPr/>
                    <a:p>
                      <a:pPr algn="l" fontAlgn="ctr"/>
                      <a:r>
                        <a:rPr lang="en-US" altLang="zh-CN" sz="1200" b="1" i="0">
                          <a:solidFill>
                            <a:srgbClr val="000000"/>
                          </a:solidFill>
                          <a:latin typeface="等线" panose="02010600030101010101" charset="-122"/>
                          <a:ea typeface="等线" panose="02010600030101010101" charset="-122"/>
                        </a:rPr>
                        <a:t> Oscillation</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l" fontAlgn="ctr"/>
                      <a:r>
                        <a:rPr lang="en-US" altLang="zh-CN" sz="1200" b="0" i="0">
                          <a:solidFill>
                            <a:srgbClr val="000000"/>
                          </a:solidFill>
                          <a:latin typeface="等线" panose="02010600030101010101" charset="-122"/>
                          <a:ea typeface="等线" panose="02010600030101010101" charset="-122"/>
                        </a:rPr>
                        <a:t>Left &amp; Right Oscillation</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l" fontAlgn="ctr"/>
                      <a:endParaRPr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gridSpan="2">
                  <a:txBody>
                    <a:bodyPr/>
                    <a:p>
                      <a:pPr algn="ctr" fontAlgn="ctr"/>
                      <a:r>
                        <a:rPr lang="en-US" altLang="zh-CN" sz="1200" b="0" i="0">
                          <a:solidFill>
                            <a:srgbClr val="000000"/>
                          </a:solidFill>
                          <a:latin typeface="等线" panose="02010600030101010101" charset="-122"/>
                          <a:ea typeface="等线" panose="02010600030101010101" charset="-122"/>
                        </a:rPr>
                        <a:t>Carton color is customizable</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hMerge="1">
                  <a:tcPr>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r>
              <a:tr h="542925">
                <a:tc>
                  <a:txBody>
                    <a:bodyPr/>
                    <a:p>
                      <a:pPr algn="ctr" fontAlgn="ctr"/>
                      <a:r>
                        <a:rPr lang="en-US" altLang="zh-CN" sz="1300" b="1" i="0">
                          <a:solidFill>
                            <a:srgbClr val="FFFFFF"/>
                          </a:solidFill>
                          <a:latin typeface="等线" panose="02010600030101010101" charset="-122"/>
                          <a:ea typeface="等线" panose="02010600030101010101" charset="-122"/>
                        </a:rPr>
                        <a:t>Packing Data</a:t>
                      </a:r>
                      <a:endParaRPr lang="en-US" altLang="zh-CN" sz="1300" b="1" i="0">
                        <a:solidFill>
                          <a:srgbClr val="FFFFFF"/>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1A365D"/>
                    </a:solidFill>
                  </a:tcPr>
                </a:tc>
                <a:tc>
                  <a:txBody>
                    <a:bodyPr/>
                    <a:p>
                      <a:pPr algn="l" fontAlgn="ctr"/>
                      <a:endParaRPr sz="13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1A365D"/>
                    </a:solidFill>
                  </a:tcPr>
                </a:tc>
                <a:tc gridSpan="3">
                  <a:txBody>
                    <a:bodyPr/>
                    <a:p>
                      <a:pPr algn="ctr" fontAlgn="ctr"/>
                      <a:r>
                        <a:rPr lang="en-US" altLang="zh-CN" sz="1300" b="1" i="0">
                          <a:solidFill>
                            <a:srgbClr val="FFFFFF"/>
                          </a:solidFill>
                          <a:latin typeface="等线" panose="02010600030101010101" charset="-122"/>
                          <a:ea typeface="等线" panose="02010600030101010101" charset="-122"/>
                        </a:rPr>
                        <a:t>Packing Quantity</a:t>
                      </a:r>
                      <a:r>
                        <a:rPr lang="zh-CN" altLang="en-US" sz="1300" b="1" i="0">
                          <a:solidFill>
                            <a:srgbClr val="FFFFFF"/>
                          </a:solidFill>
                          <a:latin typeface="等线" panose="02010600030101010101" charset="-122"/>
                          <a:ea typeface="等线" panose="02010600030101010101" charset="-122"/>
                        </a:rPr>
                        <a:t>（</a:t>
                      </a:r>
                      <a:r>
                        <a:rPr lang="en-US" altLang="zh-CN" sz="1300" b="1" i="0">
                          <a:solidFill>
                            <a:srgbClr val="FFFFFF"/>
                          </a:solidFill>
                          <a:latin typeface="等线" panose="02010600030101010101" charset="-122"/>
                          <a:ea typeface="等线" panose="02010600030101010101" charset="-122"/>
                        </a:rPr>
                        <a:t>pcs </a:t>
                      </a:r>
                      <a:r>
                        <a:rPr lang="zh-CN" altLang="en-US" sz="1300" b="1" i="0">
                          <a:solidFill>
                            <a:srgbClr val="FFFFFF"/>
                          </a:solidFill>
                          <a:latin typeface="等线" panose="02010600030101010101" charset="-122"/>
                          <a:ea typeface="等线" panose="02010600030101010101" charset="-122"/>
                        </a:rPr>
                        <a:t>）</a:t>
                      </a:r>
                      <a:endParaRPr lang="zh-CN" altLang="en-US" sz="1300" b="1" i="0">
                        <a:solidFill>
                          <a:srgbClr val="FFFFFF"/>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1A365D"/>
                    </a:solidFill>
                  </a:tcPr>
                </a:tc>
                <a:tc hMerge="1">
                  <a:tcP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c hMerge="1">
                  <a:tcPr>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r>
              <a:tr h="542290">
                <a:tc>
                  <a:txBody>
                    <a:bodyPr/>
                    <a:p>
                      <a:pPr algn="ctr" fontAlgn="ctr"/>
                      <a:r>
                        <a:rPr lang="en-US" altLang="zh-CN" sz="1200" b="1" i="0">
                          <a:solidFill>
                            <a:srgbClr val="000000"/>
                          </a:solidFill>
                          <a:latin typeface="等线" panose="02010600030101010101" charset="-122"/>
                          <a:ea typeface="等线" panose="02010600030101010101" charset="-122"/>
                        </a:rPr>
                        <a:t>Specifications</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r>
                        <a:rPr lang="en-US" altLang="zh-CN" sz="1200" b="1" i="0">
                          <a:solidFill>
                            <a:srgbClr val="000000"/>
                          </a:solidFill>
                          <a:latin typeface="等线" panose="02010600030101010101" charset="-122"/>
                          <a:ea typeface="等线" panose="02010600030101010101" charset="-122"/>
                        </a:rPr>
                        <a:t>G.W /N.W(KG)</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r>
                        <a:rPr lang="en-US" altLang="zh-CN" sz="1200" b="1" i="0">
                          <a:solidFill>
                            <a:srgbClr val="000000"/>
                          </a:solidFill>
                          <a:latin typeface="等线" panose="02010600030101010101" charset="-122"/>
                          <a:ea typeface="等线" panose="02010600030101010101" charset="-122"/>
                        </a:rPr>
                        <a:t>20GP</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r>
                        <a:rPr lang="en-US" altLang="zh-CN" sz="1200" b="1" i="0">
                          <a:solidFill>
                            <a:srgbClr val="000000"/>
                          </a:solidFill>
                          <a:latin typeface="等线" panose="02010600030101010101" charset="-122"/>
                          <a:ea typeface="等线" panose="02010600030101010101" charset="-122"/>
                        </a:rPr>
                        <a:t>40GP</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r>
                        <a:rPr lang="en-US" altLang="zh-CN" sz="1200" b="1" i="0">
                          <a:solidFill>
                            <a:srgbClr val="000000"/>
                          </a:solidFill>
                          <a:latin typeface="等线" panose="02010600030101010101" charset="-122"/>
                          <a:ea typeface="等线" panose="02010600030101010101" charset="-122"/>
                        </a:rPr>
                        <a:t>40HQ</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r>
              <a:tr h="543560">
                <a:tc>
                  <a:txBody>
                    <a:bodyPr/>
                    <a:p>
                      <a:pPr algn="ctr" fontAlgn="ctr"/>
                      <a:r>
                        <a:rPr lang="en-US" altLang="zh-CN" sz="1200" b="0" i="0">
                          <a:solidFill>
                            <a:srgbClr val="000000"/>
                          </a:solidFill>
                          <a:latin typeface="等线" panose="02010600030101010101" charset="-122"/>
                          <a:ea typeface="等线" panose="02010600030101010101" charset="-122"/>
                        </a:rPr>
                        <a:t>14 Inch Floor Fan</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r>
                        <a:rPr lang="en-US" altLang="zh-CN" sz="1200" b="0" i="0">
                          <a:solidFill>
                            <a:srgbClr val="000000"/>
                          </a:solidFill>
                          <a:latin typeface="等线" panose="02010600030101010101" charset="-122"/>
                          <a:ea typeface="等线" panose="02010600030101010101" charset="-122"/>
                        </a:rPr>
                        <a:t>4.8/3.6</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r>
                        <a:rPr lang="en-US" altLang="zh-CN" sz="1200" b="0" i="0">
                          <a:solidFill>
                            <a:srgbClr val="000000"/>
                          </a:solidFill>
                          <a:latin typeface="等线" panose="02010600030101010101" charset="-122"/>
                          <a:ea typeface="等线" panose="02010600030101010101" charset="-122"/>
                        </a:rPr>
                        <a:t>681</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r>
                        <a:rPr lang="en-US" altLang="zh-CN" sz="1200" b="0" i="0">
                          <a:solidFill>
                            <a:srgbClr val="000000"/>
                          </a:solidFill>
                          <a:latin typeface="等线" panose="02010600030101010101" charset="-122"/>
                          <a:ea typeface="等线" panose="02010600030101010101" charset="-122"/>
                        </a:rPr>
                        <a:t>1498</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r>
                        <a:rPr lang="en-US" altLang="zh-CN" sz="1200" b="0" i="0">
                          <a:solidFill>
                            <a:srgbClr val="000000"/>
                          </a:solidFill>
                          <a:latin typeface="等线" panose="02010600030101010101" charset="-122"/>
                          <a:ea typeface="等线" panose="02010600030101010101" charset="-122"/>
                        </a:rPr>
                        <a:t>1852</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r>
            </a:tbl>
          </a:graphicData>
        </a:graphic>
      </p:graphicFrame>
      <p:pic>
        <p:nvPicPr>
          <p:cNvPr id="3" name="图片 2" descr="FD-35L207"/>
          <p:cNvPicPr>
            <a:picLocks noChangeAspect="1"/>
          </p:cNvPicPr>
          <p:nvPr/>
        </p:nvPicPr>
        <p:blipFill>
          <a:blip r:embed="rId1"/>
          <a:stretch>
            <a:fillRect/>
          </a:stretch>
        </p:blipFill>
        <p:spPr>
          <a:xfrm>
            <a:off x="7064375" y="859790"/>
            <a:ext cx="5127625" cy="5127625"/>
          </a:xfrm>
          <a:prstGeom prst="rect">
            <a:avLst/>
          </a:prstGeom>
        </p:spPr>
      </p:pic>
    </p:spTree>
    <p:custDataLst>
      <p:tags r:id="rId2"/>
    </p:custData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5" name="表格 14"/>
          <p:cNvGraphicFramePr/>
          <p:nvPr/>
        </p:nvGraphicFramePr>
        <p:xfrm>
          <a:off x="15240" y="-20955"/>
          <a:ext cx="6913880" cy="6235700"/>
        </p:xfrm>
        <a:graphic>
          <a:graphicData uri="http://schemas.openxmlformats.org/drawingml/2006/table">
            <a:tbl>
              <a:tblPr/>
              <a:tblGrid>
                <a:gridCol w="1431290"/>
                <a:gridCol w="1898015"/>
                <a:gridCol w="1111885"/>
                <a:gridCol w="613410"/>
                <a:gridCol w="1859280"/>
              </a:tblGrid>
              <a:tr h="1042035">
                <a:tc gridSpan="5">
                  <a:txBody>
                    <a:bodyPr/>
                    <a:p>
                      <a:pPr algn="ctr" fontAlgn="ctr"/>
                      <a:r>
                        <a:rPr lang="en-US" altLang="zh-CN" sz="1700" b="1" i="0">
                          <a:solidFill>
                            <a:srgbClr val="000000"/>
                          </a:solidFill>
                          <a:latin typeface="等线" panose="02010600030101010101" charset="-122"/>
                          <a:ea typeface="等线" panose="02010600030101010101" charset="-122"/>
                        </a:rPr>
                        <a:t>Specifications</a:t>
                      </a:r>
                      <a:r>
                        <a:rPr lang="zh-CN" altLang="en-US" sz="1700" b="1" i="0">
                          <a:solidFill>
                            <a:srgbClr val="000000"/>
                          </a:solidFill>
                          <a:latin typeface="等线" panose="02010600030101010101" charset="-122"/>
                          <a:ea typeface="等线" panose="02010600030101010101" charset="-122"/>
                        </a:rPr>
                        <a:t>：</a:t>
                      </a:r>
                      <a:r>
                        <a:rPr lang="en-US" altLang="zh-CN" sz="1700" b="1" i="0">
                          <a:solidFill>
                            <a:srgbClr val="000000"/>
                          </a:solidFill>
                          <a:latin typeface="等线" panose="02010600030101010101" charset="-122"/>
                          <a:ea typeface="等线" panose="02010600030101010101" charset="-122"/>
                        </a:rPr>
                        <a:t>16 Inch Floor Fan-RS-FS1001H</a:t>
                      </a:r>
                      <a:r>
                        <a:rPr lang="zh-CN" altLang="en-US" sz="1700" b="1" i="0">
                          <a:solidFill>
                            <a:srgbClr val="000000"/>
                          </a:solidFill>
                          <a:latin typeface="等线" panose="02010600030101010101" charset="-122"/>
                          <a:ea typeface="等线" panose="02010600030101010101" charset="-122"/>
                        </a:rPr>
                        <a:t>（</a:t>
                      </a:r>
                      <a:r>
                        <a:rPr lang="en-US" altLang="zh-CN" sz="1700" b="1" i="0">
                          <a:solidFill>
                            <a:srgbClr val="000000"/>
                          </a:solidFill>
                          <a:latin typeface="等线" panose="02010600030101010101" charset="-122"/>
                          <a:ea typeface="等线" panose="02010600030101010101" charset="-122"/>
                        </a:rPr>
                        <a:t>Customizable</a:t>
                      </a:r>
                      <a:r>
                        <a:rPr lang="zh-CN" altLang="en-US" sz="1700" b="1" i="0">
                          <a:solidFill>
                            <a:srgbClr val="000000"/>
                          </a:solidFill>
                          <a:latin typeface="等线" panose="02010600030101010101" charset="-122"/>
                          <a:ea typeface="等线" panose="02010600030101010101" charset="-122"/>
                        </a:rPr>
                        <a:t>）</a:t>
                      </a:r>
                      <a:endParaRPr lang="zh-CN" altLang="en-US" sz="1700" b="1"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hMerge="1">
                  <a:tcP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c hMerge="1">
                  <a:tcP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c hMerge="1">
                  <a:tcP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c hMerge="1">
                  <a:tcPr>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r>
              <a:tr h="396240">
                <a:tc gridSpan="2">
                  <a:txBody>
                    <a:bodyPr/>
                    <a:p>
                      <a:pPr algn="ctr" fontAlgn="ctr"/>
                      <a:r>
                        <a:rPr lang="en-US" altLang="zh-CN" sz="1300" b="1" i="0">
                          <a:solidFill>
                            <a:srgbClr val="FFFFFF"/>
                          </a:solidFill>
                          <a:latin typeface="等线" panose="02010600030101010101" charset="-122"/>
                          <a:ea typeface="等线" panose="02010600030101010101" charset="-122"/>
                        </a:rPr>
                        <a:t>Product Specifications</a:t>
                      </a:r>
                      <a:endParaRPr lang="en-US" altLang="zh-CN" sz="1300" b="1" i="0">
                        <a:solidFill>
                          <a:srgbClr val="FFFFFF"/>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1A365D"/>
                    </a:solidFill>
                  </a:tcPr>
                </a:tc>
                <a:tc hMerge="1">
                  <a:tcPr>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c>
                  <a:txBody>
                    <a:bodyPr/>
                    <a:p>
                      <a:pPr algn="l" fontAlgn="ctr"/>
                      <a:r>
                        <a:rPr lang="en-US" altLang="zh-CN" sz="1300" b="1" i="0">
                          <a:solidFill>
                            <a:srgbClr val="FFFFFF"/>
                          </a:solidFill>
                          <a:latin typeface="等线" panose="02010600030101010101" charset="-122"/>
                          <a:ea typeface="等线" panose="02010600030101010101" charset="-122"/>
                        </a:rPr>
                        <a:t>Customizable</a:t>
                      </a:r>
                      <a:endParaRPr lang="en-US" altLang="zh-CN" sz="1300" b="1" i="0">
                        <a:solidFill>
                          <a:srgbClr val="FFFFFF"/>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1A365D"/>
                    </a:solidFill>
                  </a:tcPr>
                </a:tc>
                <a:tc gridSpan="2">
                  <a:txBody>
                    <a:bodyPr/>
                    <a:p>
                      <a:pPr algn="ctr" fontAlgn="ctr"/>
                      <a:r>
                        <a:rPr lang="en-US" altLang="zh-CN" sz="1300" b="1" i="0">
                          <a:solidFill>
                            <a:srgbClr val="FFFFFF"/>
                          </a:solidFill>
                          <a:latin typeface="等线" panose="02010600030101010101" charset="-122"/>
                          <a:ea typeface="等线" panose="02010600030101010101" charset="-122"/>
                        </a:rPr>
                        <a:t>Product Selling Points</a:t>
                      </a:r>
                      <a:endParaRPr lang="en-US" altLang="zh-CN" sz="1300" b="1" i="0">
                        <a:solidFill>
                          <a:srgbClr val="FFFFFF"/>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1A365D"/>
                    </a:solidFill>
                  </a:tcPr>
                </a:tc>
                <a:tc hMerge="1">
                  <a:tcPr>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r>
              <a:tr h="351790">
                <a:tc>
                  <a:txBody>
                    <a:bodyPr/>
                    <a:p>
                      <a:pPr algn="l" fontAlgn="ctr"/>
                      <a:r>
                        <a:rPr lang="en-US" altLang="zh-CN" sz="1200" b="1" i="0">
                          <a:solidFill>
                            <a:srgbClr val="000000"/>
                          </a:solidFill>
                          <a:latin typeface="等线" panose="02010600030101010101" charset="-122"/>
                          <a:ea typeface="等线" panose="02010600030101010101" charset="-122"/>
                        </a:rPr>
                        <a:t> Rated Voltage</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l" fontAlgn="ctr"/>
                      <a:r>
                        <a:rPr lang="en-US" altLang="zh-CN" sz="1200" b="0" i="0">
                          <a:solidFill>
                            <a:srgbClr val="000000"/>
                          </a:solidFill>
                          <a:latin typeface="等线" panose="02010600030101010101" charset="-122"/>
                          <a:ea typeface="等线" panose="02010600030101010101" charset="-122"/>
                        </a:rPr>
                        <a:t>220V~50Hz</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r>
                        <a:rPr lang="en-US" altLang="zh-CN" sz="1200" b="1" i="0">
                          <a:solidFill>
                            <a:srgbClr val="22C55E"/>
                          </a:solidFill>
                          <a:latin typeface="等线" panose="02010600030101010101" charset="-122"/>
                          <a:ea typeface="等线" panose="02010600030101010101" charset="-122"/>
                        </a:rPr>
                        <a:t>✓</a:t>
                      </a:r>
                      <a:endParaRPr lang="en-US" altLang="zh-CN" sz="1200" b="1" i="0">
                        <a:solidFill>
                          <a:srgbClr val="22C55E"/>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gridSpan="2">
                  <a:txBody>
                    <a:bodyPr/>
                    <a:p>
                      <a:pPr algn="ctr" fontAlgn="ctr"/>
                      <a:r>
                        <a:rPr lang="en-US" altLang="zh-CN" sz="1200" b="0" i="0">
                          <a:solidFill>
                            <a:srgbClr val="000000"/>
                          </a:solidFill>
                          <a:latin typeface="等线" panose="02010600030101010101" charset="-122"/>
                          <a:ea typeface="等线" panose="02010600030101010101" charset="-122"/>
                        </a:rPr>
                        <a:t>3-speed rotary knob control</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hMerge="1">
                  <a:tcPr>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r>
              <a:tr h="352425">
                <a:tc>
                  <a:txBody>
                    <a:bodyPr/>
                    <a:p>
                      <a:pPr algn="l" fontAlgn="ctr"/>
                      <a:r>
                        <a:rPr lang="en-US" altLang="zh-CN" sz="1200" b="1" i="0">
                          <a:solidFill>
                            <a:srgbClr val="000000"/>
                          </a:solidFill>
                          <a:latin typeface="等线" panose="02010600030101010101" charset="-122"/>
                          <a:ea typeface="等线" panose="02010600030101010101" charset="-122"/>
                        </a:rPr>
                        <a:t> Rated Power</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l" fontAlgn="ctr"/>
                      <a:r>
                        <a:rPr lang="en-US" altLang="zh-CN" sz="1200" b="0" i="0">
                          <a:solidFill>
                            <a:srgbClr val="000000"/>
                          </a:solidFill>
                          <a:latin typeface="等线" panose="02010600030101010101" charset="-122"/>
                          <a:ea typeface="等线" panose="02010600030101010101" charset="-122"/>
                        </a:rPr>
                        <a:t>60W</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r>
                        <a:rPr lang="en-US" altLang="zh-CN" sz="1200" b="1" i="0">
                          <a:solidFill>
                            <a:srgbClr val="22C55E"/>
                          </a:solidFill>
                          <a:latin typeface="等线" panose="02010600030101010101" charset="-122"/>
                          <a:ea typeface="等线" panose="02010600030101010101" charset="-122"/>
                        </a:rPr>
                        <a:t>✓</a:t>
                      </a:r>
                      <a:endParaRPr lang="en-US" altLang="zh-CN" sz="1200" b="1" i="0">
                        <a:solidFill>
                          <a:srgbClr val="22C55E"/>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gridSpan="2">
                  <a:txBody>
                    <a:bodyPr/>
                    <a:p>
                      <a:pPr algn="ctr" fontAlgn="ctr"/>
                      <a:r>
                        <a:rPr lang="en-US" altLang="zh-CN" sz="1200" b="0" i="0">
                          <a:solidFill>
                            <a:srgbClr val="000000"/>
                          </a:solidFill>
                          <a:latin typeface="等线" panose="02010600030101010101" charset="-122"/>
                          <a:ea typeface="等线" panose="02010600030101010101" charset="-122"/>
                        </a:rPr>
                        <a:t>Left &amp; right oscillation</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hMerge="1">
                  <a:tcPr>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r>
              <a:tr h="351790">
                <a:tc>
                  <a:txBody>
                    <a:bodyPr/>
                    <a:p>
                      <a:pPr algn="l" fontAlgn="ctr"/>
                      <a:r>
                        <a:rPr lang="en-US" altLang="zh-CN" sz="1200" b="1" i="0">
                          <a:solidFill>
                            <a:srgbClr val="000000"/>
                          </a:solidFill>
                          <a:latin typeface="等线" panose="02010600030101010101" charset="-122"/>
                          <a:ea typeface="等线" panose="02010600030101010101" charset="-122"/>
                        </a:rPr>
                        <a:t> Body Material</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l" fontAlgn="ctr"/>
                      <a:r>
                        <a:rPr lang="en-US" altLang="zh-CN" sz="1200" b="0" i="0">
                          <a:solidFill>
                            <a:srgbClr val="000000"/>
                          </a:solidFill>
                          <a:latin typeface="等线" panose="02010600030101010101" charset="-122"/>
                          <a:ea typeface="等线" panose="02010600030101010101" charset="-122"/>
                        </a:rPr>
                        <a:t>Metal &amp; Polypropylene (PP)</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r>
                        <a:rPr lang="en-US" altLang="zh-CN" sz="1200" b="1" i="0">
                          <a:solidFill>
                            <a:srgbClr val="22C55E"/>
                          </a:solidFill>
                          <a:latin typeface="等线" panose="02010600030101010101" charset="-122"/>
                          <a:ea typeface="等线" panose="02010600030101010101" charset="-122"/>
                        </a:rPr>
                        <a:t>✓</a:t>
                      </a:r>
                      <a:endParaRPr lang="en-US" altLang="zh-CN" sz="1200" b="1" i="0">
                        <a:solidFill>
                          <a:srgbClr val="22C55E"/>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gridSpan="2">
                  <a:txBody>
                    <a:bodyPr/>
                    <a:p>
                      <a:pPr algn="ctr" fontAlgn="ctr"/>
                      <a:r>
                        <a:rPr lang="en-US" altLang="zh-CN" sz="1200" b="0" i="0">
                          <a:solidFill>
                            <a:srgbClr val="000000"/>
                          </a:solidFill>
                          <a:latin typeface="等线" panose="02010600030101010101" charset="-122"/>
                          <a:ea typeface="等线" panose="02010600030101010101" charset="-122"/>
                        </a:rPr>
                        <a:t>Adjustable fan height</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hMerge="1">
                  <a:tcPr>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r>
              <a:tr h="352425">
                <a:tc>
                  <a:txBody>
                    <a:bodyPr/>
                    <a:p>
                      <a:pPr algn="l" fontAlgn="ctr"/>
                      <a:r>
                        <a:rPr lang="en-US" altLang="zh-CN" sz="1200" b="1" i="0">
                          <a:solidFill>
                            <a:srgbClr val="000000"/>
                          </a:solidFill>
                          <a:latin typeface="等线" panose="02010600030101010101" charset="-122"/>
                          <a:ea typeface="等线" panose="02010600030101010101" charset="-122"/>
                        </a:rPr>
                        <a:t> Product Size</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l" fontAlgn="ctr"/>
                      <a:r>
                        <a:rPr lang="en-US" altLang="zh-CN" sz="1200">
                          <a:solidFill>
                            <a:srgbClr val="000000"/>
                          </a:solidFill>
                          <a:latin typeface="等线" panose="02010600030101010101" charset="-122"/>
                          <a:ea typeface="等线" panose="02010600030101010101" charset="-122"/>
                          <a:sym typeface="+mn-ea"/>
                        </a:rPr>
                        <a:t>410</a:t>
                      </a:r>
                      <a:r>
                        <a:rPr lang="zh-CN" altLang="en-US" sz="1200" kern="0" dirty="0">
                          <a:ln>
                            <a:noFill/>
                            <a:prstDash val="sysDot"/>
                          </a:ln>
                          <a:solidFill>
                            <a:schemeClr val="tx1">
                              <a:lumMod val="85000"/>
                              <a:lumOff val="15000"/>
                            </a:schemeClr>
                          </a:solidFill>
                          <a:uFillTx/>
                          <a:latin typeface="+mn-ea"/>
                          <a:sym typeface="+mn-ea"/>
                        </a:rPr>
                        <a:t>*</a:t>
                      </a:r>
                      <a:r>
                        <a:rPr lang="en-US" altLang="zh-CN" sz="1200">
                          <a:solidFill>
                            <a:srgbClr val="000000"/>
                          </a:solidFill>
                          <a:latin typeface="等线" panose="02010600030101010101" charset="-122"/>
                          <a:ea typeface="等线" panose="02010600030101010101" charset="-122"/>
                          <a:sym typeface="+mn-ea"/>
                        </a:rPr>
                        <a:t>380</a:t>
                      </a:r>
                      <a:r>
                        <a:rPr lang="zh-CN" altLang="en-US" sz="1200" kern="0" dirty="0">
                          <a:ln>
                            <a:noFill/>
                            <a:prstDash val="sysDot"/>
                          </a:ln>
                          <a:solidFill>
                            <a:schemeClr val="tx1">
                              <a:lumMod val="85000"/>
                              <a:lumOff val="15000"/>
                            </a:schemeClr>
                          </a:solidFill>
                          <a:uFillTx/>
                          <a:latin typeface="+mn-ea"/>
                          <a:sym typeface="+mn-ea"/>
                        </a:rPr>
                        <a:t>*</a:t>
                      </a:r>
                      <a:r>
                        <a:rPr lang="en-US" altLang="zh-CN" sz="1200">
                          <a:solidFill>
                            <a:srgbClr val="000000"/>
                          </a:solidFill>
                          <a:latin typeface="等线" panose="02010600030101010101" charset="-122"/>
                          <a:ea typeface="等线" panose="02010600030101010101" charset="-122"/>
                          <a:sym typeface="+mn-ea"/>
                        </a:rPr>
                        <a:t>1160mm</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endParaRPr sz="1200" b="1" i="0">
                        <a:solidFill>
                          <a:srgbClr val="22C55E"/>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gridSpan="2">
                  <a:txBody>
                    <a:bodyPr/>
                    <a:p>
                      <a:pPr algn="ctr" fontAlgn="ctr"/>
                      <a:r>
                        <a:rPr lang="en-US" altLang="zh-CN" sz="1200" b="0" i="0">
                          <a:solidFill>
                            <a:srgbClr val="000000"/>
                          </a:solidFill>
                          <a:latin typeface="等线" panose="02010600030101010101" charset="-122"/>
                          <a:ea typeface="等线" panose="02010600030101010101" charset="-122"/>
                        </a:rPr>
                        <a:t>Powerful airflow, quiet operation</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hMerge="1">
                  <a:tcPr>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r>
              <a:tr h="351790">
                <a:tc>
                  <a:txBody>
                    <a:bodyPr/>
                    <a:p>
                      <a:pPr algn="l" fontAlgn="ctr"/>
                      <a:r>
                        <a:rPr lang="en-US" altLang="zh-CN" sz="1200" b="1" i="0">
                          <a:solidFill>
                            <a:srgbClr val="000000"/>
                          </a:solidFill>
                          <a:latin typeface="等线" panose="02010600030101010101" charset="-122"/>
                          <a:ea typeface="等线" panose="02010600030101010101" charset="-122"/>
                        </a:rPr>
                        <a:t> Carton Size</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l" fontAlgn="ctr"/>
                      <a:r>
                        <a:rPr lang="en-US" altLang="zh-CN" sz="1200" b="0" i="0">
                          <a:solidFill>
                            <a:srgbClr val="000000"/>
                          </a:solidFill>
                          <a:latin typeface="等线" panose="02010600030101010101" charset="-122"/>
                          <a:ea typeface="等线" panose="02010600030101010101" charset="-122"/>
                        </a:rPr>
                        <a:t>460×190×420 mm</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endParaRPr sz="1200" b="1" i="0">
                        <a:solidFill>
                          <a:srgbClr val="22C55E"/>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gridSpan="2">
                  <a:txBody>
                    <a:bodyPr/>
                    <a:p>
                      <a:pPr algn="ctr" fontAlgn="ctr"/>
                      <a:r>
                        <a:rPr lang="en-US" altLang="zh-CN" sz="1200" b="0" i="0">
                          <a:solidFill>
                            <a:srgbClr val="000000"/>
                          </a:solidFill>
                          <a:latin typeface="等线" panose="02010600030101010101" charset="-122"/>
                          <a:ea typeface="等线" panose="02010600030101010101" charset="-122"/>
                        </a:rPr>
                        <a:t>Dense safety grill protection</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hMerge="1">
                  <a:tcPr>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r>
              <a:tr h="352425">
                <a:tc>
                  <a:txBody>
                    <a:bodyPr/>
                    <a:p>
                      <a:pPr algn="l" fontAlgn="ctr"/>
                      <a:r>
                        <a:rPr lang="en-US" altLang="zh-CN" sz="1200" b="1" i="0">
                          <a:solidFill>
                            <a:srgbClr val="000000"/>
                          </a:solidFill>
                          <a:latin typeface="等线" panose="02010600030101010101" charset="-122"/>
                          <a:ea typeface="等线" panose="02010600030101010101" charset="-122"/>
                        </a:rPr>
                        <a:t> Control Mode</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l" fontAlgn="ctr"/>
                      <a:r>
                        <a:rPr lang="en-US" altLang="zh-CN" sz="1200" b="0" i="0">
                          <a:solidFill>
                            <a:srgbClr val="000000"/>
                          </a:solidFill>
                          <a:latin typeface="等线" panose="02010600030101010101" charset="-122"/>
                          <a:ea typeface="等线" panose="02010600030101010101" charset="-122"/>
                        </a:rPr>
                        <a:t>Rotary Knob Control</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r>
                        <a:rPr lang="en-US" altLang="zh-CN" sz="1200" b="1" i="0">
                          <a:solidFill>
                            <a:srgbClr val="22C55E"/>
                          </a:solidFill>
                          <a:latin typeface="等线" panose="02010600030101010101" charset="-122"/>
                          <a:ea typeface="等线" panose="02010600030101010101" charset="-122"/>
                        </a:rPr>
                        <a:t>✓</a:t>
                      </a:r>
                      <a:endParaRPr lang="en-US" altLang="zh-CN" sz="1200" b="1" i="0">
                        <a:solidFill>
                          <a:srgbClr val="22C55E"/>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gridSpan="2">
                  <a:txBody>
                    <a:bodyPr/>
                    <a:p>
                      <a:pPr algn="ctr" fontAlgn="ctr"/>
                      <a:r>
                        <a:rPr lang="en-US" altLang="zh-CN" sz="1200" b="0" i="0">
                          <a:solidFill>
                            <a:srgbClr val="000000"/>
                          </a:solidFill>
                          <a:latin typeface="等线" panose="02010600030101010101" charset="-122"/>
                          <a:ea typeface="等线" panose="02010600030101010101" charset="-122"/>
                        </a:rPr>
                        <a:t>Stable base with counterweight</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hMerge="1">
                  <a:tcPr>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r>
              <a:tr h="351790">
                <a:tc>
                  <a:txBody>
                    <a:bodyPr/>
                    <a:p>
                      <a:pPr algn="l" fontAlgn="ctr"/>
                      <a:r>
                        <a:rPr lang="en-US" altLang="zh-CN" sz="1200" b="1" i="0">
                          <a:solidFill>
                            <a:srgbClr val="000000"/>
                          </a:solidFill>
                          <a:latin typeface="等线" panose="02010600030101010101" charset="-122"/>
                          <a:ea typeface="等线" panose="02010600030101010101" charset="-122"/>
                        </a:rPr>
                        <a:t> Packing Qty.</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l" fontAlgn="ctr"/>
                      <a:r>
                        <a:rPr lang="en-US" altLang="zh-CN" sz="1200" b="0" i="0">
                          <a:solidFill>
                            <a:srgbClr val="000000"/>
                          </a:solidFill>
                          <a:latin typeface="等线" panose="02010600030101010101" charset="-122"/>
                          <a:ea typeface="等线" panose="02010600030101010101" charset="-122"/>
                        </a:rPr>
                        <a:t>1 pcs/ctn</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r>
                        <a:rPr lang="en-US" altLang="zh-CN" sz="1200" b="1" i="0">
                          <a:solidFill>
                            <a:srgbClr val="22C55E"/>
                          </a:solidFill>
                          <a:latin typeface="等线" panose="02010600030101010101" charset="-122"/>
                          <a:ea typeface="等线" panose="02010600030101010101" charset="-122"/>
                        </a:rPr>
                        <a:t>✓</a:t>
                      </a:r>
                      <a:endParaRPr lang="en-US" altLang="zh-CN" sz="1200" b="1" i="0">
                        <a:solidFill>
                          <a:srgbClr val="22C55E"/>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gridSpan="2">
                  <a:txBody>
                    <a:bodyPr/>
                    <a:p>
                      <a:pPr algn="ctr" fontAlgn="ctr"/>
                      <a:r>
                        <a:rPr lang="en-US" altLang="zh-CN" sz="1200" b="0" i="0">
                          <a:solidFill>
                            <a:srgbClr val="000000"/>
                          </a:solidFill>
                          <a:latin typeface="等线" panose="02010600030101010101" charset="-122"/>
                          <a:ea typeface="等线" panose="02010600030101010101" charset="-122"/>
                        </a:rPr>
                        <a:t>Customizable colors</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hMerge="1">
                  <a:tcPr>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r>
              <a:tr h="352425">
                <a:tc>
                  <a:txBody>
                    <a:bodyPr/>
                    <a:p>
                      <a:pPr algn="l" fontAlgn="ctr"/>
                      <a:r>
                        <a:rPr lang="en-US" altLang="zh-CN" sz="1200" b="1" i="0">
                          <a:solidFill>
                            <a:srgbClr val="000000"/>
                          </a:solidFill>
                          <a:latin typeface="等线" panose="02010600030101010101" charset="-122"/>
                          <a:ea typeface="等线" panose="02010600030101010101" charset="-122"/>
                        </a:rPr>
                        <a:t> Blade Quantity</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l" fontAlgn="ctr"/>
                      <a:r>
                        <a:rPr lang="en-US" altLang="zh-CN" sz="1200" b="0" i="0">
                          <a:solidFill>
                            <a:srgbClr val="000000"/>
                          </a:solidFill>
                          <a:latin typeface="等线" panose="02010600030101010101" charset="-122"/>
                          <a:ea typeface="等线" panose="02010600030101010101" charset="-122"/>
                        </a:rPr>
                        <a:t>5 Plastic Blades</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endParaRPr lang="en-US" altLang="zh-CN" sz="1200" b="1" i="0">
                        <a:solidFill>
                          <a:srgbClr val="22C55E"/>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gridSpan="2">
                  <a:txBody>
                    <a:bodyPr/>
                    <a:p>
                      <a:pPr algn="ctr" fontAlgn="ctr"/>
                      <a:r>
                        <a:rPr lang="en-US" altLang="zh-CN" sz="1200" b="0" i="0">
                          <a:solidFill>
                            <a:srgbClr val="000000"/>
                          </a:solidFill>
                          <a:latin typeface="等线" panose="02010600030101010101" charset="-122"/>
                          <a:ea typeface="等线" panose="02010600030101010101" charset="-122"/>
                        </a:rPr>
                        <a:t>OEM &amp; ODM supported</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hMerge="1">
                  <a:tcPr>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r>
              <a:tr h="351790">
                <a:tc>
                  <a:txBody>
                    <a:bodyPr/>
                    <a:p>
                      <a:pPr algn="l" fontAlgn="ctr"/>
                      <a:r>
                        <a:rPr lang="en-US" altLang="zh-CN" sz="1200" b="1" i="0">
                          <a:solidFill>
                            <a:srgbClr val="000000"/>
                          </a:solidFill>
                          <a:latin typeface="等线" panose="02010600030101010101" charset="-122"/>
                          <a:ea typeface="等线" panose="02010600030101010101" charset="-122"/>
                        </a:rPr>
                        <a:t> Oscillation</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l" fontAlgn="ctr"/>
                      <a:r>
                        <a:rPr lang="en-US" altLang="zh-CN" sz="1200" b="0" i="0">
                          <a:solidFill>
                            <a:srgbClr val="000000"/>
                          </a:solidFill>
                          <a:latin typeface="等线" panose="02010600030101010101" charset="-122"/>
                          <a:ea typeface="等线" panose="02010600030101010101" charset="-122"/>
                        </a:rPr>
                        <a:t>Left &amp; Right Oscillation</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l" fontAlgn="ctr"/>
                      <a:endParaRPr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gridSpan="2">
                  <a:txBody>
                    <a:bodyPr/>
                    <a:p>
                      <a:pPr algn="ctr" fontAlgn="ctr"/>
                      <a:r>
                        <a:rPr lang="en-US" altLang="zh-CN" sz="1200" b="0" i="0">
                          <a:solidFill>
                            <a:srgbClr val="000000"/>
                          </a:solidFill>
                          <a:latin typeface="等线" panose="02010600030101010101" charset="-122"/>
                          <a:ea typeface="等线" panose="02010600030101010101" charset="-122"/>
                        </a:rPr>
                        <a:t>Carton color is customizable</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hMerge="1">
                  <a:tcPr>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r>
              <a:tr h="542925">
                <a:tc>
                  <a:txBody>
                    <a:bodyPr/>
                    <a:p>
                      <a:pPr algn="ctr" fontAlgn="ctr"/>
                      <a:r>
                        <a:rPr lang="en-US" altLang="zh-CN" sz="1300" b="1" i="0">
                          <a:solidFill>
                            <a:srgbClr val="FFFFFF"/>
                          </a:solidFill>
                          <a:latin typeface="等线" panose="02010600030101010101" charset="-122"/>
                          <a:ea typeface="等线" panose="02010600030101010101" charset="-122"/>
                        </a:rPr>
                        <a:t>Packing Data</a:t>
                      </a:r>
                      <a:endParaRPr lang="en-US" altLang="zh-CN" sz="1300" b="1" i="0">
                        <a:solidFill>
                          <a:srgbClr val="FFFFFF"/>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1A365D"/>
                    </a:solidFill>
                  </a:tcPr>
                </a:tc>
                <a:tc>
                  <a:txBody>
                    <a:bodyPr/>
                    <a:p>
                      <a:pPr algn="l" fontAlgn="ctr"/>
                      <a:endParaRPr sz="13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1A365D"/>
                    </a:solidFill>
                  </a:tcPr>
                </a:tc>
                <a:tc gridSpan="3">
                  <a:txBody>
                    <a:bodyPr/>
                    <a:p>
                      <a:pPr algn="ctr" fontAlgn="ctr"/>
                      <a:r>
                        <a:rPr lang="en-US" altLang="zh-CN" sz="1300" b="1" i="0">
                          <a:solidFill>
                            <a:srgbClr val="FFFFFF"/>
                          </a:solidFill>
                          <a:latin typeface="等线" panose="02010600030101010101" charset="-122"/>
                          <a:ea typeface="等线" panose="02010600030101010101" charset="-122"/>
                        </a:rPr>
                        <a:t>Packing Quantity</a:t>
                      </a:r>
                      <a:r>
                        <a:rPr lang="zh-CN" altLang="en-US" sz="1300" b="1" i="0">
                          <a:solidFill>
                            <a:srgbClr val="FFFFFF"/>
                          </a:solidFill>
                          <a:latin typeface="等线" panose="02010600030101010101" charset="-122"/>
                          <a:ea typeface="等线" panose="02010600030101010101" charset="-122"/>
                        </a:rPr>
                        <a:t>（</a:t>
                      </a:r>
                      <a:r>
                        <a:rPr lang="en-US" altLang="zh-CN" sz="1300" b="1" i="0">
                          <a:solidFill>
                            <a:srgbClr val="FFFFFF"/>
                          </a:solidFill>
                          <a:latin typeface="等线" panose="02010600030101010101" charset="-122"/>
                          <a:ea typeface="等线" panose="02010600030101010101" charset="-122"/>
                        </a:rPr>
                        <a:t>pcs </a:t>
                      </a:r>
                      <a:r>
                        <a:rPr lang="zh-CN" altLang="en-US" sz="1300" b="1" i="0">
                          <a:solidFill>
                            <a:srgbClr val="FFFFFF"/>
                          </a:solidFill>
                          <a:latin typeface="等线" panose="02010600030101010101" charset="-122"/>
                          <a:ea typeface="等线" panose="02010600030101010101" charset="-122"/>
                        </a:rPr>
                        <a:t>）</a:t>
                      </a:r>
                      <a:endParaRPr lang="zh-CN" altLang="en-US" sz="1300" b="1" i="0">
                        <a:solidFill>
                          <a:srgbClr val="FFFFFF"/>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1A365D"/>
                    </a:solidFill>
                  </a:tcPr>
                </a:tc>
                <a:tc hMerge="1">
                  <a:tcP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c hMerge="1">
                  <a:tcPr>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r>
              <a:tr h="542290">
                <a:tc>
                  <a:txBody>
                    <a:bodyPr/>
                    <a:p>
                      <a:pPr algn="ctr" fontAlgn="ctr"/>
                      <a:r>
                        <a:rPr lang="en-US" altLang="zh-CN" sz="1200" b="1" i="0">
                          <a:solidFill>
                            <a:srgbClr val="000000"/>
                          </a:solidFill>
                          <a:latin typeface="等线" panose="02010600030101010101" charset="-122"/>
                          <a:ea typeface="等线" panose="02010600030101010101" charset="-122"/>
                        </a:rPr>
                        <a:t>Specifications</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r>
                        <a:rPr lang="en-US" altLang="zh-CN" sz="1200" b="1" i="0">
                          <a:solidFill>
                            <a:srgbClr val="000000"/>
                          </a:solidFill>
                          <a:latin typeface="等线" panose="02010600030101010101" charset="-122"/>
                          <a:ea typeface="等线" panose="02010600030101010101" charset="-122"/>
                        </a:rPr>
                        <a:t>G.W /N.W(KG)</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r>
                        <a:rPr lang="en-US" altLang="zh-CN" sz="1200" b="1" i="0">
                          <a:solidFill>
                            <a:srgbClr val="000000"/>
                          </a:solidFill>
                          <a:latin typeface="等线" panose="02010600030101010101" charset="-122"/>
                          <a:ea typeface="等线" panose="02010600030101010101" charset="-122"/>
                        </a:rPr>
                        <a:t>20GP</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r>
                        <a:rPr lang="en-US" altLang="zh-CN" sz="1200" b="1" i="0">
                          <a:solidFill>
                            <a:srgbClr val="000000"/>
                          </a:solidFill>
                          <a:latin typeface="等线" panose="02010600030101010101" charset="-122"/>
                          <a:ea typeface="等线" panose="02010600030101010101" charset="-122"/>
                        </a:rPr>
                        <a:t>40GP</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r>
                        <a:rPr lang="en-US" altLang="zh-CN" sz="1200" b="1" i="0">
                          <a:solidFill>
                            <a:srgbClr val="000000"/>
                          </a:solidFill>
                          <a:latin typeface="等线" panose="02010600030101010101" charset="-122"/>
                          <a:ea typeface="等线" panose="02010600030101010101" charset="-122"/>
                        </a:rPr>
                        <a:t>40HQ</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r>
              <a:tr h="543560">
                <a:tc>
                  <a:txBody>
                    <a:bodyPr/>
                    <a:p>
                      <a:pPr algn="ctr" fontAlgn="ctr"/>
                      <a:r>
                        <a:rPr lang="en-US" altLang="zh-CN" sz="1200" b="0" i="0">
                          <a:solidFill>
                            <a:srgbClr val="000000"/>
                          </a:solidFill>
                          <a:latin typeface="等线" panose="02010600030101010101" charset="-122"/>
                          <a:ea typeface="等线" panose="02010600030101010101" charset="-122"/>
                        </a:rPr>
                        <a:t>14 Inch Floor Fan</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r>
                        <a:rPr lang="en-US" altLang="zh-CN" sz="1200" b="0" i="0">
                          <a:solidFill>
                            <a:srgbClr val="000000"/>
                          </a:solidFill>
                          <a:latin typeface="等线" panose="02010600030101010101" charset="-122"/>
                          <a:ea typeface="等线" panose="02010600030101010101" charset="-122"/>
                        </a:rPr>
                        <a:t>4.8/3.6</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r>
                        <a:rPr lang="en-US" altLang="zh-CN" sz="1200" b="0" i="0">
                          <a:solidFill>
                            <a:srgbClr val="000000"/>
                          </a:solidFill>
                          <a:latin typeface="等线" panose="02010600030101010101" charset="-122"/>
                          <a:ea typeface="等线" panose="02010600030101010101" charset="-122"/>
                        </a:rPr>
                        <a:t>681</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r>
                        <a:rPr lang="en-US" altLang="zh-CN" sz="1200" b="0" i="0">
                          <a:solidFill>
                            <a:srgbClr val="000000"/>
                          </a:solidFill>
                          <a:latin typeface="等线" panose="02010600030101010101" charset="-122"/>
                          <a:ea typeface="等线" panose="02010600030101010101" charset="-122"/>
                        </a:rPr>
                        <a:t>1498</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r>
                        <a:rPr lang="en-US" altLang="zh-CN" sz="1200" b="0" i="0">
                          <a:solidFill>
                            <a:srgbClr val="000000"/>
                          </a:solidFill>
                          <a:latin typeface="等线" panose="02010600030101010101" charset="-122"/>
                          <a:ea typeface="等线" panose="02010600030101010101" charset="-122"/>
                        </a:rPr>
                        <a:t>1852</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r>
            </a:tbl>
          </a:graphicData>
        </a:graphic>
      </p:graphicFrame>
      <p:pic>
        <p:nvPicPr>
          <p:cNvPr id="3" name="图片 2" descr="2-透"/>
          <p:cNvPicPr>
            <a:picLocks noChangeAspect="1"/>
          </p:cNvPicPr>
          <p:nvPr/>
        </p:nvPicPr>
        <p:blipFill>
          <a:blip r:embed="rId1"/>
          <a:stretch>
            <a:fillRect/>
          </a:stretch>
        </p:blipFill>
        <p:spPr>
          <a:xfrm>
            <a:off x="6509385" y="390525"/>
            <a:ext cx="5824220" cy="5824220"/>
          </a:xfrm>
          <a:prstGeom prst="rect">
            <a:avLst/>
          </a:prstGeom>
        </p:spPr>
      </p:pic>
    </p:spTree>
    <p:custDataLst>
      <p:tags r:id="rId2"/>
    </p:custData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5" name="表格 14"/>
          <p:cNvGraphicFramePr/>
          <p:nvPr/>
        </p:nvGraphicFramePr>
        <p:xfrm>
          <a:off x="15240" y="-20955"/>
          <a:ext cx="6913880" cy="6235700"/>
        </p:xfrm>
        <a:graphic>
          <a:graphicData uri="http://schemas.openxmlformats.org/drawingml/2006/table">
            <a:tbl>
              <a:tblPr/>
              <a:tblGrid>
                <a:gridCol w="1431290"/>
                <a:gridCol w="1898015"/>
                <a:gridCol w="1111885"/>
                <a:gridCol w="613410"/>
                <a:gridCol w="1859280"/>
              </a:tblGrid>
              <a:tr h="1042035">
                <a:tc gridSpan="5">
                  <a:txBody>
                    <a:bodyPr/>
                    <a:p>
                      <a:pPr algn="ctr" fontAlgn="ctr"/>
                      <a:r>
                        <a:rPr lang="en-US" altLang="zh-CN" sz="1700" b="1" i="0">
                          <a:solidFill>
                            <a:srgbClr val="000000"/>
                          </a:solidFill>
                          <a:latin typeface="等线" panose="02010600030101010101" charset="-122"/>
                          <a:ea typeface="等线" panose="02010600030101010101" charset="-122"/>
                        </a:rPr>
                        <a:t>Specifications</a:t>
                      </a:r>
                      <a:r>
                        <a:rPr lang="zh-CN" altLang="en-US" sz="1700" b="1" i="0">
                          <a:solidFill>
                            <a:srgbClr val="000000"/>
                          </a:solidFill>
                          <a:latin typeface="等线" panose="02010600030101010101" charset="-122"/>
                          <a:ea typeface="等线" panose="02010600030101010101" charset="-122"/>
                        </a:rPr>
                        <a:t>：</a:t>
                      </a:r>
                      <a:r>
                        <a:rPr lang="en-US" altLang="zh-CN" sz="1700" b="1" i="0">
                          <a:solidFill>
                            <a:srgbClr val="000000"/>
                          </a:solidFill>
                          <a:latin typeface="等线" panose="02010600030101010101" charset="-122"/>
                          <a:ea typeface="等线" panose="02010600030101010101" charset="-122"/>
                        </a:rPr>
                        <a:t>16 Inch Floor Fan-FS09-16F3</a:t>
                      </a:r>
                      <a:r>
                        <a:rPr lang="zh-CN" altLang="en-US" sz="1700" b="1" i="0">
                          <a:solidFill>
                            <a:srgbClr val="000000"/>
                          </a:solidFill>
                          <a:latin typeface="等线" panose="02010600030101010101" charset="-122"/>
                          <a:ea typeface="等线" panose="02010600030101010101" charset="-122"/>
                        </a:rPr>
                        <a:t>（</a:t>
                      </a:r>
                      <a:r>
                        <a:rPr lang="en-US" altLang="zh-CN" sz="1700" b="1" i="0">
                          <a:solidFill>
                            <a:srgbClr val="000000"/>
                          </a:solidFill>
                          <a:latin typeface="等线" panose="02010600030101010101" charset="-122"/>
                          <a:ea typeface="等线" panose="02010600030101010101" charset="-122"/>
                        </a:rPr>
                        <a:t>Customizable</a:t>
                      </a:r>
                      <a:r>
                        <a:rPr lang="zh-CN" altLang="en-US" sz="1700" b="1" i="0">
                          <a:solidFill>
                            <a:srgbClr val="000000"/>
                          </a:solidFill>
                          <a:latin typeface="等线" panose="02010600030101010101" charset="-122"/>
                          <a:ea typeface="等线" panose="02010600030101010101" charset="-122"/>
                        </a:rPr>
                        <a:t>）</a:t>
                      </a:r>
                      <a:endParaRPr lang="zh-CN" altLang="en-US" sz="1700" b="1"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hMerge="1">
                  <a:tcP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c hMerge="1">
                  <a:tcP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c hMerge="1">
                  <a:tcP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c hMerge="1">
                  <a:tcPr>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r>
              <a:tr h="396240">
                <a:tc gridSpan="2">
                  <a:txBody>
                    <a:bodyPr/>
                    <a:p>
                      <a:pPr algn="ctr" fontAlgn="ctr"/>
                      <a:r>
                        <a:rPr lang="en-US" altLang="zh-CN" sz="1300" b="1" i="0">
                          <a:solidFill>
                            <a:srgbClr val="FFFFFF"/>
                          </a:solidFill>
                          <a:latin typeface="等线" panose="02010600030101010101" charset="-122"/>
                          <a:ea typeface="等线" panose="02010600030101010101" charset="-122"/>
                        </a:rPr>
                        <a:t>Product Specifications</a:t>
                      </a:r>
                      <a:endParaRPr lang="en-US" altLang="zh-CN" sz="1300" b="1" i="0">
                        <a:solidFill>
                          <a:srgbClr val="FFFFFF"/>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1A365D"/>
                    </a:solidFill>
                  </a:tcPr>
                </a:tc>
                <a:tc hMerge="1">
                  <a:tcPr>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c>
                  <a:txBody>
                    <a:bodyPr/>
                    <a:p>
                      <a:pPr algn="l" fontAlgn="ctr"/>
                      <a:r>
                        <a:rPr lang="en-US" altLang="zh-CN" sz="1300" b="1" i="0">
                          <a:solidFill>
                            <a:srgbClr val="FFFFFF"/>
                          </a:solidFill>
                          <a:latin typeface="等线" panose="02010600030101010101" charset="-122"/>
                          <a:ea typeface="等线" panose="02010600030101010101" charset="-122"/>
                        </a:rPr>
                        <a:t>Customizable</a:t>
                      </a:r>
                      <a:endParaRPr lang="en-US" altLang="zh-CN" sz="1300" b="1" i="0">
                        <a:solidFill>
                          <a:srgbClr val="FFFFFF"/>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1A365D"/>
                    </a:solidFill>
                  </a:tcPr>
                </a:tc>
                <a:tc gridSpan="2">
                  <a:txBody>
                    <a:bodyPr/>
                    <a:p>
                      <a:pPr algn="ctr" fontAlgn="ctr"/>
                      <a:r>
                        <a:rPr lang="en-US" altLang="zh-CN" sz="1300" b="1" i="0">
                          <a:solidFill>
                            <a:srgbClr val="FFFFFF"/>
                          </a:solidFill>
                          <a:latin typeface="等线" panose="02010600030101010101" charset="-122"/>
                          <a:ea typeface="等线" panose="02010600030101010101" charset="-122"/>
                        </a:rPr>
                        <a:t>Product Selling Points</a:t>
                      </a:r>
                      <a:endParaRPr lang="en-US" altLang="zh-CN" sz="1300" b="1" i="0">
                        <a:solidFill>
                          <a:srgbClr val="FFFFFF"/>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1A365D"/>
                    </a:solidFill>
                  </a:tcPr>
                </a:tc>
                <a:tc hMerge="1">
                  <a:tcPr>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r>
              <a:tr h="351790">
                <a:tc>
                  <a:txBody>
                    <a:bodyPr/>
                    <a:p>
                      <a:pPr algn="l" fontAlgn="ctr"/>
                      <a:r>
                        <a:rPr lang="en-US" altLang="zh-CN" sz="1200" b="1" i="0">
                          <a:solidFill>
                            <a:srgbClr val="000000"/>
                          </a:solidFill>
                          <a:latin typeface="等线" panose="02010600030101010101" charset="-122"/>
                          <a:ea typeface="等线" panose="02010600030101010101" charset="-122"/>
                        </a:rPr>
                        <a:t> Rated Voltage</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l" fontAlgn="ctr"/>
                      <a:r>
                        <a:rPr lang="en-US" altLang="zh-CN" sz="1200" b="0" i="0">
                          <a:solidFill>
                            <a:srgbClr val="000000"/>
                          </a:solidFill>
                          <a:latin typeface="等线" panose="02010600030101010101" charset="-122"/>
                          <a:ea typeface="等线" panose="02010600030101010101" charset="-122"/>
                        </a:rPr>
                        <a:t>220V~50Hz</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r>
                        <a:rPr lang="en-US" altLang="zh-CN" sz="1200" b="1" i="0">
                          <a:solidFill>
                            <a:srgbClr val="22C55E"/>
                          </a:solidFill>
                          <a:latin typeface="等线" panose="02010600030101010101" charset="-122"/>
                          <a:ea typeface="等线" panose="02010600030101010101" charset="-122"/>
                        </a:rPr>
                        <a:t>✓</a:t>
                      </a:r>
                      <a:endParaRPr lang="en-US" altLang="zh-CN" sz="1200" b="1" i="0">
                        <a:solidFill>
                          <a:srgbClr val="22C55E"/>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gridSpan="2">
                  <a:txBody>
                    <a:bodyPr/>
                    <a:p>
                      <a:pPr algn="ctr" fontAlgn="ctr"/>
                      <a:r>
                        <a:rPr lang="en-US" altLang="zh-CN" sz="1200" b="0" i="0">
                          <a:solidFill>
                            <a:srgbClr val="000000"/>
                          </a:solidFill>
                          <a:latin typeface="等线" panose="02010600030101010101" charset="-122"/>
                          <a:ea typeface="等线" panose="02010600030101010101" charset="-122"/>
                        </a:rPr>
                        <a:t>3-speed rotary knob control</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hMerge="1">
                  <a:tcPr>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r>
              <a:tr h="352425">
                <a:tc>
                  <a:txBody>
                    <a:bodyPr/>
                    <a:p>
                      <a:pPr algn="l" fontAlgn="ctr"/>
                      <a:r>
                        <a:rPr lang="en-US" altLang="zh-CN" sz="1200" b="1" i="0">
                          <a:solidFill>
                            <a:srgbClr val="000000"/>
                          </a:solidFill>
                          <a:latin typeface="等线" panose="02010600030101010101" charset="-122"/>
                          <a:ea typeface="等线" panose="02010600030101010101" charset="-122"/>
                        </a:rPr>
                        <a:t> Rated Power</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l" fontAlgn="ctr"/>
                      <a:r>
                        <a:rPr lang="en-US" altLang="zh-CN" sz="1200" b="0" i="0">
                          <a:solidFill>
                            <a:srgbClr val="000000"/>
                          </a:solidFill>
                          <a:latin typeface="等线" panose="02010600030101010101" charset="-122"/>
                          <a:ea typeface="等线" panose="02010600030101010101" charset="-122"/>
                        </a:rPr>
                        <a:t>60W</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r>
                        <a:rPr lang="en-US" altLang="zh-CN" sz="1200" b="1" i="0">
                          <a:solidFill>
                            <a:srgbClr val="22C55E"/>
                          </a:solidFill>
                          <a:latin typeface="等线" panose="02010600030101010101" charset="-122"/>
                          <a:ea typeface="等线" panose="02010600030101010101" charset="-122"/>
                        </a:rPr>
                        <a:t>✓</a:t>
                      </a:r>
                      <a:endParaRPr lang="en-US" altLang="zh-CN" sz="1200" b="1" i="0">
                        <a:solidFill>
                          <a:srgbClr val="22C55E"/>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gridSpan="2">
                  <a:txBody>
                    <a:bodyPr/>
                    <a:p>
                      <a:pPr algn="ctr" fontAlgn="ctr"/>
                      <a:r>
                        <a:rPr lang="en-US" altLang="zh-CN" sz="1200" b="0" i="0">
                          <a:solidFill>
                            <a:srgbClr val="000000"/>
                          </a:solidFill>
                          <a:latin typeface="等线" panose="02010600030101010101" charset="-122"/>
                          <a:ea typeface="等线" panose="02010600030101010101" charset="-122"/>
                        </a:rPr>
                        <a:t>Left &amp; right oscillation</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hMerge="1">
                  <a:tcPr>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r>
              <a:tr h="351790">
                <a:tc>
                  <a:txBody>
                    <a:bodyPr/>
                    <a:p>
                      <a:pPr algn="l" fontAlgn="ctr"/>
                      <a:r>
                        <a:rPr lang="en-US" altLang="zh-CN" sz="1200" b="1" i="0">
                          <a:solidFill>
                            <a:srgbClr val="000000"/>
                          </a:solidFill>
                          <a:latin typeface="等线" panose="02010600030101010101" charset="-122"/>
                          <a:ea typeface="等线" panose="02010600030101010101" charset="-122"/>
                        </a:rPr>
                        <a:t> Body Material</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l" fontAlgn="ctr"/>
                      <a:r>
                        <a:rPr lang="en-US" altLang="zh-CN" sz="1200" b="0" i="0">
                          <a:solidFill>
                            <a:srgbClr val="000000"/>
                          </a:solidFill>
                          <a:latin typeface="等线" panose="02010600030101010101" charset="-122"/>
                          <a:ea typeface="等线" panose="02010600030101010101" charset="-122"/>
                        </a:rPr>
                        <a:t>Metal &amp; Polypropylene (PP)</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r>
                        <a:rPr lang="en-US" altLang="zh-CN" sz="1200" b="1" i="0">
                          <a:solidFill>
                            <a:srgbClr val="22C55E"/>
                          </a:solidFill>
                          <a:latin typeface="等线" panose="02010600030101010101" charset="-122"/>
                          <a:ea typeface="等线" panose="02010600030101010101" charset="-122"/>
                        </a:rPr>
                        <a:t>✓</a:t>
                      </a:r>
                      <a:endParaRPr lang="en-US" altLang="zh-CN" sz="1200" b="1" i="0">
                        <a:solidFill>
                          <a:srgbClr val="22C55E"/>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gridSpan="2">
                  <a:txBody>
                    <a:bodyPr/>
                    <a:p>
                      <a:pPr algn="ctr" fontAlgn="ctr"/>
                      <a:r>
                        <a:rPr lang="en-US" altLang="zh-CN" sz="1200" b="0" i="0">
                          <a:solidFill>
                            <a:srgbClr val="000000"/>
                          </a:solidFill>
                          <a:latin typeface="等线" panose="02010600030101010101" charset="-122"/>
                          <a:ea typeface="等线" panose="02010600030101010101" charset="-122"/>
                        </a:rPr>
                        <a:t>Adjustable fan height</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hMerge="1">
                  <a:tcPr>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r>
              <a:tr h="352425">
                <a:tc>
                  <a:txBody>
                    <a:bodyPr/>
                    <a:p>
                      <a:pPr algn="l" fontAlgn="ctr"/>
                      <a:r>
                        <a:rPr lang="en-US" altLang="zh-CN" sz="1200" b="1" i="0">
                          <a:solidFill>
                            <a:srgbClr val="000000"/>
                          </a:solidFill>
                          <a:latin typeface="等线" panose="02010600030101010101" charset="-122"/>
                          <a:ea typeface="等线" panose="02010600030101010101" charset="-122"/>
                        </a:rPr>
                        <a:t> Product Size</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l" fontAlgn="ctr"/>
                      <a:r>
                        <a:rPr lang="en-US" altLang="zh-CN" sz="1200">
                          <a:solidFill>
                            <a:srgbClr val="000000"/>
                          </a:solidFill>
                          <a:latin typeface="等线" panose="02010600030101010101" charset="-122"/>
                          <a:ea typeface="等线" panose="02010600030101010101" charset="-122"/>
                          <a:sym typeface="+mn-ea"/>
                        </a:rPr>
                        <a:t>410</a:t>
                      </a:r>
                      <a:r>
                        <a:rPr lang="zh-CN" altLang="en-US" sz="1200" kern="0" dirty="0">
                          <a:ln>
                            <a:noFill/>
                            <a:prstDash val="sysDot"/>
                          </a:ln>
                          <a:solidFill>
                            <a:schemeClr val="tx1">
                              <a:lumMod val="85000"/>
                              <a:lumOff val="15000"/>
                            </a:schemeClr>
                          </a:solidFill>
                          <a:uFillTx/>
                          <a:latin typeface="+mn-ea"/>
                          <a:sym typeface="+mn-ea"/>
                        </a:rPr>
                        <a:t>*</a:t>
                      </a:r>
                      <a:r>
                        <a:rPr lang="en-US" altLang="zh-CN" sz="1200">
                          <a:solidFill>
                            <a:srgbClr val="000000"/>
                          </a:solidFill>
                          <a:latin typeface="等线" panose="02010600030101010101" charset="-122"/>
                          <a:ea typeface="等线" panose="02010600030101010101" charset="-122"/>
                          <a:sym typeface="+mn-ea"/>
                        </a:rPr>
                        <a:t>380</a:t>
                      </a:r>
                      <a:r>
                        <a:rPr lang="zh-CN" altLang="en-US" sz="1200" kern="0" dirty="0">
                          <a:ln>
                            <a:noFill/>
                            <a:prstDash val="sysDot"/>
                          </a:ln>
                          <a:solidFill>
                            <a:schemeClr val="tx1">
                              <a:lumMod val="85000"/>
                              <a:lumOff val="15000"/>
                            </a:schemeClr>
                          </a:solidFill>
                          <a:uFillTx/>
                          <a:latin typeface="+mn-ea"/>
                          <a:sym typeface="+mn-ea"/>
                        </a:rPr>
                        <a:t>*</a:t>
                      </a:r>
                      <a:r>
                        <a:rPr lang="en-US" altLang="zh-CN" sz="1200">
                          <a:solidFill>
                            <a:srgbClr val="000000"/>
                          </a:solidFill>
                          <a:latin typeface="等线" panose="02010600030101010101" charset="-122"/>
                          <a:ea typeface="等线" panose="02010600030101010101" charset="-122"/>
                          <a:sym typeface="+mn-ea"/>
                        </a:rPr>
                        <a:t>1160mm</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endParaRPr sz="1200" b="1" i="0">
                        <a:solidFill>
                          <a:srgbClr val="22C55E"/>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gridSpan="2">
                  <a:txBody>
                    <a:bodyPr/>
                    <a:p>
                      <a:pPr algn="ctr" fontAlgn="ctr"/>
                      <a:r>
                        <a:rPr lang="en-US" altLang="zh-CN" sz="1200" b="0" i="0">
                          <a:solidFill>
                            <a:srgbClr val="000000"/>
                          </a:solidFill>
                          <a:latin typeface="等线" panose="02010600030101010101" charset="-122"/>
                          <a:ea typeface="等线" panose="02010600030101010101" charset="-122"/>
                        </a:rPr>
                        <a:t>Powerful airflow, quiet operation</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hMerge="1">
                  <a:tcPr>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r>
              <a:tr h="351790">
                <a:tc>
                  <a:txBody>
                    <a:bodyPr/>
                    <a:p>
                      <a:pPr algn="l" fontAlgn="ctr"/>
                      <a:r>
                        <a:rPr lang="en-US" altLang="zh-CN" sz="1200" b="1" i="0">
                          <a:solidFill>
                            <a:srgbClr val="000000"/>
                          </a:solidFill>
                          <a:latin typeface="等线" panose="02010600030101010101" charset="-122"/>
                          <a:ea typeface="等线" panose="02010600030101010101" charset="-122"/>
                        </a:rPr>
                        <a:t> Carton Size</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l" fontAlgn="ctr"/>
                      <a:r>
                        <a:rPr lang="en-US" altLang="zh-CN" sz="1200" b="0" i="0">
                          <a:solidFill>
                            <a:srgbClr val="000000"/>
                          </a:solidFill>
                          <a:latin typeface="等线" panose="02010600030101010101" charset="-122"/>
                          <a:ea typeface="等线" panose="02010600030101010101" charset="-122"/>
                        </a:rPr>
                        <a:t>460×180×365 mm</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endParaRPr sz="1200" b="1" i="0">
                        <a:solidFill>
                          <a:srgbClr val="22C55E"/>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gridSpan="2">
                  <a:txBody>
                    <a:bodyPr/>
                    <a:p>
                      <a:pPr algn="ctr" fontAlgn="ctr"/>
                      <a:r>
                        <a:rPr lang="en-US" altLang="zh-CN" sz="1200" b="0" i="0">
                          <a:solidFill>
                            <a:srgbClr val="000000"/>
                          </a:solidFill>
                          <a:latin typeface="等线" panose="02010600030101010101" charset="-122"/>
                          <a:ea typeface="等线" panose="02010600030101010101" charset="-122"/>
                        </a:rPr>
                        <a:t>Dense safety grill protection</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hMerge="1">
                  <a:tcPr>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r>
              <a:tr h="352425">
                <a:tc>
                  <a:txBody>
                    <a:bodyPr/>
                    <a:p>
                      <a:pPr algn="l" fontAlgn="ctr"/>
                      <a:r>
                        <a:rPr lang="en-US" altLang="zh-CN" sz="1200" b="1" i="0">
                          <a:solidFill>
                            <a:srgbClr val="000000"/>
                          </a:solidFill>
                          <a:latin typeface="等线" panose="02010600030101010101" charset="-122"/>
                          <a:ea typeface="等线" panose="02010600030101010101" charset="-122"/>
                        </a:rPr>
                        <a:t> Control Mode</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l" fontAlgn="ctr"/>
                      <a:r>
                        <a:rPr lang="en-US" altLang="zh-CN" sz="1200" b="0" i="0">
                          <a:solidFill>
                            <a:srgbClr val="000000"/>
                          </a:solidFill>
                          <a:latin typeface="等线" panose="02010600030101010101" charset="-122"/>
                          <a:ea typeface="等线" panose="02010600030101010101" charset="-122"/>
                        </a:rPr>
                        <a:t>Rotary Knob Control</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r>
                        <a:rPr lang="en-US" altLang="zh-CN" sz="1200" b="1" i="0">
                          <a:solidFill>
                            <a:srgbClr val="22C55E"/>
                          </a:solidFill>
                          <a:latin typeface="等线" panose="02010600030101010101" charset="-122"/>
                          <a:ea typeface="等线" panose="02010600030101010101" charset="-122"/>
                        </a:rPr>
                        <a:t>✓</a:t>
                      </a:r>
                      <a:endParaRPr lang="en-US" altLang="zh-CN" sz="1200" b="1" i="0">
                        <a:solidFill>
                          <a:srgbClr val="22C55E"/>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gridSpan="2">
                  <a:txBody>
                    <a:bodyPr/>
                    <a:p>
                      <a:pPr algn="ctr" fontAlgn="ctr"/>
                      <a:r>
                        <a:rPr lang="en-US" altLang="zh-CN" sz="1200" b="0" i="0">
                          <a:solidFill>
                            <a:srgbClr val="000000"/>
                          </a:solidFill>
                          <a:latin typeface="等线" panose="02010600030101010101" charset="-122"/>
                          <a:ea typeface="等线" panose="02010600030101010101" charset="-122"/>
                        </a:rPr>
                        <a:t>Stable base with counterweight</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hMerge="1">
                  <a:tcPr>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r>
              <a:tr h="351790">
                <a:tc>
                  <a:txBody>
                    <a:bodyPr/>
                    <a:p>
                      <a:pPr algn="l" fontAlgn="ctr"/>
                      <a:r>
                        <a:rPr lang="en-US" altLang="zh-CN" sz="1200" b="1" i="0">
                          <a:solidFill>
                            <a:srgbClr val="000000"/>
                          </a:solidFill>
                          <a:latin typeface="等线" panose="02010600030101010101" charset="-122"/>
                          <a:ea typeface="等线" panose="02010600030101010101" charset="-122"/>
                        </a:rPr>
                        <a:t> Packing Qty.</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l" fontAlgn="ctr"/>
                      <a:r>
                        <a:rPr lang="en-US" altLang="zh-CN" sz="1200" b="0" i="0">
                          <a:solidFill>
                            <a:srgbClr val="000000"/>
                          </a:solidFill>
                          <a:latin typeface="等线" panose="02010600030101010101" charset="-122"/>
                          <a:ea typeface="等线" panose="02010600030101010101" charset="-122"/>
                        </a:rPr>
                        <a:t>1 pcs/ctn</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r>
                        <a:rPr lang="en-US" altLang="zh-CN" sz="1200" b="1" i="0">
                          <a:solidFill>
                            <a:srgbClr val="22C55E"/>
                          </a:solidFill>
                          <a:latin typeface="等线" panose="02010600030101010101" charset="-122"/>
                          <a:ea typeface="等线" panose="02010600030101010101" charset="-122"/>
                        </a:rPr>
                        <a:t>✓</a:t>
                      </a:r>
                      <a:endParaRPr lang="en-US" altLang="zh-CN" sz="1200" b="1" i="0">
                        <a:solidFill>
                          <a:srgbClr val="22C55E"/>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gridSpan="2">
                  <a:txBody>
                    <a:bodyPr/>
                    <a:p>
                      <a:pPr algn="ctr" fontAlgn="ctr"/>
                      <a:r>
                        <a:rPr lang="en-US" altLang="zh-CN" sz="1200" b="0" i="0">
                          <a:solidFill>
                            <a:srgbClr val="000000"/>
                          </a:solidFill>
                          <a:latin typeface="等线" panose="02010600030101010101" charset="-122"/>
                          <a:ea typeface="等线" panose="02010600030101010101" charset="-122"/>
                        </a:rPr>
                        <a:t>Customizable colors</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hMerge="1">
                  <a:tcPr>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r>
              <a:tr h="352425">
                <a:tc>
                  <a:txBody>
                    <a:bodyPr/>
                    <a:p>
                      <a:pPr algn="l" fontAlgn="ctr"/>
                      <a:r>
                        <a:rPr lang="en-US" altLang="zh-CN" sz="1200" b="1" i="0">
                          <a:solidFill>
                            <a:srgbClr val="000000"/>
                          </a:solidFill>
                          <a:latin typeface="等线" panose="02010600030101010101" charset="-122"/>
                          <a:ea typeface="等线" panose="02010600030101010101" charset="-122"/>
                        </a:rPr>
                        <a:t> Blade Quantity</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l" fontAlgn="ctr"/>
                      <a:r>
                        <a:rPr lang="en-US" altLang="zh-CN" sz="1200" b="0" i="0">
                          <a:solidFill>
                            <a:srgbClr val="000000"/>
                          </a:solidFill>
                          <a:latin typeface="等线" panose="02010600030101010101" charset="-122"/>
                          <a:ea typeface="等线" panose="02010600030101010101" charset="-122"/>
                        </a:rPr>
                        <a:t>5 Plastic Blades</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endParaRPr lang="en-US" altLang="zh-CN" sz="1200" b="1" i="0">
                        <a:solidFill>
                          <a:srgbClr val="22C55E"/>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gridSpan="2">
                  <a:txBody>
                    <a:bodyPr/>
                    <a:p>
                      <a:pPr algn="ctr" fontAlgn="ctr"/>
                      <a:r>
                        <a:rPr lang="en-US" altLang="zh-CN" sz="1200" b="0" i="0">
                          <a:solidFill>
                            <a:srgbClr val="000000"/>
                          </a:solidFill>
                          <a:latin typeface="等线" panose="02010600030101010101" charset="-122"/>
                          <a:ea typeface="等线" panose="02010600030101010101" charset="-122"/>
                        </a:rPr>
                        <a:t>OEM &amp; ODM supported</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hMerge="1">
                  <a:tcPr>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r>
              <a:tr h="351790">
                <a:tc>
                  <a:txBody>
                    <a:bodyPr/>
                    <a:p>
                      <a:pPr algn="l" fontAlgn="ctr"/>
                      <a:r>
                        <a:rPr lang="en-US" altLang="zh-CN" sz="1200" b="1" i="0">
                          <a:solidFill>
                            <a:srgbClr val="000000"/>
                          </a:solidFill>
                          <a:latin typeface="等线" panose="02010600030101010101" charset="-122"/>
                          <a:ea typeface="等线" panose="02010600030101010101" charset="-122"/>
                        </a:rPr>
                        <a:t> Oscillation</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l" fontAlgn="ctr"/>
                      <a:r>
                        <a:rPr lang="en-US" altLang="zh-CN" sz="1200" b="0" i="0">
                          <a:solidFill>
                            <a:srgbClr val="000000"/>
                          </a:solidFill>
                          <a:latin typeface="等线" panose="02010600030101010101" charset="-122"/>
                          <a:ea typeface="等线" panose="02010600030101010101" charset="-122"/>
                        </a:rPr>
                        <a:t>Left &amp; Right Oscillation</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l" fontAlgn="ctr"/>
                      <a:endParaRPr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gridSpan="2">
                  <a:txBody>
                    <a:bodyPr/>
                    <a:p>
                      <a:pPr algn="ctr" fontAlgn="ctr"/>
                      <a:r>
                        <a:rPr lang="en-US" altLang="zh-CN" sz="1200" b="0" i="0">
                          <a:solidFill>
                            <a:srgbClr val="000000"/>
                          </a:solidFill>
                          <a:latin typeface="等线" panose="02010600030101010101" charset="-122"/>
                          <a:ea typeface="等线" panose="02010600030101010101" charset="-122"/>
                        </a:rPr>
                        <a:t>Carton color is customizable</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hMerge="1">
                  <a:tcPr>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r>
              <a:tr h="542925">
                <a:tc>
                  <a:txBody>
                    <a:bodyPr/>
                    <a:p>
                      <a:pPr algn="ctr" fontAlgn="ctr"/>
                      <a:r>
                        <a:rPr lang="en-US" altLang="zh-CN" sz="1300" b="1" i="0">
                          <a:solidFill>
                            <a:srgbClr val="FFFFFF"/>
                          </a:solidFill>
                          <a:latin typeface="等线" panose="02010600030101010101" charset="-122"/>
                          <a:ea typeface="等线" panose="02010600030101010101" charset="-122"/>
                        </a:rPr>
                        <a:t>Packing Data</a:t>
                      </a:r>
                      <a:endParaRPr lang="en-US" altLang="zh-CN" sz="1300" b="1" i="0">
                        <a:solidFill>
                          <a:srgbClr val="FFFFFF"/>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1A365D"/>
                    </a:solidFill>
                  </a:tcPr>
                </a:tc>
                <a:tc>
                  <a:txBody>
                    <a:bodyPr/>
                    <a:p>
                      <a:pPr algn="l" fontAlgn="ctr"/>
                      <a:endParaRPr sz="13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1A365D"/>
                    </a:solidFill>
                  </a:tcPr>
                </a:tc>
                <a:tc gridSpan="3">
                  <a:txBody>
                    <a:bodyPr/>
                    <a:p>
                      <a:pPr algn="ctr" fontAlgn="ctr"/>
                      <a:r>
                        <a:rPr lang="en-US" altLang="zh-CN" sz="1300" b="1" i="0">
                          <a:solidFill>
                            <a:srgbClr val="FFFFFF"/>
                          </a:solidFill>
                          <a:latin typeface="等线" panose="02010600030101010101" charset="-122"/>
                          <a:ea typeface="等线" panose="02010600030101010101" charset="-122"/>
                        </a:rPr>
                        <a:t>Packing Quantity</a:t>
                      </a:r>
                      <a:r>
                        <a:rPr lang="zh-CN" altLang="en-US" sz="1300" b="1" i="0">
                          <a:solidFill>
                            <a:srgbClr val="FFFFFF"/>
                          </a:solidFill>
                          <a:latin typeface="等线" panose="02010600030101010101" charset="-122"/>
                          <a:ea typeface="等线" panose="02010600030101010101" charset="-122"/>
                        </a:rPr>
                        <a:t>（</a:t>
                      </a:r>
                      <a:r>
                        <a:rPr lang="en-US" altLang="zh-CN" sz="1300" b="1" i="0">
                          <a:solidFill>
                            <a:srgbClr val="FFFFFF"/>
                          </a:solidFill>
                          <a:latin typeface="等线" panose="02010600030101010101" charset="-122"/>
                          <a:ea typeface="等线" panose="02010600030101010101" charset="-122"/>
                        </a:rPr>
                        <a:t>pcs </a:t>
                      </a:r>
                      <a:r>
                        <a:rPr lang="zh-CN" altLang="en-US" sz="1300" b="1" i="0">
                          <a:solidFill>
                            <a:srgbClr val="FFFFFF"/>
                          </a:solidFill>
                          <a:latin typeface="等线" panose="02010600030101010101" charset="-122"/>
                          <a:ea typeface="等线" panose="02010600030101010101" charset="-122"/>
                        </a:rPr>
                        <a:t>）</a:t>
                      </a:r>
                      <a:endParaRPr lang="zh-CN" altLang="en-US" sz="1300" b="1" i="0">
                        <a:solidFill>
                          <a:srgbClr val="FFFFFF"/>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1A365D"/>
                    </a:solidFill>
                  </a:tcPr>
                </a:tc>
                <a:tc hMerge="1">
                  <a:tcP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c hMerge="1">
                  <a:tcPr>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r>
              <a:tr h="542290">
                <a:tc>
                  <a:txBody>
                    <a:bodyPr/>
                    <a:p>
                      <a:pPr algn="ctr" fontAlgn="ctr"/>
                      <a:r>
                        <a:rPr lang="en-US" altLang="zh-CN" sz="1200" b="1" i="0">
                          <a:solidFill>
                            <a:srgbClr val="000000"/>
                          </a:solidFill>
                          <a:latin typeface="等线" panose="02010600030101010101" charset="-122"/>
                          <a:ea typeface="等线" panose="02010600030101010101" charset="-122"/>
                        </a:rPr>
                        <a:t>Specifications</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r>
                        <a:rPr lang="en-US" altLang="zh-CN" sz="1200" b="1" i="0">
                          <a:solidFill>
                            <a:srgbClr val="000000"/>
                          </a:solidFill>
                          <a:latin typeface="等线" panose="02010600030101010101" charset="-122"/>
                          <a:ea typeface="等线" panose="02010600030101010101" charset="-122"/>
                        </a:rPr>
                        <a:t>G.W /N.W(KG)</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r>
                        <a:rPr lang="en-US" altLang="zh-CN" sz="1200" b="1" i="0">
                          <a:solidFill>
                            <a:srgbClr val="000000"/>
                          </a:solidFill>
                          <a:latin typeface="等线" panose="02010600030101010101" charset="-122"/>
                          <a:ea typeface="等线" panose="02010600030101010101" charset="-122"/>
                        </a:rPr>
                        <a:t>20GP</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r>
                        <a:rPr lang="en-US" altLang="zh-CN" sz="1200" b="1" i="0">
                          <a:solidFill>
                            <a:srgbClr val="000000"/>
                          </a:solidFill>
                          <a:latin typeface="等线" panose="02010600030101010101" charset="-122"/>
                          <a:ea typeface="等线" panose="02010600030101010101" charset="-122"/>
                        </a:rPr>
                        <a:t>40GP</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r>
                        <a:rPr lang="en-US" altLang="zh-CN" sz="1200" b="1" i="0">
                          <a:solidFill>
                            <a:srgbClr val="000000"/>
                          </a:solidFill>
                          <a:latin typeface="等线" panose="02010600030101010101" charset="-122"/>
                          <a:ea typeface="等线" panose="02010600030101010101" charset="-122"/>
                        </a:rPr>
                        <a:t>40HQ</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r>
              <a:tr h="543560">
                <a:tc>
                  <a:txBody>
                    <a:bodyPr/>
                    <a:p>
                      <a:pPr algn="ctr" fontAlgn="ctr"/>
                      <a:r>
                        <a:rPr lang="en-US" altLang="zh-CN" sz="1200" b="0" i="0">
                          <a:solidFill>
                            <a:srgbClr val="000000"/>
                          </a:solidFill>
                          <a:latin typeface="等线" panose="02010600030101010101" charset="-122"/>
                          <a:ea typeface="等线" panose="02010600030101010101" charset="-122"/>
                        </a:rPr>
                        <a:t>14 Inch Floor Fan</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r>
                        <a:rPr lang="en-US" altLang="zh-CN" sz="1200" b="0" i="0">
                          <a:solidFill>
                            <a:srgbClr val="000000"/>
                          </a:solidFill>
                          <a:latin typeface="等线" panose="02010600030101010101" charset="-122"/>
                          <a:ea typeface="等线" panose="02010600030101010101" charset="-122"/>
                        </a:rPr>
                        <a:t>4.8/3.6</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r>
                        <a:rPr lang="en-US" altLang="zh-CN" sz="1200" b="0" i="0">
                          <a:solidFill>
                            <a:srgbClr val="000000"/>
                          </a:solidFill>
                          <a:latin typeface="等线" panose="02010600030101010101" charset="-122"/>
                          <a:ea typeface="等线" panose="02010600030101010101" charset="-122"/>
                        </a:rPr>
                        <a:t>681</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r>
                        <a:rPr lang="en-US" altLang="zh-CN" sz="1200" b="0" i="0">
                          <a:solidFill>
                            <a:srgbClr val="000000"/>
                          </a:solidFill>
                          <a:latin typeface="等线" panose="02010600030101010101" charset="-122"/>
                          <a:ea typeface="等线" panose="02010600030101010101" charset="-122"/>
                        </a:rPr>
                        <a:t>1498</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r>
                        <a:rPr lang="en-US" altLang="zh-CN" sz="1200" b="0" i="0">
                          <a:solidFill>
                            <a:srgbClr val="000000"/>
                          </a:solidFill>
                          <a:latin typeface="等线" panose="02010600030101010101" charset="-122"/>
                          <a:ea typeface="等线" panose="02010600030101010101" charset="-122"/>
                        </a:rPr>
                        <a:t>1852</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r>
            </a:tbl>
          </a:graphicData>
        </a:graphic>
      </p:graphicFrame>
      <p:pic>
        <p:nvPicPr>
          <p:cNvPr id="5" name="图片 4" descr="微信图片_20260811175210_261_211"/>
          <p:cNvPicPr>
            <a:picLocks noChangeAspect="1"/>
          </p:cNvPicPr>
          <p:nvPr/>
        </p:nvPicPr>
        <p:blipFill>
          <a:blip r:embed="rId1"/>
          <a:stretch>
            <a:fillRect/>
          </a:stretch>
        </p:blipFill>
        <p:spPr>
          <a:xfrm>
            <a:off x="5825490" y="0"/>
            <a:ext cx="6858000" cy="6858000"/>
          </a:xfrm>
          <a:prstGeom prst="rect">
            <a:avLst/>
          </a:prstGeom>
        </p:spPr>
      </p:pic>
    </p:spTree>
    <p:custDataLst>
      <p:tags r:id="rId2"/>
    </p:custData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5" name="表格 14"/>
          <p:cNvGraphicFramePr/>
          <p:nvPr/>
        </p:nvGraphicFramePr>
        <p:xfrm>
          <a:off x="15240" y="-20955"/>
          <a:ext cx="6913880" cy="6235700"/>
        </p:xfrm>
        <a:graphic>
          <a:graphicData uri="http://schemas.openxmlformats.org/drawingml/2006/table">
            <a:tbl>
              <a:tblPr/>
              <a:tblGrid>
                <a:gridCol w="1431290"/>
                <a:gridCol w="1898015"/>
                <a:gridCol w="1111885"/>
                <a:gridCol w="613410"/>
                <a:gridCol w="1859280"/>
              </a:tblGrid>
              <a:tr h="1042035">
                <a:tc gridSpan="5">
                  <a:txBody>
                    <a:bodyPr/>
                    <a:p>
                      <a:pPr algn="ctr" fontAlgn="ctr"/>
                      <a:r>
                        <a:rPr lang="en-US" altLang="zh-CN" sz="1700" b="1" i="0">
                          <a:solidFill>
                            <a:srgbClr val="000000"/>
                          </a:solidFill>
                          <a:latin typeface="等线" panose="02010600030101010101" charset="-122"/>
                          <a:ea typeface="等线" panose="02010600030101010101" charset="-122"/>
                        </a:rPr>
                        <a:t>Specifications</a:t>
                      </a:r>
                      <a:r>
                        <a:rPr lang="zh-CN" altLang="en-US" sz="1700" b="1" i="0">
                          <a:solidFill>
                            <a:srgbClr val="000000"/>
                          </a:solidFill>
                          <a:latin typeface="等线" panose="02010600030101010101" charset="-122"/>
                          <a:ea typeface="等线" panose="02010600030101010101" charset="-122"/>
                        </a:rPr>
                        <a:t>：</a:t>
                      </a:r>
                      <a:r>
                        <a:rPr lang="en-US" altLang="zh-CN" sz="1700" b="1" i="0">
                          <a:solidFill>
                            <a:srgbClr val="000000"/>
                          </a:solidFill>
                          <a:latin typeface="等线" panose="02010600030101010101" charset="-122"/>
                          <a:ea typeface="等线" panose="02010600030101010101" charset="-122"/>
                        </a:rPr>
                        <a:t>16 Inch Floor Fan-FS09-16D3</a:t>
                      </a:r>
                      <a:r>
                        <a:rPr lang="zh-CN" altLang="en-US" sz="1700" b="1" i="0">
                          <a:solidFill>
                            <a:srgbClr val="000000"/>
                          </a:solidFill>
                          <a:latin typeface="等线" panose="02010600030101010101" charset="-122"/>
                          <a:ea typeface="等线" panose="02010600030101010101" charset="-122"/>
                        </a:rPr>
                        <a:t>（</a:t>
                      </a:r>
                      <a:r>
                        <a:rPr lang="en-US" altLang="zh-CN" sz="1700" b="1" i="0">
                          <a:solidFill>
                            <a:srgbClr val="000000"/>
                          </a:solidFill>
                          <a:latin typeface="等线" panose="02010600030101010101" charset="-122"/>
                          <a:ea typeface="等线" panose="02010600030101010101" charset="-122"/>
                        </a:rPr>
                        <a:t>Customizable</a:t>
                      </a:r>
                      <a:r>
                        <a:rPr lang="zh-CN" altLang="en-US" sz="1700" b="1" i="0">
                          <a:solidFill>
                            <a:srgbClr val="000000"/>
                          </a:solidFill>
                          <a:latin typeface="等线" panose="02010600030101010101" charset="-122"/>
                          <a:ea typeface="等线" panose="02010600030101010101" charset="-122"/>
                        </a:rPr>
                        <a:t>）</a:t>
                      </a:r>
                      <a:endParaRPr lang="zh-CN" altLang="en-US" sz="1700" b="1"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hMerge="1">
                  <a:tcP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c hMerge="1">
                  <a:tcP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c hMerge="1">
                  <a:tcP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c hMerge="1">
                  <a:tcPr>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r>
              <a:tr h="396240">
                <a:tc gridSpan="2">
                  <a:txBody>
                    <a:bodyPr/>
                    <a:p>
                      <a:pPr algn="ctr" fontAlgn="ctr"/>
                      <a:r>
                        <a:rPr lang="en-US" altLang="zh-CN" sz="1300" b="1" i="0">
                          <a:solidFill>
                            <a:srgbClr val="FFFFFF"/>
                          </a:solidFill>
                          <a:latin typeface="等线" panose="02010600030101010101" charset="-122"/>
                          <a:ea typeface="等线" panose="02010600030101010101" charset="-122"/>
                        </a:rPr>
                        <a:t>Product Specifications</a:t>
                      </a:r>
                      <a:endParaRPr lang="en-US" altLang="zh-CN" sz="1300" b="1" i="0">
                        <a:solidFill>
                          <a:srgbClr val="FFFFFF"/>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1A365D"/>
                    </a:solidFill>
                  </a:tcPr>
                </a:tc>
                <a:tc hMerge="1">
                  <a:tcPr>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c>
                  <a:txBody>
                    <a:bodyPr/>
                    <a:p>
                      <a:pPr algn="l" fontAlgn="ctr"/>
                      <a:r>
                        <a:rPr lang="en-US" altLang="zh-CN" sz="1300" b="1" i="0">
                          <a:solidFill>
                            <a:srgbClr val="FFFFFF"/>
                          </a:solidFill>
                          <a:latin typeface="等线" panose="02010600030101010101" charset="-122"/>
                          <a:ea typeface="等线" panose="02010600030101010101" charset="-122"/>
                        </a:rPr>
                        <a:t>Customizable</a:t>
                      </a:r>
                      <a:endParaRPr lang="en-US" altLang="zh-CN" sz="1300" b="1" i="0">
                        <a:solidFill>
                          <a:srgbClr val="FFFFFF"/>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1A365D"/>
                    </a:solidFill>
                  </a:tcPr>
                </a:tc>
                <a:tc gridSpan="2">
                  <a:txBody>
                    <a:bodyPr/>
                    <a:p>
                      <a:pPr algn="ctr" fontAlgn="ctr"/>
                      <a:r>
                        <a:rPr lang="en-US" altLang="zh-CN" sz="1300" b="1" i="0">
                          <a:solidFill>
                            <a:srgbClr val="FFFFFF"/>
                          </a:solidFill>
                          <a:latin typeface="等线" panose="02010600030101010101" charset="-122"/>
                          <a:ea typeface="等线" panose="02010600030101010101" charset="-122"/>
                        </a:rPr>
                        <a:t>Product Selling Points</a:t>
                      </a:r>
                      <a:endParaRPr lang="en-US" altLang="zh-CN" sz="1300" b="1" i="0">
                        <a:solidFill>
                          <a:srgbClr val="FFFFFF"/>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1A365D"/>
                    </a:solidFill>
                  </a:tcPr>
                </a:tc>
                <a:tc hMerge="1">
                  <a:tcPr>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r>
              <a:tr h="351790">
                <a:tc>
                  <a:txBody>
                    <a:bodyPr/>
                    <a:p>
                      <a:pPr algn="l" fontAlgn="ctr"/>
                      <a:r>
                        <a:rPr lang="en-US" altLang="zh-CN" sz="1200" b="1" i="0">
                          <a:solidFill>
                            <a:srgbClr val="000000"/>
                          </a:solidFill>
                          <a:latin typeface="等线" panose="02010600030101010101" charset="-122"/>
                          <a:ea typeface="等线" panose="02010600030101010101" charset="-122"/>
                        </a:rPr>
                        <a:t> Rated Voltage</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l" fontAlgn="ctr"/>
                      <a:r>
                        <a:rPr lang="en-US" altLang="zh-CN" sz="1200" b="0" i="0">
                          <a:solidFill>
                            <a:srgbClr val="000000"/>
                          </a:solidFill>
                          <a:latin typeface="等线" panose="02010600030101010101" charset="-122"/>
                          <a:ea typeface="等线" panose="02010600030101010101" charset="-122"/>
                        </a:rPr>
                        <a:t>220V~50Hz</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r>
                        <a:rPr lang="en-US" altLang="zh-CN" sz="1200" b="1" i="0">
                          <a:solidFill>
                            <a:srgbClr val="22C55E"/>
                          </a:solidFill>
                          <a:latin typeface="等线" panose="02010600030101010101" charset="-122"/>
                          <a:ea typeface="等线" panose="02010600030101010101" charset="-122"/>
                        </a:rPr>
                        <a:t>✓</a:t>
                      </a:r>
                      <a:endParaRPr lang="en-US" altLang="zh-CN" sz="1200" b="1" i="0">
                        <a:solidFill>
                          <a:srgbClr val="22C55E"/>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gridSpan="2">
                  <a:txBody>
                    <a:bodyPr/>
                    <a:p>
                      <a:pPr algn="ctr" fontAlgn="ctr"/>
                      <a:r>
                        <a:rPr lang="en-US" altLang="zh-CN" sz="1200">
                          <a:solidFill>
                            <a:srgbClr val="000000"/>
                          </a:solidFill>
                          <a:latin typeface="等线" panose="02010600030101010101" charset="-122"/>
                          <a:ea typeface="等线" panose="02010600030101010101" charset="-122"/>
                          <a:sym typeface="+mn-ea"/>
                        </a:rPr>
                        <a:t>3 speed levels, remote control</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hMerge="1">
                  <a:tcPr>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r>
              <a:tr h="352425">
                <a:tc>
                  <a:txBody>
                    <a:bodyPr/>
                    <a:p>
                      <a:pPr algn="l" fontAlgn="ctr"/>
                      <a:r>
                        <a:rPr lang="en-US" altLang="zh-CN" sz="1200" b="1" i="0">
                          <a:solidFill>
                            <a:srgbClr val="000000"/>
                          </a:solidFill>
                          <a:latin typeface="等线" panose="02010600030101010101" charset="-122"/>
                          <a:ea typeface="等线" panose="02010600030101010101" charset="-122"/>
                        </a:rPr>
                        <a:t> Rated Power</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l" fontAlgn="ctr"/>
                      <a:r>
                        <a:rPr lang="en-US" altLang="zh-CN" sz="1200" b="0" i="0">
                          <a:solidFill>
                            <a:srgbClr val="000000"/>
                          </a:solidFill>
                          <a:latin typeface="等线" panose="02010600030101010101" charset="-122"/>
                          <a:ea typeface="等线" panose="02010600030101010101" charset="-122"/>
                        </a:rPr>
                        <a:t>60W</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r>
                        <a:rPr lang="en-US" altLang="zh-CN" sz="1200" b="1" i="0">
                          <a:solidFill>
                            <a:srgbClr val="22C55E"/>
                          </a:solidFill>
                          <a:latin typeface="等线" panose="02010600030101010101" charset="-122"/>
                          <a:ea typeface="等线" panose="02010600030101010101" charset="-122"/>
                        </a:rPr>
                        <a:t>✓</a:t>
                      </a:r>
                      <a:endParaRPr lang="en-US" altLang="zh-CN" sz="1200" b="1" i="0">
                        <a:solidFill>
                          <a:srgbClr val="22C55E"/>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gridSpan="2">
                  <a:txBody>
                    <a:bodyPr/>
                    <a:p>
                      <a:pPr algn="ctr" fontAlgn="ctr"/>
                      <a:r>
                        <a:rPr lang="en-US" altLang="zh-CN" sz="1200" b="0" i="0">
                          <a:solidFill>
                            <a:srgbClr val="000000"/>
                          </a:solidFill>
                          <a:latin typeface="等线" panose="02010600030101010101" charset="-122"/>
                          <a:ea typeface="等线" panose="02010600030101010101" charset="-122"/>
                        </a:rPr>
                        <a:t>Left &amp; right oscillation</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hMerge="1">
                  <a:tcPr>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r>
              <a:tr h="351790">
                <a:tc>
                  <a:txBody>
                    <a:bodyPr/>
                    <a:p>
                      <a:pPr algn="l" fontAlgn="ctr"/>
                      <a:r>
                        <a:rPr lang="en-US" altLang="zh-CN" sz="1200" b="1" i="0">
                          <a:solidFill>
                            <a:srgbClr val="000000"/>
                          </a:solidFill>
                          <a:latin typeface="等线" panose="02010600030101010101" charset="-122"/>
                          <a:ea typeface="等线" panose="02010600030101010101" charset="-122"/>
                        </a:rPr>
                        <a:t> Body Material</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l" fontAlgn="ctr"/>
                      <a:r>
                        <a:rPr lang="en-US" altLang="zh-CN" sz="1200" b="0" i="0">
                          <a:solidFill>
                            <a:srgbClr val="000000"/>
                          </a:solidFill>
                          <a:latin typeface="等线" panose="02010600030101010101" charset="-122"/>
                          <a:ea typeface="等线" panose="02010600030101010101" charset="-122"/>
                        </a:rPr>
                        <a:t>Metal &amp; Polypropylene (PP)</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r>
                        <a:rPr lang="en-US" altLang="zh-CN" sz="1200" b="1" i="0">
                          <a:solidFill>
                            <a:srgbClr val="22C55E"/>
                          </a:solidFill>
                          <a:latin typeface="等线" panose="02010600030101010101" charset="-122"/>
                          <a:ea typeface="等线" panose="02010600030101010101" charset="-122"/>
                        </a:rPr>
                        <a:t>✓</a:t>
                      </a:r>
                      <a:endParaRPr lang="en-US" altLang="zh-CN" sz="1200" b="1" i="0">
                        <a:solidFill>
                          <a:srgbClr val="22C55E"/>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gridSpan="2">
                  <a:txBody>
                    <a:bodyPr/>
                    <a:p>
                      <a:pPr algn="ctr" fontAlgn="ctr"/>
                      <a:r>
                        <a:rPr lang="en-US" altLang="zh-CN" sz="1200" b="0" i="0">
                          <a:solidFill>
                            <a:srgbClr val="000000"/>
                          </a:solidFill>
                          <a:latin typeface="等线" panose="02010600030101010101" charset="-122"/>
                          <a:ea typeface="等线" panose="02010600030101010101" charset="-122"/>
                        </a:rPr>
                        <a:t>Adjustable fan height</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hMerge="1">
                  <a:tcPr>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r>
              <a:tr h="352425">
                <a:tc>
                  <a:txBody>
                    <a:bodyPr/>
                    <a:p>
                      <a:pPr algn="l" fontAlgn="ctr"/>
                      <a:r>
                        <a:rPr lang="en-US" altLang="zh-CN" sz="1200" b="1" i="0">
                          <a:solidFill>
                            <a:srgbClr val="000000"/>
                          </a:solidFill>
                          <a:latin typeface="等线" panose="02010600030101010101" charset="-122"/>
                          <a:ea typeface="等线" panose="02010600030101010101" charset="-122"/>
                        </a:rPr>
                        <a:t> Product Size</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l" fontAlgn="ctr"/>
                      <a:r>
                        <a:rPr lang="en-US" altLang="zh-CN" sz="1200">
                          <a:solidFill>
                            <a:srgbClr val="000000"/>
                          </a:solidFill>
                          <a:latin typeface="等线" panose="02010600030101010101" charset="-122"/>
                          <a:ea typeface="等线" panose="02010600030101010101" charset="-122"/>
                          <a:sym typeface="+mn-ea"/>
                        </a:rPr>
                        <a:t>410</a:t>
                      </a:r>
                      <a:r>
                        <a:rPr lang="zh-CN" altLang="en-US" sz="1200" kern="0" dirty="0">
                          <a:ln>
                            <a:noFill/>
                            <a:prstDash val="sysDot"/>
                          </a:ln>
                          <a:solidFill>
                            <a:schemeClr val="tx1">
                              <a:lumMod val="85000"/>
                              <a:lumOff val="15000"/>
                            </a:schemeClr>
                          </a:solidFill>
                          <a:uFillTx/>
                          <a:latin typeface="+mn-ea"/>
                          <a:sym typeface="+mn-ea"/>
                        </a:rPr>
                        <a:t>*</a:t>
                      </a:r>
                      <a:r>
                        <a:rPr lang="en-US" altLang="zh-CN" sz="1200">
                          <a:solidFill>
                            <a:srgbClr val="000000"/>
                          </a:solidFill>
                          <a:latin typeface="等线" panose="02010600030101010101" charset="-122"/>
                          <a:ea typeface="等线" panose="02010600030101010101" charset="-122"/>
                          <a:sym typeface="+mn-ea"/>
                        </a:rPr>
                        <a:t>380</a:t>
                      </a:r>
                      <a:r>
                        <a:rPr lang="zh-CN" altLang="en-US" sz="1200" kern="0" dirty="0">
                          <a:ln>
                            <a:noFill/>
                            <a:prstDash val="sysDot"/>
                          </a:ln>
                          <a:solidFill>
                            <a:schemeClr val="tx1">
                              <a:lumMod val="85000"/>
                              <a:lumOff val="15000"/>
                            </a:schemeClr>
                          </a:solidFill>
                          <a:uFillTx/>
                          <a:latin typeface="+mn-ea"/>
                          <a:sym typeface="+mn-ea"/>
                        </a:rPr>
                        <a:t>*</a:t>
                      </a:r>
                      <a:r>
                        <a:rPr lang="en-US" altLang="zh-CN" sz="1200">
                          <a:solidFill>
                            <a:srgbClr val="000000"/>
                          </a:solidFill>
                          <a:latin typeface="等线" panose="02010600030101010101" charset="-122"/>
                          <a:ea typeface="等线" panose="02010600030101010101" charset="-122"/>
                          <a:sym typeface="+mn-ea"/>
                        </a:rPr>
                        <a:t>1160mm</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endParaRPr sz="1200" b="1" i="0">
                        <a:solidFill>
                          <a:srgbClr val="22C55E"/>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gridSpan="2">
                  <a:txBody>
                    <a:bodyPr/>
                    <a:p>
                      <a:pPr algn="ctr" fontAlgn="ctr"/>
                      <a:r>
                        <a:rPr lang="en-US" altLang="zh-CN" sz="1200" b="0" i="0">
                          <a:solidFill>
                            <a:srgbClr val="000000"/>
                          </a:solidFill>
                          <a:latin typeface="等线" panose="02010600030101010101" charset="-122"/>
                          <a:ea typeface="等线" panose="02010600030101010101" charset="-122"/>
                        </a:rPr>
                        <a:t>Powerful airflow, quiet operation</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hMerge="1">
                  <a:tcPr>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r>
              <a:tr h="351790">
                <a:tc>
                  <a:txBody>
                    <a:bodyPr/>
                    <a:p>
                      <a:pPr algn="l" fontAlgn="ctr"/>
                      <a:r>
                        <a:rPr lang="en-US" altLang="zh-CN" sz="1200" b="1" i="0">
                          <a:solidFill>
                            <a:srgbClr val="000000"/>
                          </a:solidFill>
                          <a:latin typeface="等线" panose="02010600030101010101" charset="-122"/>
                          <a:ea typeface="等线" panose="02010600030101010101" charset="-122"/>
                        </a:rPr>
                        <a:t> Carton Size</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l" fontAlgn="ctr"/>
                      <a:r>
                        <a:rPr lang="en-US" altLang="zh-CN" sz="1200">
                          <a:solidFill>
                            <a:srgbClr val="000000"/>
                          </a:solidFill>
                          <a:latin typeface="等线" panose="02010600030101010101" charset="-122"/>
                          <a:ea typeface="等线" panose="02010600030101010101" charset="-122"/>
                          <a:sym typeface="+mn-ea"/>
                        </a:rPr>
                        <a:t>460×180×365mm</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endParaRPr sz="1200" b="1" i="0">
                        <a:solidFill>
                          <a:srgbClr val="22C55E"/>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gridSpan="2">
                  <a:txBody>
                    <a:bodyPr/>
                    <a:p>
                      <a:pPr algn="ctr" fontAlgn="ctr"/>
                      <a:r>
                        <a:rPr lang="en-US" altLang="zh-CN" sz="1200" b="0" i="0">
                          <a:solidFill>
                            <a:srgbClr val="000000"/>
                          </a:solidFill>
                          <a:latin typeface="等线" panose="02010600030101010101" charset="-122"/>
                          <a:ea typeface="等线" panose="02010600030101010101" charset="-122"/>
                        </a:rPr>
                        <a:t>Dense safety grill protection</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hMerge="1">
                  <a:tcPr>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r>
              <a:tr h="352425">
                <a:tc>
                  <a:txBody>
                    <a:bodyPr/>
                    <a:p>
                      <a:pPr algn="l" fontAlgn="ctr"/>
                      <a:r>
                        <a:rPr lang="en-US" altLang="zh-CN" sz="1200" b="1" i="0">
                          <a:solidFill>
                            <a:srgbClr val="000000"/>
                          </a:solidFill>
                          <a:latin typeface="等线" panose="02010600030101010101" charset="-122"/>
                          <a:ea typeface="等线" panose="02010600030101010101" charset="-122"/>
                        </a:rPr>
                        <a:t> Control Mode</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l" fontAlgn="ctr"/>
                      <a:r>
                        <a:rPr lang="en-US" altLang="zh-CN" sz="1200" b="0" i="0">
                          <a:solidFill>
                            <a:srgbClr val="000000"/>
                          </a:solidFill>
                          <a:latin typeface="等线" panose="02010600030101010101" charset="-122"/>
                          <a:ea typeface="等线" panose="02010600030101010101" charset="-122"/>
                        </a:rPr>
                        <a:t>Remote control operation</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r>
                        <a:rPr lang="en-US" altLang="zh-CN" sz="1200" b="1" i="0">
                          <a:solidFill>
                            <a:srgbClr val="22C55E"/>
                          </a:solidFill>
                          <a:latin typeface="等线" panose="02010600030101010101" charset="-122"/>
                          <a:ea typeface="等线" panose="02010600030101010101" charset="-122"/>
                        </a:rPr>
                        <a:t>✓</a:t>
                      </a:r>
                      <a:endParaRPr lang="en-US" altLang="zh-CN" sz="1200" b="1" i="0">
                        <a:solidFill>
                          <a:srgbClr val="22C55E"/>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gridSpan="2">
                  <a:txBody>
                    <a:bodyPr/>
                    <a:p>
                      <a:pPr algn="ctr" fontAlgn="ctr"/>
                      <a:r>
                        <a:rPr lang="en-US" altLang="zh-CN" sz="1200" b="0" i="0">
                          <a:solidFill>
                            <a:srgbClr val="000000"/>
                          </a:solidFill>
                          <a:latin typeface="等线" panose="02010600030101010101" charset="-122"/>
                          <a:ea typeface="等线" panose="02010600030101010101" charset="-122"/>
                        </a:rPr>
                        <a:t>Stable base with counterweight</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hMerge="1">
                  <a:tcPr>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r>
              <a:tr h="351790">
                <a:tc>
                  <a:txBody>
                    <a:bodyPr/>
                    <a:p>
                      <a:pPr algn="l" fontAlgn="ctr"/>
                      <a:r>
                        <a:rPr lang="en-US" altLang="zh-CN" sz="1200" b="1" i="0">
                          <a:solidFill>
                            <a:srgbClr val="000000"/>
                          </a:solidFill>
                          <a:latin typeface="等线" panose="02010600030101010101" charset="-122"/>
                          <a:ea typeface="等线" panose="02010600030101010101" charset="-122"/>
                        </a:rPr>
                        <a:t> Packing Qty.</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l" fontAlgn="ctr"/>
                      <a:r>
                        <a:rPr lang="en-US" altLang="zh-CN" sz="1200" b="0" i="0">
                          <a:solidFill>
                            <a:srgbClr val="000000"/>
                          </a:solidFill>
                          <a:latin typeface="等线" panose="02010600030101010101" charset="-122"/>
                          <a:ea typeface="等线" panose="02010600030101010101" charset="-122"/>
                        </a:rPr>
                        <a:t>1 pcs/ctn</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r>
                        <a:rPr lang="en-US" altLang="zh-CN" sz="1200" b="1" i="0">
                          <a:solidFill>
                            <a:srgbClr val="22C55E"/>
                          </a:solidFill>
                          <a:latin typeface="等线" panose="02010600030101010101" charset="-122"/>
                          <a:ea typeface="等线" panose="02010600030101010101" charset="-122"/>
                        </a:rPr>
                        <a:t>✓</a:t>
                      </a:r>
                      <a:endParaRPr lang="en-US" altLang="zh-CN" sz="1200" b="1" i="0">
                        <a:solidFill>
                          <a:srgbClr val="22C55E"/>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gridSpan="2">
                  <a:txBody>
                    <a:bodyPr/>
                    <a:p>
                      <a:pPr algn="ctr" fontAlgn="ctr"/>
                      <a:r>
                        <a:rPr lang="en-US" altLang="zh-CN" sz="1200" b="0" i="0">
                          <a:solidFill>
                            <a:srgbClr val="000000"/>
                          </a:solidFill>
                          <a:latin typeface="等线" panose="02010600030101010101" charset="-122"/>
                          <a:ea typeface="等线" panose="02010600030101010101" charset="-122"/>
                        </a:rPr>
                        <a:t>7.5-hour timing function</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hMerge="1">
                  <a:tcPr>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r>
              <a:tr h="352425">
                <a:tc>
                  <a:txBody>
                    <a:bodyPr/>
                    <a:p>
                      <a:pPr algn="l" fontAlgn="ctr"/>
                      <a:r>
                        <a:rPr lang="en-US" altLang="zh-CN" sz="1200" b="1" i="0">
                          <a:solidFill>
                            <a:srgbClr val="000000"/>
                          </a:solidFill>
                          <a:latin typeface="等线" panose="02010600030101010101" charset="-122"/>
                          <a:ea typeface="等线" panose="02010600030101010101" charset="-122"/>
                        </a:rPr>
                        <a:t> Blade Quantity</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l" fontAlgn="ctr"/>
                      <a:r>
                        <a:rPr lang="en-US" altLang="zh-CN" sz="1200" b="0" i="0">
                          <a:solidFill>
                            <a:srgbClr val="000000"/>
                          </a:solidFill>
                          <a:latin typeface="等线" panose="02010600030101010101" charset="-122"/>
                          <a:ea typeface="等线" panose="02010600030101010101" charset="-122"/>
                        </a:rPr>
                        <a:t>5 Plastic Blades</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endParaRPr lang="en-US" altLang="zh-CN" sz="1200" b="1" i="0">
                        <a:solidFill>
                          <a:srgbClr val="22C55E"/>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gridSpan="2">
                  <a:txBody>
                    <a:bodyPr/>
                    <a:p>
                      <a:pPr algn="ctr" fontAlgn="ctr"/>
                      <a:r>
                        <a:rPr lang="en-US" altLang="zh-CN" sz="1200" b="0" i="0">
                          <a:solidFill>
                            <a:srgbClr val="000000"/>
                          </a:solidFill>
                          <a:latin typeface="等线" panose="02010600030101010101" charset="-122"/>
                          <a:ea typeface="等线" panose="02010600030101010101" charset="-122"/>
                        </a:rPr>
                        <a:t>OEM &amp; ODM supported</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hMerge="1">
                  <a:tcPr>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r>
              <a:tr h="351790">
                <a:tc>
                  <a:txBody>
                    <a:bodyPr/>
                    <a:p>
                      <a:pPr algn="l" fontAlgn="ctr"/>
                      <a:r>
                        <a:rPr lang="en-US" altLang="zh-CN" sz="1200" b="1" i="0">
                          <a:solidFill>
                            <a:srgbClr val="000000"/>
                          </a:solidFill>
                          <a:latin typeface="等线" panose="02010600030101010101" charset="-122"/>
                          <a:ea typeface="等线" panose="02010600030101010101" charset="-122"/>
                        </a:rPr>
                        <a:t> Oscillation</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l" fontAlgn="ctr"/>
                      <a:r>
                        <a:rPr lang="en-US" altLang="zh-CN" sz="1200" b="0" i="0">
                          <a:solidFill>
                            <a:srgbClr val="000000"/>
                          </a:solidFill>
                          <a:latin typeface="等线" panose="02010600030101010101" charset="-122"/>
                          <a:ea typeface="等线" panose="02010600030101010101" charset="-122"/>
                        </a:rPr>
                        <a:t>Left &amp; Right Oscillation</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l" fontAlgn="ctr"/>
                      <a:endParaRPr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gridSpan="2">
                  <a:txBody>
                    <a:bodyPr/>
                    <a:p>
                      <a:pPr algn="ctr" fontAlgn="ctr"/>
                      <a:r>
                        <a:rPr lang="en-US" altLang="zh-CN" sz="1200" b="0" i="0">
                          <a:solidFill>
                            <a:srgbClr val="000000"/>
                          </a:solidFill>
                          <a:latin typeface="等线" panose="02010600030101010101" charset="-122"/>
                          <a:ea typeface="等线" panose="02010600030101010101" charset="-122"/>
                        </a:rPr>
                        <a:t>Carton color is customizable</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hMerge="1">
                  <a:tcPr>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r>
              <a:tr h="542925">
                <a:tc>
                  <a:txBody>
                    <a:bodyPr/>
                    <a:p>
                      <a:pPr algn="ctr" fontAlgn="ctr"/>
                      <a:r>
                        <a:rPr lang="en-US" altLang="zh-CN" sz="1300" b="1" i="0">
                          <a:solidFill>
                            <a:srgbClr val="FFFFFF"/>
                          </a:solidFill>
                          <a:latin typeface="等线" panose="02010600030101010101" charset="-122"/>
                          <a:ea typeface="等线" panose="02010600030101010101" charset="-122"/>
                        </a:rPr>
                        <a:t>Packing Data</a:t>
                      </a:r>
                      <a:endParaRPr lang="en-US" altLang="zh-CN" sz="1300" b="1" i="0">
                        <a:solidFill>
                          <a:srgbClr val="FFFFFF"/>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1A365D"/>
                    </a:solidFill>
                  </a:tcPr>
                </a:tc>
                <a:tc>
                  <a:txBody>
                    <a:bodyPr/>
                    <a:p>
                      <a:pPr algn="l" fontAlgn="ctr"/>
                      <a:endParaRPr sz="13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1A365D"/>
                    </a:solidFill>
                  </a:tcPr>
                </a:tc>
                <a:tc gridSpan="3">
                  <a:txBody>
                    <a:bodyPr/>
                    <a:p>
                      <a:pPr algn="ctr" fontAlgn="ctr"/>
                      <a:r>
                        <a:rPr lang="en-US" altLang="zh-CN" sz="1300" b="1" i="0">
                          <a:solidFill>
                            <a:srgbClr val="FFFFFF"/>
                          </a:solidFill>
                          <a:latin typeface="等线" panose="02010600030101010101" charset="-122"/>
                          <a:ea typeface="等线" panose="02010600030101010101" charset="-122"/>
                        </a:rPr>
                        <a:t>Packing Quantity</a:t>
                      </a:r>
                      <a:r>
                        <a:rPr lang="zh-CN" altLang="en-US" sz="1300" b="1" i="0">
                          <a:solidFill>
                            <a:srgbClr val="FFFFFF"/>
                          </a:solidFill>
                          <a:latin typeface="等线" panose="02010600030101010101" charset="-122"/>
                          <a:ea typeface="等线" panose="02010600030101010101" charset="-122"/>
                        </a:rPr>
                        <a:t>（</a:t>
                      </a:r>
                      <a:r>
                        <a:rPr lang="en-US" altLang="zh-CN" sz="1300" b="1" i="0">
                          <a:solidFill>
                            <a:srgbClr val="FFFFFF"/>
                          </a:solidFill>
                          <a:latin typeface="等线" panose="02010600030101010101" charset="-122"/>
                          <a:ea typeface="等线" panose="02010600030101010101" charset="-122"/>
                        </a:rPr>
                        <a:t>pcs </a:t>
                      </a:r>
                      <a:r>
                        <a:rPr lang="zh-CN" altLang="en-US" sz="1300" b="1" i="0">
                          <a:solidFill>
                            <a:srgbClr val="FFFFFF"/>
                          </a:solidFill>
                          <a:latin typeface="等线" panose="02010600030101010101" charset="-122"/>
                          <a:ea typeface="等线" panose="02010600030101010101" charset="-122"/>
                        </a:rPr>
                        <a:t>）</a:t>
                      </a:r>
                      <a:endParaRPr lang="zh-CN" altLang="en-US" sz="1300" b="1" i="0">
                        <a:solidFill>
                          <a:srgbClr val="FFFFFF"/>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1A365D"/>
                    </a:solidFill>
                  </a:tcPr>
                </a:tc>
                <a:tc hMerge="1">
                  <a:tcP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c hMerge="1">
                  <a:tcPr>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r>
              <a:tr h="542290">
                <a:tc>
                  <a:txBody>
                    <a:bodyPr/>
                    <a:p>
                      <a:pPr algn="ctr" fontAlgn="ctr"/>
                      <a:r>
                        <a:rPr lang="en-US" altLang="zh-CN" sz="1200" b="1" i="0">
                          <a:solidFill>
                            <a:srgbClr val="000000"/>
                          </a:solidFill>
                          <a:latin typeface="等线" panose="02010600030101010101" charset="-122"/>
                          <a:ea typeface="等线" panose="02010600030101010101" charset="-122"/>
                        </a:rPr>
                        <a:t>Specifications</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r>
                        <a:rPr lang="en-US" altLang="zh-CN" sz="1200" b="1" i="0">
                          <a:solidFill>
                            <a:srgbClr val="000000"/>
                          </a:solidFill>
                          <a:latin typeface="等线" panose="02010600030101010101" charset="-122"/>
                          <a:ea typeface="等线" panose="02010600030101010101" charset="-122"/>
                        </a:rPr>
                        <a:t>G.W /N.W(KG)</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r>
                        <a:rPr lang="en-US" altLang="zh-CN" sz="1200" b="1" i="0">
                          <a:solidFill>
                            <a:srgbClr val="000000"/>
                          </a:solidFill>
                          <a:latin typeface="等线" panose="02010600030101010101" charset="-122"/>
                          <a:ea typeface="等线" panose="02010600030101010101" charset="-122"/>
                        </a:rPr>
                        <a:t>20GP</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r>
                        <a:rPr lang="en-US" altLang="zh-CN" sz="1200" b="1" i="0">
                          <a:solidFill>
                            <a:srgbClr val="000000"/>
                          </a:solidFill>
                          <a:latin typeface="等线" panose="02010600030101010101" charset="-122"/>
                          <a:ea typeface="等线" panose="02010600030101010101" charset="-122"/>
                        </a:rPr>
                        <a:t>40GP</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r>
                        <a:rPr lang="en-US" altLang="zh-CN" sz="1200" b="1" i="0">
                          <a:solidFill>
                            <a:srgbClr val="000000"/>
                          </a:solidFill>
                          <a:latin typeface="等线" panose="02010600030101010101" charset="-122"/>
                          <a:ea typeface="等线" panose="02010600030101010101" charset="-122"/>
                        </a:rPr>
                        <a:t>40HQ</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r>
              <a:tr h="543560">
                <a:tc>
                  <a:txBody>
                    <a:bodyPr/>
                    <a:p>
                      <a:pPr algn="ctr" fontAlgn="ctr"/>
                      <a:r>
                        <a:rPr lang="en-US" altLang="zh-CN" sz="1200" b="0" i="0">
                          <a:solidFill>
                            <a:srgbClr val="000000"/>
                          </a:solidFill>
                          <a:latin typeface="等线" panose="02010600030101010101" charset="-122"/>
                          <a:ea typeface="等线" panose="02010600030101010101" charset="-122"/>
                        </a:rPr>
                        <a:t>16 Inch Floor Fan</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r>
                        <a:rPr lang="en-US" altLang="zh-CN" sz="1200" b="0" i="0">
                          <a:solidFill>
                            <a:srgbClr val="000000"/>
                          </a:solidFill>
                          <a:latin typeface="等线" panose="02010600030101010101" charset="-122"/>
                          <a:ea typeface="等线" panose="02010600030101010101" charset="-122"/>
                        </a:rPr>
                        <a:t>4.9/4.1</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r>
                        <a:rPr lang="en-US" altLang="zh-CN" sz="1200" b="0" i="0">
                          <a:solidFill>
                            <a:srgbClr val="000000"/>
                          </a:solidFill>
                          <a:latin typeface="等线" panose="02010600030101010101" charset="-122"/>
                          <a:ea typeface="等线" panose="02010600030101010101" charset="-122"/>
                        </a:rPr>
                        <a:t>719 </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r>
                        <a:rPr lang="en-US" altLang="zh-CN" sz="1200" b="0" i="0">
                          <a:solidFill>
                            <a:srgbClr val="000000"/>
                          </a:solidFill>
                          <a:latin typeface="等线" panose="02010600030101010101" charset="-122"/>
                          <a:ea typeface="等线" panose="02010600030101010101" charset="-122"/>
                        </a:rPr>
                        <a:t>1582 </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r>
                        <a:rPr lang="en-US" altLang="zh-CN" sz="1200" b="0" i="0">
                          <a:solidFill>
                            <a:srgbClr val="000000"/>
                          </a:solidFill>
                          <a:latin typeface="等线" panose="02010600030101010101" charset="-122"/>
                          <a:ea typeface="等线" panose="02010600030101010101" charset="-122"/>
                        </a:rPr>
                        <a:t>1955 </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r>
            </a:tbl>
          </a:graphicData>
        </a:graphic>
      </p:graphicFrame>
      <p:pic>
        <p:nvPicPr>
          <p:cNvPr id="3" name="图片 2" descr="5-透"/>
          <p:cNvPicPr>
            <a:picLocks noChangeAspect="1"/>
          </p:cNvPicPr>
          <p:nvPr/>
        </p:nvPicPr>
        <p:blipFill>
          <a:blip r:embed="rId1"/>
          <a:stretch>
            <a:fillRect/>
          </a:stretch>
        </p:blipFill>
        <p:spPr>
          <a:xfrm>
            <a:off x="6597015" y="184150"/>
            <a:ext cx="5825490" cy="5825490"/>
          </a:xfrm>
          <a:prstGeom prst="rect">
            <a:avLst/>
          </a:prstGeom>
        </p:spPr>
      </p:pic>
    </p:spTree>
    <p:custDataLst>
      <p:tags r:id="rId2"/>
    </p:custData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5" name="表格 14"/>
          <p:cNvGraphicFramePr/>
          <p:nvPr/>
        </p:nvGraphicFramePr>
        <p:xfrm>
          <a:off x="15240" y="-20955"/>
          <a:ext cx="7103745" cy="6235700"/>
        </p:xfrm>
        <a:graphic>
          <a:graphicData uri="http://schemas.openxmlformats.org/drawingml/2006/table">
            <a:tbl>
              <a:tblPr/>
              <a:tblGrid>
                <a:gridCol w="1470660"/>
                <a:gridCol w="1950085"/>
                <a:gridCol w="1142365"/>
                <a:gridCol w="630555"/>
                <a:gridCol w="1910080"/>
              </a:tblGrid>
              <a:tr h="1042035">
                <a:tc gridSpan="5">
                  <a:txBody>
                    <a:bodyPr/>
                    <a:p>
                      <a:pPr algn="ctr" fontAlgn="ctr"/>
                      <a:r>
                        <a:rPr lang="en-US" altLang="zh-CN" sz="1700" b="1" i="0">
                          <a:solidFill>
                            <a:srgbClr val="000000"/>
                          </a:solidFill>
                          <a:latin typeface="等线" panose="02010600030101010101" charset="-122"/>
                          <a:ea typeface="等线" panose="02010600030101010101" charset="-122"/>
                        </a:rPr>
                        <a:t>Specifications</a:t>
                      </a:r>
                      <a:r>
                        <a:rPr lang="zh-CN" altLang="en-US" sz="1700" b="1" i="0">
                          <a:solidFill>
                            <a:srgbClr val="000000"/>
                          </a:solidFill>
                          <a:latin typeface="等线" panose="02010600030101010101" charset="-122"/>
                          <a:ea typeface="等线" panose="02010600030101010101" charset="-122"/>
                        </a:rPr>
                        <a:t>：</a:t>
                      </a:r>
                      <a:r>
                        <a:rPr lang="en-US" altLang="zh-CN" sz="1700" b="1" i="0">
                          <a:solidFill>
                            <a:srgbClr val="000000"/>
                          </a:solidFill>
                          <a:latin typeface="等线" panose="02010600030101010101" charset="-122"/>
                          <a:ea typeface="等线" panose="02010600030101010101" charset="-122"/>
                        </a:rPr>
                        <a:t>16 Inch Floor Fan-FS-35H191(Y)</a:t>
                      </a:r>
                      <a:r>
                        <a:rPr lang="zh-CN" altLang="en-US" sz="1700" b="1" i="0">
                          <a:solidFill>
                            <a:srgbClr val="000000"/>
                          </a:solidFill>
                          <a:latin typeface="等线" panose="02010600030101010101" charset="-122"/>
                          <a:ea typeface="等线" panose="02010600030101010101" charset="-122"/>
                        </a:rPr>
                        <a:t>（</a:t>
                      </a:r>
                      <a:r>
                        <a:rPr lang="en-US" altLang="zh-CN" sz="1700" b="1" i="0">
                          <a:solidFill>
                            <a:srgbClr val="000000"/>
                          </a:solidFill>
                          <a:latin typeface="等线" panose="02010600030101010101" charset="-122"/>
                          <a:ea typeface="等线" panose="02010600030101010101" charset="-122"/>
                        </a:rPr>
                        <a:t>Customizable</a:t>
                      </a:r>
                      <a:r>
                        <a:rPr lang="zh-CN" altLang="en-US" sz="1700" b="1" i="0">
                          <a:solidFill>
                            <a:srgbClr val="000000"/>
                          </a:solidFill>
                          <a:latin typeface="等线" panose="02010600030101010101" charset="-122"/>
                          <a:ea typeface="等线" panose="02010600030101010101" charset="-122"/>
                        </a:rPr>
                        <a:t>）</a:t>
                      </a:r>
                      <a:endParaRPr lang="zh-CN" altLang="en-US" sz="1700" b="1"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hMerge="1">
                  <a:tcP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c hMerge="1">
                  <a:tcP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c hMerge="1">
                  <a:tcP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c hMerge="1">
                  <a:tcPr>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r>
              <a:tr h="396240">
                <a:tc gridSpan="2">
                  <a:txBody>
                    <a:bodyPr/>
                    <a:p>
                      <a:pPr algn="ctr" fontAlgn="ctr"/>
                      <a:r>
                        <a:rPr lang="en-US" altLang="zh-CN" sz="1300" b="1" i="0">
                          <a:solidFill>
                            <a:srgbClr val="FFFFFF"/>
                          </a:solidFill>
                          <a:latin typeface="等线" panose="02010600030101010101" charset="-122"/>
                          <a:ea typeface="等线" panose="02010600030101010101" charset="-122"/>
                        </a:rPr>
                        <a:t>Product Specifications</a:t>
                      </a:r>
                      <a:endParaRPr lang="en-US" altLang="zh-CN" sz="1300" b="1" i="0">
                        <a:solidFill>
                          <a:srgbClr val="FFFFFF"/>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1A365D"/>
                    </a:solidFill>
                  </a:tcPr>
                </a:tc>
                <a:tc hMerge="1">
                  <a:tcPr>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c>
                  <a:txBody>
                    <a:bodyPr/>
                    <a:p>
                      <a:pPr algn="l" fontAlgn="ctr"/>
                      <a:r>
                        <a:rPr lang="en-US" altLang="zh-CN" sz="1300" b="1" i="0">
                          <a:solidFill>
                            <a:srgbClr val="FFFFFF"/>
                          </a:solidFill>
                          <a:latin typeface="等线" panose="02010600030101010101" charset="-122"/>
                          <a:ea typeface="等线" panose="02010600030101010101" charset="-122"/>
                        </a:rPr>
                        <a:t>Customizable</a:t>
                      </a:r>
                      <a:endParaRPr lang="en-US" altLang="zh-CN" sz="1300" b="1" i="0">
                        <a:solidFill>
                          <a:srgbClr val="FFFFFF"/>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1A365D"/>
                    </a:solidFill>
                  </a:tcPr>
                </a:tc>
                <a:tc gridSpan="2">
                  <a:txBody>
                    <a:bodyPr/>
                    <a:p>
                      <a:pPr algn="ctr" fontAlgn="ctr"/>
                      <a:r>
                        <a:rPr lang="en-US" altLang="zh-CN" sz="1300" b="1" i="0">
                          <a:solidFill>
                            <a:srgbClr val="FFFFFF"/>
                          </a:solidFill>
                          <a:latin typeface="等线" panose="02010600030101010101" charset="-122"/>
                          <a:ea typeface="等线" panose="02010600030101010101" charset="-122"/>
                        </a:rPr>
                        <a:t>Product Selling Points</a:t>
                      </a:r>
                      <a:endParaRPr lang="en-US" altLang="zh-CN" sz="1300" b="1" i="0">
                        <a:solidFill>
                          <a:srgbClr val="FFFFFF"/>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1A365D"/>
                    </a:solidFill>
                  </a:tcPr>
                </a:tc>
                <a:tc hMerge="1">
                  <a:tcPr>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r>
              <a:tr h="351790">
                <a:tc>
                  <a:txBody>
                    <a:bodyPr/>
                    <a:p>
                      <a:pPr algn="l" fontAlgn="ctr"/>
                      <a:r>
                        <a:rPr lang="en-US" altLang="zh-CN" sz="1200" b="1" i="0">
                          <a:solidFill>
                            <a:srgbClr val="000000"/>
                          </a:solidFill>
                          <a:latin typeface="等线" panose="02010600030101010101" charset="-122"/>
                          <a:ea typeface="等线" panose="02010600030101010101" charset="-122"/>
                        </a:rPr>
                        <a:t> Rated Voltage</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l" fontAlgn="ctr"/>
                      <a:r>
                        <a:rPr lang="en-US" altLang="zh-CN" sz="1200" b="0" i="0">
                          <a:solidFill>
                            <a:srgbClr val="000000"/>
                          </a:solidFill>
                          <a:latin typeface="等线" panose="02010600030101010101" charset="-122"/>
                          <a:ea typeface="等线" panose="02010600030101010101" charset="-122"/>
                        </a:rPr>
                        <a:t>220V~50Hz</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r>
                        <a:rPr lang="en-US" altLang="zh-CN" sz="1200" b="1" i="0">
                          <a:solidFill>
                            <a:srgbClr val="22C55E"/>
                          </a:solidFill>
                          <a:latin typeface="等线" panose="02010600030101010101" charset="-122"/>
                          <a:ea typeface="等线" panose="02010600030101010101" charset="-122"/>
                        </a:rPr>
                        <a:t>✓</a:t>
                      </a:r>
                      <a:endParaRPr lang="en-US" altLang="zh-CN" sz="1200" b="1" i="0">
                        <a:solidFill>
                          <a:srgbClr val="22C55E"/>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gridSpan="2">
                  <a:txBody>
                    <a:bodyPr/>
                    <a:p>
                      <a:pPr algn="ctr" fontAlgn="ctr"/>
                      <a:r>
                        <a:rPr lang="en-US" altLang="zh-CN" sz="1200">
                          <a:solidFill>
                            <a:srgbClr val="000000"/>
                          </a:solidFill>
                          <a:latin typeface="等线" panose="02010600030101010101" charset="-122"/>
                          <a:ea typeface="等线" panose="02010600030101010101" charset="-122"/>
                          <a:sym typeface="+mn-ea"/>
                        </a:rPr>
                        <a:t>4 speed levels, remote control</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hMerge="1">
                  <a:tcPr>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r>
              <a:tr h="352425">
                <a:tc>
                  <a:txBody>
                    <a:bodyPr/>
                    <a:p>
                      <a:pPr algn="l" fontAlgn="ctr"/>
                      <a:r>
                        <a:rPr lang="en-US" altLang="zh-CN" sz="1200" b="1" i="0">
                          <a:solidFill>
                            <a:srgbClr val="000000"/>
                          </a:solidFill>
                          <a:latin typeface="等线" panose="02010600030101010101" charset="-122"/>
                          <a:ea typeface="等线" panose="02010600030101010101" charset="-122"/>
                        </a:rPr>
                        <a:t> Rated Power</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l" fontAlgn="ctr"/>
                      <a:r>
                        <a:rPr lang="en-US" altLang="zh-CN" sz="1200" b="0" i="0">
                          <a:solidFill>
                            <a:srgbClr val="000000"/>
                          </a:solidFill>
                          <a:latin typeface="等线" panose="02010600030101010101" charset="-122"/>
                          <a:ea typeface="等线" panose="02010600030101010101" charset="-122"/>
                        </a:rPr>
                        <a:t>60W</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r>
                        <a:rPr lang="en-US" altLang="zh-CN" sz="1200" b="1" i="0">
                          <a:solidFill>
                            <a:srgbClr val="22C55E"/>
                          </a:solidFill>
                          <a:latin typeface="等线" panose="02010600030101010101" charset="-122"/>
                          <a:ea typeface="等线" panose="02010600030101010101" charset="-122"/>
                        </a:rPr>
                        <a:t>✓</a:t>
                      </a:r>
                      <a:endParaRPr lang="en-US" altLang="zh-CN" sz="1200" b="1" i="0">
                        <a:solidFill>
                          <a:srgbClr val="22C55E"/>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gridSpan="2">
                  <a:txBody>
                    <a:bodyPr/>
                    <a:p>
                      <a:pPr algn="ctr" fontAlgn="ctr"/>
                      <a:r>
                        <a:rPr lang="en-US" altLang="zh-CN" sz="1200" b="0" i="0">
                          <a:solidFill>
                            <a:srgbClr val="000000"/>
                          </a:solidFill>
                          <a:latin typeface="等线" panose="02010600030101010101" charset="-122"/>
                          <a:ea typeface="等线" panose="02010600030101010101" charset="-122"/>
                        </a:rPr>
                        <a:t>Left &amp; right oscillation</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hMerge="1">
                  <a:tcPr>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r>
              <a:tr h="351790">
                <a:tc>
                  <a:txBody>
                    <a:bodyPr/>
                    <a:p>
                      <a:pPr algn="l" fontAlgn="ctr"/>
                      <a:r>
                        <a:rPr lang="en-US" altLang="zh-CN" sz="1200" b="1" i="0">
                          <a:solidFill>
                            <a:srgbClr val="000000"/>
                          </a:solidFill>
                          <a:latin typeface="等线" panose="02010600030101010101" charset="-122"/>
                          <a:ea typeface="等线" panose="02010600030101010101" charset="-122"/>
                        </a:rPr>
                        <a:t> Body Material</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l" fontAlgn="ctr"/>
                      <a:r>
                        <a:rPr lang="en-US" altLang="zh-CN" sz="1200" b="0" i="0">
                          <a:solidFill>
                            <a:srgbClr val="000000"/>
                          </a:solidFill>
                          <a:latin typeface="等线" panose="02010600030101010101" charset="-122"/>
                          <a:ea typeface="等线" panose="02010600030101010101" charset="-122"/>
                        </a:rPr>
                        <a:t>Metal &amp; Polypropylene (PP)</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r>
                        <a:rPr lang="en-US" altLang="zh-CN" sz="1200" b="1" i="0">
                          <a:solidFill>
                            <a:srgbClr val="22C55E"/>
                          </a:solidFill>
                          <a:latin typeface="等线" panose="02010600030101010101" charset="-122"/>
                          <a:ea typeface="等线" panose="02010600030101010101" charset="-122"/>
                        </a:rPr>
                        <a:t>✓</a:t>
                      </a:r>
                      <a:endParaRPr lang="en-US" altLang="zh-CN" sz="1200" b="1" i="0">
                        <a:solidFill>
                          <a:srgbClr val="22C55E"/>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gridSpan="2">
                  <a:txBody>
                    <a:bodyPr/>
                    <a:p>
                      <a:pPr algn="ctr" fontAlgn="ctr"/>
                      <a:r>
                        <a:rPr lang="en-US" altLang="zh-CN" sz="1200" b="0" i="0">
                          <a:solidFill>
                            <a:srgbClr val="000000"/>
                          </a:solidFill>
                          <a:latin typeface="等线" panose="02010600030101010101" charset="-122"/>
                          <a:ea typeface="等线" panose="02010600030101010101" charset="-122"/>
                        </a:rPr>
                        <a:t>Adjustable fan height</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hMerge="1">
                  <a:tcPr>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r>
              <a:tr h="352425">
                <a:tc>
                  <a:txBody>
                    <a:bodyPr/>
                    <a:p>
                      <a:pPr algn="l" fontAlgn="ctr"/>
                      <a:r>
                        <a:rPr lang="en-US" altLang="zh-CN" sz="1200" b="1" i="0">
                          <a:solidFill>
                            <a:srgbClr val="000000"/>
                          </a:solidFill>
                          <a:latin typeface="等线" panose="02010600030101010101" charset="-122"/>
                          <a:ea typeface="等线" panose="02010600030101010101" charset="-122"/>
                        </a:rPr>
                        <a:t> Product Size</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l" fontAlgn="ctr"/>
                      <a:r>
                        <a:rPr lang="en-US" altLang="zh-CN" sz="1200">
                          <a:solidFill>
                            <a:srgbClr val="000000"/>
                          </a:solidFill>
                          <a:latin typeface="等线" panose="02010600030101010101" charset="-122"/>
                          <a:ea typeface="等线" panose="02010600030101010101" charset="-122"/>
                          <a:sym typeface="+mn-ea"/>
                        </a:rPr>
                        <a:t>410*380*1160mm</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endParaRPr sz="1200" b="1" i="0">
                        <a:solidFill>
                          <a:srgbClr val="22C55E"/>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gridSpan="2">
                  <a:txBody>
                    <a:bodyPr/>
                    <a:p>
                      <a:pPr algn="ctr" fontAlgn="ctr"/>
                      <a:r>
                        <a:rPr lang="en-US" altLang="zh-CN" sz="1200" b="0" i="0">
                          <a:solidFill>
                            <a:srgbClr val="000000"/>
                          </a:solidFill>
                          <a:latin typeface="等线" panose="02010600030101010101" charset="-122"/>
                          <a:ea typeface="等线" panose="02010600030101010101" charset="-122"/>
                        </a:rPr>
                        <a:t>Powerful airflow, quiet operation</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hMerge="1">
                  <a:tcPr>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r>
              <a:tr h="351790">
                <a:tc>
                  <a:txBody>
                    <a:bodyPr/>
                    <a:p>
                      <a:pPr algn="l" fontAlgn="ctr"/>
                      <a:r>
                        <a:rPr lang="en-US" altLang="zh-CN" sz="1200" b="1" i="0">
                          <a:solidFill>
                            <a:srgbClr val="000000"/>
                          </a:solidFill>
                          <a:latin typeface="等线" panose="02010600030101010101" charset="-122"/>
                          <a:ea typeface="等线" panose="02010600030101010101" charset="-122"/>
                        </a:rPr>
                        <a:t> Carton Size</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l" fontAlgn="ctr"/>
                      <a:r>
                        <a:rPr lang="en-US" altLang="zh-CN" sz="1200">
                          <a:solidFill>
                            <a:srgbClr val="000000"/>
                          </a:solidFill>
                          <a:latin typeface="等线" panose="02010600030101010101" charset="-122"/>
                          <a:ea typeface="等线" panose="02010600030101010101" charset="-122"/>
                          <a:sym typeface="+mn-ea"/>
                        </a:rPr>
                        <a:t>460×180×365 mm</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endParaRPr sz="1200" b="1" i="0">
                        <a:solidFill>
                          <a:srgbClr val="22C55E"/>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gridSpan="2">
                  <a:txBody>
                    <a:bodyPr/>
                    <a:p>
                      <a:pPr algn="ctr" fontAlgn="ctr"/>
                      <a:r>
                        <a:rPr lang="en-US" altLang="zh-CN" sz="1200" b="0" i="0">
                          <a:solidFill>
                            <a:srgbClr val="000000"/>
                          </a:solidFill>
                          <a:latin typeface="等线" panose="02010600030101010101" charset="-122"/>
                          <a:ea typeface="等线" panose="02010600030101010101" charset="-122"/>
                        </a:rPr>
                        <a:t>Dense safety grill protection</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hMerge="1">
                  <a:tcPr>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r>
              <a:tr h="352425">
                <a:tc>
                  <a:txBody>
                    <a:bodyPr/>
                    <a:p>
                      <a:pPr algn="l" fontAlgn="ctr"/>
                      <a:r>
                        <a:rPr lang="en-US" altLang="zh-CN" sz="1200" b="1" i="0">
                          <a:solidFill>
                            <a:srgbClr val="000000"/>
                          </a:solidFill>
                          <a:latin typeface="等线" panose="02010600030101010101" charset="-122"/>
                          <a:ea typeface="等线" panose="02010600030101010101" charset="-122"/>
                        </a:rPr>
                        <a:t> Control Mode</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l" fontAlgn="ctr"/>
                      <a:r>
                        <a:rPr lang="en-US" altLang="zh-CN" sz="1200" b="0" i="0">
                          <a:solidFill>
                            <a:srgbClr val="000000"/>
                          </a:solidFill>
                          <a:latin typeface="等线" panose="02010600030101010101" charset="-122"/>
                          <a:ea typeface="等线" panose="02010600030101010101" charset="-122"/>
                        </a:rPr>
                        <a:t>Remote control operation</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r>
                        <a:rPr lang="en-US" altLang="zh-CN" sz="1200" b="1" i="0">
                          <a:solidFill>
                            <a:srgbClr val="22C55E"/>
                          </a:solidFill>
                          <a:latin typeface="等线" panose="02010600030101010101" charset="-122"/>
                          <a:ea typeface="等线" panose="02010600030101010101" charset="-122"/>
                        </a:rPr>
                        <a:t>✓</a:t>
                      </a:r>
                      <a:endParaRPr lang="en-US" altLang="zh-CN" sz="1200" b="1" i="0">
                        <a:solidFill>
                          <a:srgbClr val="22C55E"/>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gridSpan="2">
                  <a:txBody>
                    <a:bodyPr/>
                    <a:p>
                      <a:pPr algn="ctr" fontAlgn="ctr"/>
                      <a:r>
                        <a:rPr lang="en-US" altLang="zh-CN" sz="1200" b="0" i="0">
                          <a:solidFill>
                            <a:srgbClr val="000000"/>
                          </a:solidFill>
                          <a:latin typeface="等线" panose="02010600030101010101" charset="-122"/>
                          <a:ea typeface="等线" panose="02010600030101010101" charset="-122"/>
                        </a:rPr>
                        <a:t>Stable base with counterweight</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hMerge="1">
                  <a:tcPr>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r>
              <a:tr h="351790">
                <a:tc>
                  <a:txBody>
                    <a:bodyPr/>
                    <a:p>
                      <a:pPr algn="l" fontAlgn="ctr"/>
                      <a:r>
                        <a:rPr lang="en-US" altLang="zh-CN" sz="1200" b="1" i="0">
                          <a:solidFill>
                            <a:srgbClr val="000000"/>
                          </a:solidFill>
                          <a:latin typeface="等线" panose="02010600030101010101" charset="-122"/>
                          <a:ea typeface="等线" panose="02010600030101010101" charset="-122"/>
                        </a:rPr>
                        <a:t> Packing Qty.</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l" fontAlgn="ctr"/>
                      <a:r>
                        <a:rPr lang="en-US" altLang="zh-CN" sz="1200" b="0" i="0">
                          <a:solidFill>
                            <a:srgbClr val="000000"/>
                          </a:solidFill>
                          <a:latin typeface="等线" panose="02010600030101010101" charset="-122"/>
                          <a:ea typeface="等线" panose="02010600030101010101" charset="-122"/>
                        </a:rPr>
                        <a:t>1 pcs/ctn</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r>
                        <a:rPr lang="en-US" altLang="zh-CN" sz="1200" b="1" i="0">
                          <a:solidFill>
                            <a:srgbClr val="22C55E"/>
                          </a:solidFill>
                          <a:latin typeface="等线" panose="02010600030101010101" charset="-122"/>
                          <a:ea typeface="等线" panose="02010600030101010101" charset="-122"/>
                        </a:rPr>
                        <a:t>✓</a:t>
                      </a:r>
                      <a:endParaRPr lang="en-US" altLang="zh-CN" sz="1200" b="1" i="0">
                        <a:solidFill>
                          <a:srgbClr val="22C55E"/>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gridSpan="2">
                  <a:txBody>
                    <a:bodyPr/>
                    <a:p>
                      <a:pPr algn="ctr" fontAlgn="ctr"/>
                      <a:r>
                        <a:rPr lang="en-US" altLang="zh-CN" sz="1200" b="0" i="0">
                          <a:solidFill>
                            <a:srgbClr val="000000"/>
                          </a:solidFill>
                          <a:latin typeface="等线" panose="02010600030101010101" charset="-122"/>
                          <a:ea typeface="等线" panose="02010600030101010101" charset="-122"/>
                        </a:rPr>
                        <a:t>7.5-hour timing function</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hMerge="1">
                  <a:tcPr>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r>
              <a:tr h="352425">
                <a:tc>
                  <a:txBody>
                    <a:bodyPr/>
                    <a:p>
                      <a:pPr algn="l" fontAlgn="ctr"/>
                      <a:r>
                        <a:rPr lang="en-US" altLang="zh-CN" sz="1200" b="1" i="0">
                          <a:solidFill>
                            <a:srgbClr val="000000"/>
                          </a:solidFill>
                          <a:latin typeface="等线" panose="02010600030101010101" charset="-122"/>
                          <a:ea typeface="等线" panose="02010600030101010101" charset="-122"/>
                        </a:rPr>
                        <a:t> Blade Quantity</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l" fontAlgn="ctr"/>
                      <a:r>
                        <a:rPr lang="en-US" altLang="zh-CN" sz="1200" b="0" i="0">
                          <a:solidFill>
                            <a:srgbClr val="000000"/>
                          </a:solidFill>
                          <a:latin typeface="等线" panose="02010600030101010101" charset="-122"/>
                          <a:ea typeface="等线" panose="02010600030101010101" charset="-122"/>
                        </a:rPr>
                        <a:t>5 Plastic Blades</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endParaRPr lang="en-US" altLang="zh-CN" sz="1200" b="1" i="0">
                        <a:solidFill>
                          <a:srgbClr val="22C55E"/>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gridSpan="2">
                  <a:txBody>
                    <a:bodyPr/>
                    <a:p>
                      <a:pPr algn="ctr" fontAlgn="ctr"/>
                      <a:r>
                        <a:rPr lang="en-US" altLang="zh-CN" sz="1200" b="0" i="0">
                          <a:solidFill>
                            <a:srgbClr val="000000"/>
                          </a:solidFill>
                          <a:latin typeface="等线" panose="02010600030101010101" charset="-122"/>
                          <a:ea typeface="等线" panose="02010600030101010101" charset="-122"/>
                        </a:rPr>
                        <a:t>OEM &amp; ODM supported</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hMerge="1">
                  <a:tcPr>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r>
              <a:tr h="351790">
                <a:tc>
                  <a:txBody>
                    <a:bodyPr/>
                    <a:p>
                      <a:pPr algn="l" fontAlgn="ctr"/>
                      <a:r>
                        <a:rPr lang="en-US" altLang="zh-CN" sz="1200" b="1" i="0">
                          <a:solidFill>
                            <a:srgbClr val="000000"/>
                          </a:solidFill>
                          <a:latin typeface="等线" panose="02010600030101010101" charset="-122"/>
                          <a:ea typeface="等线" panose="02010600030101010101" charset="-122"/>
                        </a:rPr>
                        <a:t> Oscillation</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l" fontAlgn="ctr"/>
                      <a:r>
                        <a:rPr lang="en-US" altLang="zh-CN" sz="1200" b="0" i="0">
                          <a:solidFill>
                            <a:srgbClr val="000000"/>
                          </a:solidFill>
                          <a:latin typeface="等线" panose="02010600030101010101" charset="-122"/>
                          <a:ea typeface="等线" panose="02010600030101010101" charset="-122"/>
                        </a:rPr>
                        <a:t>Left &amp; Right Oscillation</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l" fontAlgn="ctr"/>
                      <a:endParaRPr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gridSpan="2">
                  <a:txBody>
                    <a:bodyPr/>
                    <a:p>
                      <a:pPr algn="ctr" fontAlgn="ctr"/>
                      <a:r>
                        <a:rPr lang="en-US" altLang="zh-CN" sz="1200" b="0" i="0">
                          <a:solidFill>
                            <a:srgbClr val="000000"/>
                          </a:solidFill>
                          <a:latin typeface="等线" panose="02010600030101010101" charset="-122"/>
                          <a:ea typeface="等线" panose="02010600030101010101" charset="-122"/>
                        </a:rPr>
                        <a:t>Carton color is customizable</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hMerge="1">
                  <a:tcPr>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r>
              <a:tr h="542925">
                <a:tc>
                  <a:txBody>
                    <a:bodyPr/>
                    <a:p>
                      <a:pPr algn="ctr" fontAlgn="ctr"/>
                      <a:r>
                        <a:rPr lang="en-US" altLang="zh-CN" sz="1300" b="1" i="0">
                          <a:solidFill>
                            <a:srgbClr val="FFFFFF"/>
                          </a:solidFill>
                          <a:latin typeface="等线" panose="02010600030101010101" charset="-122"/>
                          <a:ea typeface="等线" panose="02010600030101010101" charset="-122"/>
                        </a:rPr>
                        <a:t>Packing Data</a:t>
                      </a:r>
                      <a:endParaRPr lang="en-US" altLang="zh-CN" sz="1300" b="1" i="0">
                        <a:solidFill>
                          <a:srgbClr val="FFFFFF"/>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1A365D"/>
                    </a:solidFill>
                  </a:tcPr>
                </a:tc>
                <a:tc>
                  <a:txBody>
                    <a:bodyPr/>
                    <a:p>
                      <a:pPr algn="l" fontAlgn="ctr"/>
                      <a:endParaRPr sz="13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1A365D"/>
                    </a:solidFill>
                  </a:tcPr>
                </a:tc>
                <a:tc gridSpan="3">
                  <a:txBody>
                    <a:bodyPr/>
                    <a:p>
                      <a:pPr algn="ctr" fontAlgn="ctr"/>
                      <a:r>
                        <a:rPr lang="en-US" altLang="zh-CN" sz="1300" b="1" i="0">
                          <a:solidFill>
                            <a:srgbClr val="FFFFFF"/>
                          </a:solidFill>
                          <a:latin typeface="等线" panose="02010600030101010101" charset="-122"/>
                          <a:ea typeface="等线" panose="02010600030101010101" charset="-122"/>
                        </a:rPr>
                        <a:t>Packing Quantity</a:t>
                      </a:r>
                      <a:r>
                        <a:rPr lang="zh-CN" altLang="en-US" sz="1300" b="1" i="0">
                          <a:solidFill>
                            <a:srgbClr val="FFFFFF"/>
                          </a:solidFill>
                          <a:latin typeface="等线" panose="02010600030101010101" charset="-122"/>
                          <a:ea typeface="等线" panose="02010600030101010101" charset="-122"/>
                        </a:rPr>
                        <a:t>（</a:t>
                      </a:r>
                      <a:r>
                        <a:rPr lang="en-US" altLang="zh-CN" sz="1300" b="1" i="0">
                          <a:solidFill>
                            <a:srgbClr val="FFFFFF"/>
                          </a:solidFill>
                          <a:latin typeface="等线" panose="02010600030101010101" charset="-122"/>
                          <a:ea typeface="等线" panose="02010600030101010101" charset="-122"/>
                        </a:rPr>
                        <a:t>pcs </a:t>
                      </a:r>
                      <a:r>
                        <a:rPr lang="zh-CN" altLang="en-US" sz="1300" b="1" i="0">
                          <a:solidFill>
                            <a:srgbClr val="FFFFFF"/>
                          </a:solidFill>
                          <a:latin typeface="等线" panose="02010600030101010101" charset="-122"/>
                          <a:ea typeface="等线" panose="02010600030101010101" charset="-122"/>
                        </a:rPr>
                        <a:t>）</a:t>
                      </a:r>
                      <a:endParaRPr lang="zh-CN" altLang="en-US" sz="1300" b="1" i="0">
                        <a:solidFill>
                          <a:srgbClr val="FFFFFF"/>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1A365D"/>
                    </a:solidFill>
                  </a:tcPr>
                </a:tc>
                <a:tc hMerge="1">
                  <a:tcP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c hMerge="1">
                  <a:tcPr>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r>
              <a:tr h="542290">
                <a:tc>
                  <a:txBody>
                    <a:bodyPr/>
                    <a:p>
                      <a:pPr algn="ctr" fontAlgn="ctr"/>
                      <a:r>
                        <a:rPr lang="en-US" altLang="zh-CN" sz="1200" b="1" i="0">
                          <a:solidFill>
                            <a:srgbClr val="000000"/>
                          </a:solidFill>
                          <a:latin typeface="等线" panose="02010600030101010101" charset="-122"/>
                          <a:ea typeface="等线" panose="02010600030101010101" charset="-122"/>
                        </a:rPr>
                        <a:t>Specifications</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r>
                        <a:rPr lang="en-US" altLang="zh-CN" sz="1200" b="1" i="0">
                          <a:solidFill>
                            <a:srgbClr val="000000"/>
                          </a:solidFill>
                          <a:latin typeface="等线" panose="02010600030101010101" charset="-122"/>
                          <a:ea typeface="等线" panose="02010600030101010101" charset="-122"/>
                        </a:rPr>
                        <a:t>G.W /N.W(KG)</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r>
                        <a:rPr lang="en-US" altLang="zh-CN" sz="1200" b="1" i="0">
                          <a:solidFill>
                            <a:srgbClr val="000000"/>
                          </a:solidFill>
                          <a:latin typeface="等线" panose="02010600030101010101" charset="-122"/>
                          <a:ea typeface="等线" panose="02010600030101010101" charset="-122"/>
                        </a:rPr>
                        <a:t>20GP</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r>
                        <a:rPr lang="en-US" altLang="zh-CN" sz="1200" b="1" i="0">
                          <a:solidFill>
                            <a:srgbClr val="000000"/>
                          </a:solidFill>
                          <a:latin typeface="等线" panose="02010600030101010101" charset="-122"/>
                          <a:ea typeface="等线" panose="02010600030101010101" charset="-122"/>
                        </a:rPr>
                        <a:t>40GP</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r>
                        <a:rPr lang="en-US" altLang="zh-CN" sz="1200" b="1" i="0">
                          <a:solidFill>
                            <a:srgbClr val="000000"/>
                          </a:solidFill>
                          <a:latin typeface="等线" panose="02010600030101010101" charset="-122"/>
                          <a:ea typeface="等线" panose="02010600030101010101" charset="-122"/>
                        </a:rPr>
                        <a:t>40HQ</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r>
              <a:tr h="543560">
                <a:tc>
                  <a:txBody>
                    <a:bodyPr/>
                    <a:p>
                      <a:pPr algn="ctr" fontAlgn="ctr"/>
                      <a:r>
                        <a:rPr lang="en-US" altLang="zh-CN" sz="1200" b="0" i="0">
                          <a:solidFill>
                            <a:srgbClr val="000000"/>
                          </a:solidFill>
                          <a:latin typeface="等线" panose="02010600030101010101" charset="-122"/>
                          <a:ea typeface="等线" panose="02010600030101010101" charset="-122"/>
                        </a:rPr>
                        <a:t>16 Inch Floor Fan</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r>
                        <a:rPr lang="en-US" altLang="zh-CN" sz="1200" b="0" i="0">
                          <a:solidFill>
                            <a:srgbClr val="000000"/>
                          </a:solidFill>
                          <a:latin typeface="等线" panose="02010600030101010101" charset="-122"/>
                          <a:ea typeface="等线" panose="02010600030101010101" charset="-122"/>
                        </a:rPr>
                        <a:t>4.9/4.1</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r>
                        <a:rPr lang="en-US" altLang="zh-CN" sz="1200" b="0" i="0">
                          <a:solidFill>
                            <a:srgbClr val="000000"/>
                          </a:solidFill>
                          <a:latin typeface="等线" panose="02010600030101010101" charset="-122"/>
                          <a:ea typeface="等线" panose="02010600030101010101" charset="-122"/>
                        </a:rPr>
                        <a:t>719 </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r>
                        <a:rPr lang="en-US" altLang="zh-CN" sz="1200" b="0" i="0">
                          <a:solidFill>
                            <a:srgbClr val="000000"/>
                          </a:solidFill>
                          <a:latin typeface="等线" panose="02010600030101010101" charset="-122"/>
                          <a:ea typeface="等线" panose="02010600030101010101" charset="-122"/>
                        </a:rPr>
                        <a:t>1582 </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r>
                        <a:rPr lang="en-US" altLang="zh-CN" sz="1200" b="0" i="0">
                          <a:solidFill>
                            <a:srgbClr val="000000"/>
                          </a:solidFill>
                          <a:latin typeface="等线" panose="02010600030101010101" charset="-122"/>
                          <a:ea typeface="等线" panose="02010600030101010101" charset="-122"/>
                        </a:rPr>
                        <a:t>1955 </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r>
            </a:tbl>
          </a:graphicData>
        </a:graphic>
      </p:graphicFrame>
      <p:pic>
        <p:nvPicPr>
          <p:cNvPr id="6" name="图片 5" descr="4-透"/>
          <p:cNvPicPr>
            <a:picLocks noChangeAspect="1"/>
          </p:cNvPicPr>
          <p:nvPr/>
        </p:nvPicPr>
        <p:blipFill>
          <a:blip r:embed="rId1"/>
          <a:stretch>
            <a:fillRect/>
          </a:stretch>
        </p:blipFill>
        <p:spPr>
          <a:xfrm>
            <a:off x="6737985" y="207010"/>
            <a:ext cx="5780405" cy="5780405"/>
          </a:xfrm>
          <a:prstGeom prst="rect">
            <a:avLst/>
          </a:prstGeom>
        </p:spPr>
      </p:pic>
    </p:spTree>
    <p:custDataLst>
      <p:tags r:id="rId2"/>
    </p:custData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5" name="表格 14"/>
          <p:cNvGraphicFramePr/>
          <p:nvPr/>
        </p:nvGraphicFramePr>
        <p:xfrm>
          <a:off x="15240" y="-20955"/>
          <a:ext cx="6913880" cy="6235700"/>
        </p:xfrm>
        <a:graphic>
          <a:graphicData uri="http://schemas.openxmlformats.org/drawingml/2006/table">
            <a:tbl>
              <a:tblPr/>
              <a:tblGrid>
                <a:gridCol w="1431290"/>
                <a:gridCol w="1898015"/>
                <a:gridCol w="1111885"/>
                <a:gridCol w="613410"/>
                <a:gridCol w="1859280"/>
              </a:tblGrid>
              <a:tr h="1042035">
                <a:tc gridSpan="5">
                  <a:txBody>
                    <a:bodyPr/>
                    <a:p>
                      <a:pPr algn="ctr" fontAlgn="ctr"/>
                      <a:r>
                        <a:rPr lang="en-US" altLang="zh-CN" sz="1700" b="1" i="0">
                          <a:solidFill>
                            <a:srgbClr val="000000"/>
                          </a:solidFill>
                          <a:latin typeface="等线" panose="02010600030101010101" charset="-122"/>
                          <a:ea typeface="等线" panose="02010600030101010101" charset="-122"/>
                        </a:rPr>
                        <a:t>Specifications</a:t>
                      </a:r>
                      <a:r>
                        <a:rPr lang="zh-CN" altLang="en-US" sz="1700" b="1" i="0">
                          <a:solidFill>
                            <a:srgbClr val="000000"/>
                          </a:solidFill>
                          <a:latin typeface="等线" panose="02010600030101010101" charset="-122"/>
                          <a:ea typeface="等线" panose="02010600030101010101" charset="-122"/>
                        </a:rPr>
                        <a:t>：</a:t>
                      </a:r>
                      <a:r>
                        <a:rPr lang="en-US" altLang="zh-CN" sz="1700" b="1" i="0">
                          <a:solidFill>
                            <a:srgbClr val="000000"/>
                          </a:solidFill>
                          <a:latin typeface="等线" panose="02010600030101010101" charset="-122"/>
                          <a:ea typeface="等线" panose="02010600030101010101" charset="-122"/>
                        </a:rPr>
                        <a:t>18 Inch Floor Fan-FD-40L261</a:t>
                      </a:r>
                      <a:r>
                        <a:rPr lang="zh-CN" altLang="en-US" sz="1700" b="1" i="0">
                          <a:solidFill>
                            <a:srgbClr val="000000"/>
                          </a:solidFill>
                          <a:latin typeface="等线" panose="02010600030101010101" charset="-122"/>
                          <a:ea typeface="等线" panose="02010600030101010101" charset="-122"/>
                        </a:rPr>
                        <a:t>（</a:t>
                      </a:r>
                      <a:r>
                        <a:rPr lang="en-US" altLang="zh-CN" sz="1700" b="1" i="0">
                          <a:solidFill>
                            <a:srgbClr val="000000"/>
                          </a:solidFill>
                          <a:latin typeface="等线" panose="02010600030101010101" charset="-122"/>
                          <a:ea typeface="等线" panose="02010600030101010101" charset="-122"/>
                        </a:rPr>
                        <a:t>Customizable</a:t>
                      </a:r>
                      <a:r>
                        <a:rPr lang="zh-CN" altLang="en-US" sz="1700" b="1" i="0">
                          <a:solidFill>
                            <a:srgbClr val="000000"/>
                          </a:solidFill>
                          <a:latin typeface="等线" panose="02010600030101010101" charset="-122"/>
                          <a:ea typeface="等线" panose="02010600030101010101" charset="-122"/>
                        </a:rPr>
                        <a:t>）</a:t>
                      </a:r>
                      <a:endParaRPr lang="zh-CN" altLang="en-US" sz="1700" b="1"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hMerge="1">
                  <a:tcP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c hMerge="1">
                  <a:tcP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c hMerge="1">
                  <a:tcP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c hMerge="1">
                  <a:tcPr>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r>
              <a:tr h="396240">
                <a:tc gridSpan="2">
                  <a:txBody>
                    <a:bodyPr/>
                    <a:p>
                      <a:pPr algn="ctr" fontAlgn="ctr"/>
                      <a:r>
                        <a:rPr lang="en-US" altLang="zh-CN" sz="1300" b="1" i="0">
                          <a:solidFill>
                            <a:srgbClr val="FFFFFF"/>
                          </a:solidFill>
                          <a:latin typeface="等线" panose="02010600030101010101" charset="-122"/>
                          <a:ea typeface="等线" panose="02010600030101010101" charset="-122"/>
                        </a:rPr>
                        <a:t>Product Specifications</a:t>
                      </a:r>
                      <a:endParaRPr lang="en-US" altLang="zh-CN" sz="1300" b="1" i="0">
                        <a:solidFill>
                          <a:srgbClr val="FFFFFF"/>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1A365D"/>
                    </a:solidFill>
                  </a:tcPr>
                </a:tc>
                <a:tc hMerge="1">
                  <a:tcPr>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c>
                  <a:txBody>
                    <a:bodyPr/>
                    <a:p>
                      <a:pPr algn="l" fontAlgn="ctr"/>
                      <a:r>
                        <a:rPr lang="en-US" altLang="zh-CN" sz="1300" b="1" i="0">
                          <a:solidFill>
                            <a:srgbClr val="FFFFFF"/>
                          </a:solidFill>
                          <a:latin typeface="等线" panose="02010600030101010101" charset="-122"/>
                          <a:ea typeface="等线" panose="02010600030101010101" charset="-122"/>
                        </a:rPr>
                        <a:t>Customizable</a:t>
                      </a:r>
                      <a:endParaRPr lang="en-US" altLang="zh-CN" sz="1300" b="1" i="0">
                        <a:solidFill>
                          <a:srgbClr val="FFFFFF"/>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1A365D"/>
                    </a:solidFill>
                  </a:tcPr>
                </a:tc>
                <a:tc gridSpan="2">
                  <a:txBody>
                    <a:bodyPr/>
                    <a:p>
                      <a:pPr algn="ctr" fontAlgn="ctr"/>
                      <a:r>
                        <a:rPr lang="en-US" altLang="zh-CN" sz="1300" b="1" i="0">
                          <a:solidFill>
                            <a:srgbClr val="FFFFFF"/>
                          </a:solidFill>
                          <a:latin typeface="等线" panose="02010600030101010101" charset="-122"/>
                          <a:ea typeface="等线" panose="02010600030101010101" charset="-122"/>
                        </a:rPr>
                        <a:t>Product Selling Points</a:t>
                      </a:r>
                      <a:endParaRPr lang="en-US" altLang="zh-CN" sz="1300" b="1" i="0">
                        <a:solidFill>
                          <a:srgbClr val="FFFFFF"/>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1A365D"/>
                    </a:solidFill>
                  </a:tcPr>
                </a:tc>
                <a:tc hMerge="1">
                  <a:tcPr>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r>
              <a:tr h="351790">
                <a:tc>
                  <a:txBody>
                    <a:bodyPr/>
                    <a:p>
                      <a:pPr algn="l" fontAlgn="ctr"/>
                      <a:r>
                        <a:rPr lang="en-US" altLang="zh-CN" sz="1200" b="1" i="0">
                          <a:solidFill>
                            <a:srgbClr val="000000"/>
                          </a:solidFill>
                          <a:latin typeface="等线" panose="02010600030101010101" charset="-122"/>
                          <a:ea typeface="等线" panose="02010600030101010101" charset="-122"/>
                        </a:rPr>
                        <a:t> Rated Voltage</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l" fontAlgn="ctr"/>
                      <a:r>
                        <a:rPr lang="en-US" altLang="zh-CN" sz="1200" b="0" i="0">
                          <a:solidFill>
                            <a:srgbClr val="000000"/>
                          </a:solidFill>
                          <a:latin typeface="等线" panose="02010600030101010101" charset="-122"/>
                          <a:ea typeface="等线" panose="02010600030101010101" charset="-122"/>
                        </a:rPr>
                        <a:t>220V~50Hz</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r>
                        <a:rPr lang="en-US" altLang="zh-CN" sz="1200" b="1" i="0">
                          <a:solidFill>
                            <a:srgbClr val="22C55E"/>
                          </a:solidFill>
                          <a:latin typeface="等线" panose="02010600030101010101" charset="-122"/>
                          <a:ea typeface="等线" panose="02010600030101010101" charset="-122"/>
                        </a:rPr>
                        <a:t>✓</a:t>
                      </a:r>
                      <a:endParaRPr lang="en-US" altLang="zh-CN" sz="1200" b="1" i="0">
                        <a:solidFill>
                          <a:srgbClr val="22C55E"/>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gridSpan="2">
                  <a:txBody>
                    <a:bodyPr/>
                    <a:p>
                      <a:pPr algn="ctr" fontAlgn="ctr"/>
                      <a:r>
                        <a:rPr lang="en-US" altLang="zh-CN" sz="1200">
                          <a:solidFill>
                            <a:srgbClr val="000000"/>
                          </a:solidFill>
                          <a:latin typeface="等线" panose="02010600030101010101" charset="-122"/>
                          <a:ea typeface="等线" panose="02010600030101010101" charset="-122"/>
                          <a:sym typeface="+mn-ea"/>
                        </a:rPr>
                        <a:t>4-speed rotary knob control</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hMerge="1">
                  <a:tcPr>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r>
              <a:tr h="352425">
                <a:tc>
                  <a:txBody>
                    <a:bodyPr/>
                    <a:p>
                      <a:pPr algn="l" fontAlgn="ctr"/>
                      <a:r>
                        <a:rPr lang="en-US" altLang="zh-CN" sz="1200" b="1" i="0">
                          <a:solidFill>
                            <a:srgbClr val="000000"/>
                          </a:solidFill>
                          <a:latin typeface="等线" panose="02010600030101010101" charset="-122"/>
                          <a:ea typeface="等线" panose="02010600030101010101" charset="-122"/>
                        </a:rPr>
                        <a:t> Rated Power</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l" fontAlgn="ctr"/>
                      <a:r>
                        <a:rPr lang="en-US" altLang="zh-CN" sz="1200" b="0" i="0">
                          <a:solidFill>
                            <a:srgbClr val="000000"/>
                          </a:solidFill>
                          <a:latin typeface="等线" panose="02010600030101010101" charset="-122"/>
                          <a:ea typeface="等线" panose="02010600030101010101" charset="-122"/>
                        </a:rPr>
                        <a:t>60W</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r>
                        <a:rPr lang="en-US" altLang="zh-CN" sz="1200" b="1" i="0">
                          <a:solidFill>
                            <a:srgbClr val="22C55E"/>
                          </a:solidFill>
                          <a:latin typeface="等线" panose="02010600030101010101" charset="-122"/>
                          <a:ea typeface="等线" panose="02010600030101010101" charset="-122"/>
                        </a:rPr>
                        <a:t>✓</a:t>
                      </a:r>
                      <a:endParaRPr lang="en-US" altLang="zh-CN" sz="1200" b="1" i="0">
                        <a:solidFill>
                          <a:srgbClr val="22C55E"/>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gridSpan="2">
                  <a:txBody>
                    <a:bodyPr/>
                    <a:p>
                      <a:pPr algn="ctr" fontAlgn="ctr"/>
                      <a:r>
                        <a:rPr lang="en-US" altLang="zh-CN" sz="1200" b="0" i="0">
                          <a:solidFill>
                            <a:srgbClr val="000000"/>
                          </a:solidFill>
                          <a:latin typeface="等线" panose="02010600030101010101" charset="-122"/>
                          <a:ea typeface="等线" panose="02010600030101010101" charset="-122"/>
                        </a:rPr>
                        <a:t>Left &amp; right oscillation+1-hour timer</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hMerge="1">
                  <a:tcPr>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r>
              <a:tr h="351790">
                <a:tc>
                  <a:txBody>
                    <a:bodyPr/>
                    <a:p>
                      <a:pPr algn="l" fontAlgn="ctr"/>
                      <a:r>
                        <a:rPr lang="en-US" altLang="zh-CN" sz="1200" b="1" i="0">
                          <a:solidFill>
                            <a:srgbClr val="000000"/>
                          </a:solidFill>
                          <a:latin typeface="等线" panose="02010600030101010101" charset="-122"/>
                          <a:ea typeface="等线" panose="02010600030101010101" charset="-122"/>
                        </a:rPr>
                        <a:t> Body Material</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l" fontAlgn="ctr"/>
                      <a:r>
                        <a:rPr lang="en-US" altLang="zh-CN" sz="1200" b="0" i="0">
                          <a:solidFill>
                            <a:srgbClr val="000000"/>
                          </a:solidFill>
                          <a:latin typeface="等线" panose="02010600030101010101" charset="-122"/>
                          <a:ea typeface="等线" panose="02010600030101010101" charset="-122"/>
                        </a:rPr>
                        <a:t>Metal &amp; Polypropylene (PP)</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r>
                        <a:rPr lang="en-US" altLang="zh-CN" sz="1200" b="1" i="0">
                          <a:solidFill>
                            <a:srgbClr val="22C55E"/>
                          </a:solidFill>
                          <a:latin typeface="等线" panose="02010600030101010101" charset="-122"/>
                          <a:ea typeface="等线" panose="02010600030101010101" charset="-122"/>
                        </a:rPr>
                        <a:t>✓</a:t>
                      </a:r>
                      <a:endParaRPr lang="en-US" altLang="zh-CN" sz="1200" b="1" i="0">
                        <a:solidFill>
                          <a:srgbClr val="22C55E"/>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gridSpan="2">
                  <a:txBody>
                    <a:bodyPr/>
                    <a:p>
                      <a:pPr algn="ctr" fontAlgn="ctr"/>
                      <a:r>
                        <a:rPr lang="en-US" altLang="zh-CN" sz="1200" b="0" i="0">
                          <a:solidFill>
                            <a:srgbClr val="000000"/>
                          </a:solidFill>
                          <a:latin typeface="等线" panose="02010600030101010101" charset="-122"/>
                          <a:ea typeface="等线" panose="02010600030101010101" charset="-122"/>
                        </a:rPr>
                        <a:t>Adjustable fan height</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hMerge="1">
                  <a:tcPr>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r>
              <a:tr h="352425">
                <a:tc>
                  <a:txBody>
                    <a:bodyPr/>
                    <a:p>
                      <a:pPr algn="l" fontAlgn="ctr"/>
                      <a:r>
                        <a:rPr lang="en-US" altLang="zh-CN" sz="1200" b="1" i="0">
                          <a:solidFill>
                            <a:srgbClr val="000000"/>
                          </a:solidFill>
                          <a:latin typeface="等线" panose="02010600030101010101" charset="-122"/>
                          <a:ea typeface="等线" panose="02010600030101010101" charset="-122"/>
                        </a:rPr>
                        <a:t> Product Size</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l" fontAlgn="ctr">
                        <a:buClrTx/>
                        <a:buSzTx/>
                        <a:buFontTx/>
                      </a:pPr>
                      <a:r>
                        <a:rPr lang="en-US" altLang="zh-CN" sz="1200">
                          <a:solidFill>
                            <a:srgbClr val="000000"/>
                          </a:solidFill>
                          <a:latin typeface="等线" panose="02010600030101010101" charset="-122"/>
                          <a:ea typeface="等线" panose="02010600030101010101" charset="-122"/>
                          <a:sym typeface="+mn-ea"/>
                        </a:rPr>
                        <a:t>450*420*1420mm</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endParaRPr sz="1200" b="1" i="0">
                        <a:solidFill>
                          <a:srgbClr val="22C55E"/>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gridSpan="2">
                  <a:txBody>
                    <a:bodyPr/>
                    <a:p>
                      <a:pPr algn="ctr" fontAlgn="ctr"/>
                      <a:r>
                        <a:rPr lang="en-US" altLang="zh-CN" sz="1200" b="0" i="0">
                          <a:solidFill>
                            <a:srgbClr val="000000"/>
                          </a:solidFill>
                          <a:latin typeface="等线" panose="02010600030101010101" charset="-122"/>
                          <a:ea typeface="等线" panose="02010600030101010101" charset="-122"/>
                        </a:rPr>
                        <a:t>Powerful airflow, quiet operation</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hMerge="1">
                  <a:tcPr>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r>
              <a:tr h="351790">
                <a:tc>
                  <a:txBody>
                    <a:bodyPr/>
                    <a:p>
                      <a:pPr algn="l" fontAlgn="ctr"/>
                      <a:r>
                        <a:rPr lang="en-US" altLang="zh-CN" sz="1200" b="1" i="0">
                          <a:solidFill>
                            <a:srgbClr val="000000"/>
                          </a:solidFill>
                          <a:latin typeface="等线" panose="02010600030101010101" charset="-122"/>
                          <a:ea typeface="等线" panose="02010600030101010101" charset="-122"/>
                        </a:rPr>
                        <a:t> Carton Size</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l" fontAlgn="ctr">
                        <a:buClrTx/>
                        <a:buSzTx/>
                        <a:buFontTx/>
                      </a:pPr>
                      <a:r>
                        <a:rPr lang="en-US" altLang="zh-CN" sz="1200">
                          <a:solidFill>
                            <a:srgbClr val="000000"/>
                          </a:solidFill>
                          <a:latin typeface="等线" panose="02010600030101010101" charset="-122"/>
                          <a:ea typeface="等线" panose="02010600030101010101" charset="-122"/>
                          <a:sym typeface="+mn-ea"/>
                        </a:rPr>
                        <a:t>540*210*490mm</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endParaRPr sz="1200" b="1" i="0">
                        <a:solidFill>
                          <a:srgbClr val="22C55E"/>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gridSpan="2">
                  <a:txBody>
                    <a:bodyPr/>
                    <a:p>
                      <a:pPr algn="ctr" fontAlgn="ctr"/>
                      <a:r>
                        <a:rPr lang="en-US" altLang="zh-CN" sz="1200" b="0" i="0">
                          <a:solidFill>
                            <a:srgbClr val="000000"/>
                          </a:solidFill>
                          <a:latin typeface="等线" panose="02010600030101010101" charset="-122"/>
                          <a:ea typeface="等线" panose="02010600030101010101" charset="-122"/>
                        </a:rPr>
                        <a:t>Dense safety grill protection</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hMerge="1">
                  <a:tcPr>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r>
              <a:tr h="352425">
                <a:tc>
                  <a:txBody>
                    <a:bodyPr/>
                    <a:p>
                      <a:pPr algn="l" fontAlgn="ctr"/>
                      <a:r>
                        <a:rPr lang="en-US" altLang="zh-CN" sz="1200" b="1" i="0">
                          <a:solidFill>
                            <a:srgbClr val="000000"/>
                          </a:solidFill>
                          <a:latin typeface="等线" panose="02010600030101010101" charset="-122"/>
                          <a:ea typeface="等线" panose="02010600030101010101" charset="-122"/>
                        </a:rPr>
                        <a:t> Control Mode</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l" fontAlgn="ctr"/>
                      <a:r>
                        <a:rPr lang="en-US" altLang="zh-CN" sz="1200">
                          <a:solidFill>
                            <a:srgbClr val="000000"/>
                          </a:solidFill>
                          <a:latin typeface="等线" panose="02010600030101010101" charset="-122"/>
                          <a:ea typeface="等线" panose="02010600030101010101" charset="-122"/>
                          <a:sym typeface="+mn-ea"/>
                        </a:rPr>
                        <a:t>Rotary Knob Control</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r>
                        <a:rPr lang="en-US" altLang="zh-CN" sz="1200" b="1" i="0">
                          <a:solidFill>
                            <a:srgbClr val="22C55E"/>
                          </a:solidFill>
                          <a:latin typeface="等线" panose="02010600030101010101" charset="-122"/>
                          <a:ea typeface="等线" panose="02010600030101010101" charset="-122"/>
                        </a:rPr>
                        <a:t>✓</a:t>
                      </a:r>
                      <a:endParaRPr lang="en-US" altLang="zh-CN" sz="1200" b="1" i="0">
                        <a:solidFill>
                          <a:srgbClr val="22C55E"/>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gridSpan="2">
                  <a:txBody>
                    <a:bodyPr/>
                    <a:p>
                      <a:pPr algn="ctr" fontAlgn="ctr"/>
                      <a:r>
                        <a:rPr lang="en-US" altLang="zh-CN" sz="1200" b="0" i="0">
                          <a:solidFill>
                            <a:srgbClr val="000000"/>
                          </a:solidFill>
                          <a:latin typeface="等线" panose="02010600030101010101" charset="-122"/>
                          <a:ea typeface="等线" panose="02010600030101010101" charset="-122"/>
                        </a:rPr>
                        <a:t>Stable base with counterweight</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hMerge="1">
                  <a:tcPr>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r>
              <a:tr h="351790">
                <a:tc>
                  <a:txBody>
                    <a:bodyPr/>
                    <a:p>
                      <a:pPr algn="l" fontAlgn="ctr"/>
                      <a:r>
                        <a:rPr lang="en-US" altLang="zh-CN" sz="1200" b="1" i="0">
                          <a:solidFill>
                            <a:srgbClr val="000000"/>
                          </a:solidFill>
                          <a:latin typeface="等线" panose="02010600030101010101" charset="-122"/>
                          <a:ea typeface="等线" panose="02010600030101010101" charset="-122"/>
                        </a:rPr>
                        <a:t> Packing Qty.</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l" fontAlgn="ctr"/>
                      <a:r>
                        <a:rPr lang="en-US" altLang="zh-CN" sz="1200" b="0" i="0">
                          <a:solidFill>
                            <a:srgbClr val="000000"/>
                          </a:solidFill>
                          <a:latin typeface="等线" panose="02010600030101010101" charset="-122"/>
                          <a:ea typeface="等线" panose="02010600030101010101" charset="-122"/>
                        </a:rPr>
                        <a:t>1 pcs/ctn</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r>
                        <a:rPr lang="en-US" altLang="zh-CN" sz="1200" b="1" i="0">
                          <a:solidFill>
                            <a:srgbClr val="22C55E"/>
                          </a:solidFill>
                          <a:latin typeface="等线" panose="02010600030101010101" charset="-122"/>
                          <a:ea typeface="等线" panose="02010600030101010101" charset="-122"/>
                        </a:rPr>
                        <a:t>✓</a:t>
                      </a:r>
                      <a:endParaRPr lang="en-US" altLang="zh-CN" sz="1200" b="1" i="0">
                        <a:solidFill>
                          <a:srgbClr val="22C55E"/>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gridSpan="2">
                  <a:txBody>
                    <a:bodyPr/>
                    <a:p>
                      <a:pPr algn="ctr" fontAlgn="ctr"/>
                      <a:r>
                        <a:rPr lang="en-US" altLang="zh-CN" sz="1200">
                          <a:solidFill>
                            <a:srgbClr val="000000"/>
                          </a:solidFill>
                          <a:latin typeface="等线" panose="02010600030101010101" charset="-122"/>
                          <a:ea typeface="等线" panose="02010600030101010101" charset="-122"/>
                          <a:sym typeface="+mn-ea"/>
                        </a:rPr>
                        <a:t>Customizable colors</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hMerge="1">
                  <a:tcPr>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r>
              <a:tr h="352425">
                <a:tc>
                  <a:txBody>
                    <a:bodyPr/>
                    <a:p>
                      <a:pPr algn="l" fontAlgn="ctr"/>
                      <a:r>
                        <a:rPr lang="en-US" altLang="zh-CN" sz="1200" b="1" i="0">
                          <a:solidFill>
                            <a:srgbClr val="000000"/>
                          </a:solidFill>
                          <a:latin typeface="等线" panose="02010600030101010101" charset="-122"/>
                          <a:ea typeface="等线" panose="02010600030101010101" charset="-122"/>
                        </a:rPr>
                        <a:t> Blade Quantity</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l" fontAlgn="ctr"/>
                      <a:r>
                        <a:rPr lang="en-US" altLang="zh-CN" sz="1200" b="0" i="0">
                          <a:solidFill>
                            <a:srgbClr val="000000"/>
                          </a:solidFill>
                          <a:latin typeface="等线" panose="02010600030101010101" charset="-122"/>
                          <a:ea typeface="等线" panose="02010600030101010101" charset="-122"/>
                        </a:rPr>
                        <a:t>6 Plastic Blades</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endParaRPr lang="en-US" altLang="zh-CN" sz="1200" b="1" i="0">
                        <a:solidFill>
                          <a:srgbClr val="22C55E"/>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gridSpan="2">
                  <a:txBody>
                    <a:bodyPr/>
                    <a:p>
                      <a:pPr algn="ctr" fontAlgn="ctr"/>
                      <a:r>
                        <a:rPr lang="en-US" altLang="zh-CN" sz="1200" b="0" i="0">
                          <a:solidFill>
                            <a:srgbClr val="000000"/>
                          </a:solidFill>
                          <a:latin typeface="等线" panose="02010600030101010101" charset="-122"/>
                          <a:ea typeface="等线" panose="02010600030101010101" charset="-122"/>
                        </a:rPr>
                        <a:t>OEM &amp; ODM supported</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hMerge="1">
                  <a:tcPr>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r>
              <a:tr h="351790">
                <a:tc>
                  <a:txBody>
                    <a:bodyPr/>
                    <a:p>
                      <a:pPr algn="l" fontAlgn="ctr"/>
                      <a:r>
                        <a:rPr lang="en-US" altLang="zh-CN" sz="1200" b="1" i="0">
                          <a:solidFill>
                            <a:srgbClr val="000000"/>
                          </a:solidFill>
                          <a:latin typeface="等线" panose="02010600030101010101" charset="-122"/>
                          <a:ea typeface="等线" panose="02010600030101010101" charset="-122"/>
                        </a:rPr>
                        <a:t> Oscillation</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l" fontAlgn="ctr"/>
                      <a:r>
                        <a:rPr lang="en-US" altLang="zh-CN" sz="1200" b="0" i="0">
                          <a:solidFill>
                            <a:srgbClr val="000000"/>
                          </a:solidFill>
                          <a:latin typeface="等线" panose="02010600030101010101" charset="-122"/>
                          <a:ea typeface="等线" panose="02010600030101010101" charset="-122"/>
                        </a:rPr>
                        <a:t>Left &amp; Right Oscillation</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l" fontAlgn="ctr"/>
                      <a:endParaRPr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gridSpan="2">
                  <a:txBody>
                    <a:bodyPr/>
                    <a:p>
                      <a:pPr algn="ctr" fontAlgn="ctr"/>
                      <a:r>
                        <a:rPr lang="en-US" altLang="zh-CN" sz="1200" b="0" i="0">
                          <a:solidFill>
                            <a:srgbClr val="000000"/>
                          </a:solidFill>
                          <a:latin typeface="等线" panose="02010600030101010101" charset="-122"/>
                          <a:ea typeface="等线" panose="02010600030101010101" charset="-122"/>
                        </a:rPr>
                        <a:t>Carton color is customizable</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hMerge="1">
                  <a:tcPr>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r>
              <a:tr h="542925">
                <a:tc>
                  <a:txBody>
                    <a:bodyPr/>
                    <a:p>
                      <a:pPr algn="ctr" fontAlgn="ctr"/>
                      <a:r>
                        <a:rPr lang="en-US" altLang="zh-CN" sz="1300" b="1" i="0">
                          <a:solidFill>
                            <a:srgbClr val="FFFFFF"/>
                          </a:solidFill>
                          <a:latin typeface="等线" panose="02010600030101010101" charset="-122"/>
                          <a:ea typeface="等线" panose="02010600030101010101" charset="-122"/>
                        </a:rPr>
                        <a:t>Packing Data</a:t>
                      </a:r>
                      <a:endParaRPr lang="en-US" altLang="zh-CN" sz="1300" b="1" i="0">
                        <a:solidFill>
                          <a:srgbClr val="FFFFFF"/>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1A365D"/>
                    </a:solidFill>
                  </a:tcPr>
                </a:tc>
                <a:tc>
                  <a:txBody>
                    <a:bodyPr/>
                    <a:p>
                      <a:pPr algn="l" fontAlgn="ctr"/>
                      <a:endParaRPr sz="13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1A365D"/>
                    </a:solidFill>
                  </a:tcPr>
                </a:tc>
                <a:tc gridSpan="3">
                  <a:txBody>
                    <a:bodyPr/>
                    <a:p>
                      <a:pPr algn="ctr" fontAlgn="ctr"/>
                      <a:r>
                        <a:rPr lang="en-US" altLang="zh-CN" sz="1300" b="1" i="0">
                          <a:solidFill>
                            <a:srgbClr val="FFFFFF"/>
                          </a:solidFill>
                          <a:latin typeface="等线" panose="02010600030101010101" charset="-122"/>
                          <a:ea typeface="等线" panose="02010600030101010101" charset="-122"/>
                        </a:rPr>
                        <a:t>Packing Quantity</a:t>
                      </a:r>
                      <a:r>
                        <a:rPr lang="zh-CN" altLang="en-US" sz="1300" b="1" i="0">
                          <a:solidFill>
                            <a:srgbClr val="FFFFFF"/>
                          </a:solidFill>
                          <a:latin typeface="等线" panose="02010600030101010101" charset="-122"/>
                          <a:ea typeface="等线" panose="02010600030101010101" charset="-122"/>
                        </a:rPr>
                        <a:t>（</a:t>
                      </a:r>
                      <a:r>
                        <a:rPr lang="en-US" altLang="zh-CN" sz="1300" b="1" i="0">
                          <a:solidFill>
                            <a:srgbClr val="FFFFFF"/>
                          </a:solidFill>
                          <a:latin typeface="等线" panose="02010600030101010101" charset="-122"/>
                          <a:ea typeface="等线" panose="02010600030101010101" charset="-122"/>
                        </a:rPr>
                        <a:t>pcs </a:t>
                      </a:r>
                      <a:r>
                        <a:rPr lang="zh-CN" altLang="en-US" sz="1300" b="1" i="0">
                          <a:solidFill>
                            <a:srgbClr val="FFFFFF"/>
                          </a:solidFill>
                          <a:latin typeface="等线" panose="02010600030101010101" charset="-122"/>
                          <a:ea typeface="等线" panose="02010600030101010101" charset="-122"/>
                        </a:rPr>
                        <a:t>）</a:t>
                      </a:r>
                      <a:endParaRPr lang="zh-CN" altLang="en-US" sz="1300" b="1" i="0">
                        <a:solidFill>
                          <a:srgbClr val="FFFFFF"/>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1A365D"/>
                    </a:solidFill>
                  </a:tcPr>
                </a:tc>
                <a:tc hMerge="1">
                  <a:tcP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c hMerge="1">
                  <a:tcPr>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r>
              <a:tr h="542290">
                <a:tc>
                  <a:txBody>
                    <a:bodyPr/>
                    <a:p>
                      <a:pPr algn="ctr" fontAlgn="ctr"/>
                      <a:r>
                        <a:rPr lang="en-US" altLang="zh-CN" sz="1200" b="1" i="0">
                          <a:solidFill>
                            <a:srgbClr val="000000"/>
                          </a:solidFill>
                          <a:latin typeface="等线" panose="02010600030101010101" charset="-122"/>
                          <a:ea typeface="等线" panose="02010600030101010101" charset="-122"/>
                        </a:rPr>
                        <a:t>Specifications</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r>
                        <a:rPr lang="en-US" altLang="zh-CN" sz="1200" b="1" i="0">
                          <a:solidFill>
                            <a:srgbClr val="000000"/>
                          </a:solidFill>
                          <a:latin typeface="等线" panose="02010600030101010101" charset="-122"/>
                          <a:ea typeface="等线" panose="02010600030101010101" charset="-122"/>
                        </a:rPr>
                        <a:t>G.W /N.W(KG)</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r>
                        <a:rPr lang="en-US" altLang="zh-CN" sz="1200" b="1" i="0">
                          <a:solidFill>
                            <a:srgbClr val="000000"/>
                          </a:solidFill>
                          <a:latin typeface="等线" panose="02010600030101010101" charset="-122"/>
                          <a:ea typeface="等线" panose="02010600030101010101" charset="-122"/>
                        </a:rPr>
                        <a:t>20GP</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r>
                        <a:rPr lang="en-US" altLang="zh-CN" sz="1200" b="1" i="0">
                          <a:solidFill>
                            <a:srgbClr val="000000"/>
                          </a:solidFill>
                          <a:latin typeface="等线" panose="02010600030101010101" charset="-122"/>
                          <a:ea typeface="等线" panose="02010600030101010101" charset="-122"/>
                        </a:rPr>
                        <a:t>40GP</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r>
                        <a:rPr lang="en-US" altLang="zh-CN" sz="1200" b="1" i="0">
                          <a:solidFill>
                            <a:srgbClr val="000000"/>
                          </a:solidFill>
                          <a:latin typeface="等线" panose="02010600030101010101" charset="-122"/>
                          <a:ea typeface="等线" panose="02010600030101010101" charset="-122"/>
                        </a:rPr>
                        <a:t>40HQ</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r>
              <a:tr h="543560">
                <a:tc>
                  <a:txBody>
                    <a:bodyPr/>
                    <a:p>
                      <a:pPr algn="ctr" fontAlgn="ctr"/>
                      <a:r>
                        <a:rPr lang="en-US" altLang="zh-CN" sz="1200" b="0" i="0">
                          <a:solidFill>
                            <a:srgbClr val="000000"/>
                          </a:solidFill>
                          <a:latin typeface="等线" panose="02010600030101010101" charset="-122"/>
                          <a:ea typeface="等线" panose="02010600030101010101" charset="-122"/>
                        </a:rPr>
                        <a:t>18Inch Floor Fan</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r>
                        <a:rPr lang="en-US" altLang="zh-CN" sz="1200" b="0" i="0">
                          <a:solidFill>
                            <a:srgbClr val="000000"/>
                          </a:solidFill>
                          <a:latin typeface="等线" panose="02010600030101010101" charset="-122"/>
                          <a:ea typeface="等线" panose="02010600030101010101" charset="-122"/>
                        </a:rPr>
                        <a:t>6.5/5.4</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buClrTx/>
                        <a:buSzTx/>
                        <a:buFontTx/>
                      </a:pPr>
                      <a:r>
                        <a:rPr lang="en-US" altLang="zh-CN" sz="1200" b="0" i="0">
                          <a:solidFill>
                            <a:srgbClr val="000000"/>
                          </a:solidFill>
                          <a:latin typeface="等线" panose="02010600030101010101" charset="-122"/>
                          <a:ea typeface="等线" panose="02010600030101010101" charset="-122"/>
                        </a:rPr>
                        <a:t>450 </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buClrTx/>
                        <a:buSzTx/>
                        <a:buFontTx/>
                      </a:pPr>
                      <a:r>
                        <a:rPr lang="en-US" altLang="zh-CN" sz="1200" b="0" i="0">
                          <a:solidFill>
                            <a:srgbClr val="000000"/>
                          </a:solidFill>
                          <a:latin typeface="等线" panose="02010600030101010101" charset="-122"/>
                          <a:ea typeface="等线" panose="02010600030101010101" charset="-122"/>
                        </a:rPr>
                        <a:t>990 </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buClrTx/>
                        <a:buSzTx/>
                        <a:buFontTx/>
                      </a:pPr>
                      <a:r>
                        <a:rPr lang="en-US" altLang="zh-CN" sz="1200" b="0" i="0">
                          <a:solidFill>
                            <a:srgbClr val="000000"/>
                          </a:solidFill>
                          <a:latin typeface="等线" panose="02010600030101010101" charset="-122"/>
                          <a:ea typeface="等线" panose="02010600030101010101" charset="-122"/>
                        </a:rPr>
                        <a:t>1224 </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r>
            </a:tbl>
          </a:graphicData>
        </a:graphic>
      </p:graphicFrame>
      <p:pic>
        <p:nvPicPr>
          <p:cNvPr id="5" name="图片 4" descr="6-透"/>
          <p:cNvPicPr>
            <a:picLocks noChangeAspect="1"/>
          </p:cNvPicPr>
          <p:nvPr/>
        </p:nvPicPr>
        <p:blipFill>
          <a:blip r:embed="rId1"/>
          <a:stretch>
            <a:fillRect/>
          </a:stretch>
        </p:blipFill>
        <p:spPr>
          <a:xfrm>
            <a:off x="6684010" y="445770"/>
            <a:ext cx="5650230" cy="5650230"/>
          </a:xfrm>
          <a:prstGeom prst="rect">
            <a:avLst/>
          </a:prstGeom>
        </p:spPr>
      </p:pic>
    </p:spTree>
    <p:custDataLst>
      <p:tags r:id="rId2"/>
    </p:custData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5" name="表格 14"/>
          <p:cNvGraphicFramePr/>
          <p:nvPr/>
        </p:nvGraphicFramePr>
        <p:xfrm>
          <a:off x="15240" y="-20955"/>
          <a:ext cx="6913880" cy="6235700"/>
        </p:xfrm>
        <a:graphic>
          <a:graphicData uri="http://schemas.openxmlformats.org/drawingml/2006/table">
            <a:tbl>
              <a:tblPr/>
              <a:tblGrid>
                <a:gridCol w="1431290"/>
                <a:gridCol w="1898015"/>
                <a:gridCol w="1111885"/>
                <a:gridCol w="613410"/>
                <a:gridCol w="1859280"/>
              </a:tblGrid>
              <a:tr h="1042035">
                <a:tc gridSpan="5">
                  <a:txBody>
                    <a:bodyPr/>
                    <a:p>
                      <a:pPr algn="ctr" fontAlgn="ctr"/>
                      <a:r>
                        <a:rPr lang="en-US" altLang="zh-CN" sz="1700" b="1" i="0">
                          <a:solidFill>
                            <a:srgbClr val="000000"/>
                          </a:solidFill>
                          <a:latin typeface="等线" panose="02010600030101010101" charset="-122"/>
                          <a:ea typeface="等线" panose="02010600030101010101" charset="-122"/>
                        </a:rPr>
                        <a:t>Specifications</a:t>
                      </a:r>
                      <a:r>
                        <a:rPr lang="zh-CN" altLang="en-US" sz="1700" b="1" i="0">
                          <a:solidFill>
                            <a:srgbClr val="000000"/>
                          </a:solidFill>
                          <a:latin typeface="等线" panose="02010600030101010101" charset="-122"/>
                          <a:ea typeface="等线" panose="02010600030101010101" charset="-122"/>
                        </a:rPr>
                        <a:t>：</a:t>
                      </a:r>
                      <a:r>
                        <a:rPr lang="en-US" altLang="zh-CN" sz="1700" b="1" i="0">
                          <a:solidFill>
                            <a:srgbClr val="000000"/>
                          </a:solidFill>
                          <a:latin typeface="等线" panose="02010600030101010101" charset="-122"/>
                          <a:ea typeface="等线" panose="02010600030101010101" charset="-122"/>
                        </a:rPr>
                        <a:t>18</a:t>
                      </a:r>
                      <a:r>
                        <a:rPr lang="en-US" altLang="zh-CN" sz="1700" b="1" i="0">
                          <a:solidFill>
                            <a:srgbClr val="000000"/>
                          </a:solidFill>
                          <a:latin typeface="等线" panose="02010600030101010101" charset="-122"/>
                          <a:ea typeface="等线" panose="02010600030101010101" charset="-122"/>
                        </a:rPr>
                        <a:t> Inch Floor Fan-FD-40L261Y</a:t>
                      </a:r>
                      <a:r>
                        <a:rPr lang="zh-CN" altLang="en-US" sz="1700" b="1" i="0">
                          <a:solidFill>
                            <a:srgbClr val="000000"/>
                          </a:solidFill>
                          <a:latin typeface="等线" panose="02010600030101010101" charset="-122"/>
                          <a:ea typeface="等线" panose="02010600030101010101" charset="-122"/>
                        </a:rPr>
                        <a:t>（</a:t>
                      </a:r>
                      <a:r>
                        <a:rPr lang="en-US" altLang="zh-CN" sz="1700" b="1" i="0">
                          <a:solidFill>
                            <a:srgbClr val="000000"/>
                          </a:solidFill>
                          <a:latin typeface="等线" panose="02010600030101010101" charset="-122"/>
                          <a:ea typeface="等线" panose="02010600030101010101" charset="-122"/>
                        </a:rPr>
                        <a:t>Customizable</a:t>
                      </a:r>
                      <a:r>
                        <a:rPr lang="zh-CN" altLang="en-US" sz="1700" b="1" i="0">
                          <a:solidFill>
                            <a:srgbClr val="000000"/>
                          </a:solidFill>
                          <a:latin typeface="等线" panose="02010600030101010101" charset="-122"/>
                          <a:ea typeface="等线" panose="02010600030101010101" charset="-122"/>
                        </a:rPr>
                        <a:t>）</a:t>
                      </a:r>
                      <a:endParaRPr lang="zh-CN" altLang="en-US" sz="1700" b="1"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hMerge="1">
                  <a:tcP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c hMerge="1">
                  <a:tcP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c hMerge="1">
                  <a:tcP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c hMerge="1">
                  <a:tcPr>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r>
              <a:tr h="396240">
                <a:tc gridSpan="2">
                  <a:txBody>
                    <a:bodyPr/>
                    <a:p>
                      <a:pPr algn="ctr" fontAlgn="ctr"/>
                      <a:r>
                        <a:rPr lang="en-US" altLang="zh-CN" sz="1300" b="1" i="0">
                          <a:solidFill>
                            <a:srgbClr val="FFFFFF"/>
                          </a:solidFill>
                          <a:latin typeface="等线" panose="02010600030101010101" charset="-122"/>
                          <a:ea typeface="等线" panose="02010600030101010101" charset="-122"/>
                        </a:rPr>
                        <a:t>Product Specifications</a:t>
                      </a:r>
                      <a:endParaRPr lang="en-US" altLang="zh-CN" sz="1300" b="1" i="0">
                        <a:solidFill>
                          <a:srgbClr val="FFFFFF"/>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1A365D"/>
                    </a:solidFill>
                  </a:tcPr>
                </a:tc>
                <a:tc hMerge="1">
                  <a:tcPr>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c>
                  <a:txBody>
                    <a:bodyPr/>
                    <a:p>
                      <a:pPr algn="l" fontAlgn="ctr"/>
                      <a:r>
                        <a:rPr lang="en-US" altLang="zh-CN" sz="1300" b="1" i="0">
                          <a:solidFill>
                            <a:srgbClr val="FFFFFF"/>
                          </a:solidFill>
                          <a:latin typeface="等线" panose="02010600030101010101" charset="-122"/>
                          <a:ea typeface="等线" panose="02010600030101010101" charset="-122"/>
                        </a:rPr>
                        <a:t>Customizable</a:t>
                      </a:r>
                      <a:endParaRPr lang="en-US" altLang="zh-CN" sz="1300" b="1" i="0">
                        <a:solidFill>
                          <a:srgbClr val="FFFFFF"/>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1A365D"/>
                    </a:solidFill>
                  </a:tcPr>
                </a:tc>
                <a:tc gridSpan="2">
                  <a:txBody>
                    <a:bodyPr/>
                    <a:p>
                      <a:pPr algn="ctr" fontAlgn="ctr"/>
                      <a:r>
                        <a:rPr lang="en-US" altLang="zh-CN" sz="1300" b="1" i="0">
                          <a:solidFill>
                            <a:srgbClr val="FFFFFF"/>
                          </a:solidFill>
                          <a:latin typeface="等线" panose="02010600030101010101" charset="-122"/>
                          <a:ea typeface="等线" panose="02010600030101010101" charset="-122"/>
                        </a:rPr>
                        <a:t>Product Selling Points</a:t>
                      </a:r>
                      <a:endParaRPr lang="en-US" altLang="zh-CN" sz="1300" b="1" i="0">
                        <a:solidFill>
                          <a:srgbClr val="FFFFFF"/>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1A365D"/>
                    </a:solidFill>
                  </a:tcPr>
                </a:tc>
                <a:tc hMerge="1">
                  <a:tcPr>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r>
              <a:tr h="351790">
                <a:tc>
                  <a:txBody>
                    <a:bodyPr/>
                    <a:p>
                      <a:pPr algn="l" fontAlgn="ctr"/>
                      <a:r>
                        <a:rPr lang="en-US" altLang="zh-CN" sz="1200" b="1" i="0">
                          <a:solidFill>
                            <a:srgbClr val="000000"/>
                          </a:solidFill>
                          <a:latin typeface="等线" panose="02010600030101010101" charset="-122"/>
                          <a:ea typeface="等线" panose="02010600030101010101" charset="-122"/>
                        </a:rPr>
                        <a:t> Rated Voltage</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l" fontAlgn="ctr"/>
                      <a:r>
                        <a:rPr lang="en-US" altLang="zh-CN" sz="1200" b="0" i="0">
                          <a:solidFill>
                            <a:srgbClr val="000000"/>
                          </a:solidFill>
                          <a:latin typeface="等线" panose="02010600030101010101" charset="-122"/>
                          <a:ea typeface="等线" panose="02010600030101010101" charset="-122"/>
                        </a:rPr>
                        <a:t>220V~50Hz</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r>
                        <a:rPr lang="en-US" altLang="zh-CN" sz="1200" b="1" i="0">
                          <a:solidFill>
                            <a:srgbClr val="22C55E"/>
                          </a:solidFill>
                          <a:latin typeface="等线" panose="02010600030101010101" charset="-122"/>
                          <a:ea typeface="等线" panose="02010600030101010101" charset="-122"/>
                        </a:rPr>
                        <a:t>✓</a:t>
                      </a:r>
                      <a:endParaRPr lang="en-US" altLang="zh-CN" sz="1200" b="1" i="0">
                        <a:solidFill>
                          <a:srgbClr val="22C55E"/>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gridSpan="2">
                  <a:txBody>
                    <a:bodyPr/>
                    <a:p>
                      <a:pPr algn="ctr" fontAlgn="ctr"/>
                      <a:r>
                        <a:rPr lang="en-US" altLang="zh-CN" sz="1200">
                          <a:solidFill>
                            <a:srgbClr val="000000"/>
                          </a:solidFill>
                          <a:latin typeface="等线" panose="02010600030101010101" charset="-122"/>
                          <a:ea typeface="等线" panose="02010600030101010101" charset="-122"/>
                          <a:sym typeface="+mn-ea"/>
                        </a:rPr>
                        <a:t>4 speed levels, remote control</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hMerge="1">
                  <a:tcPr>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r>
              <a:tr h="352425">
                <a:tc>
                  <a:txBody>
                    <a:bodyPr/>
                    <a:p>
                      <a:pPr algn="l" fontAlgn="ctr"/>
                      <a:r>
                        <a:rPr lang="en-US" altLang="zh-CN" sz="1200" b="1" i="0">
                          <a:solidFill>
                            <a:srgbClr val="000000"/>
                          </a:solidFill>
                          <a:latin typeface="等线" panose="02010600030101010101" charset="-122"/>
                          <a:ea typeface="等线" panose="02010600030101010101" charset="-122"/>
                        </a:rPr>
                        <a:t> Rated Power</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l" fontAlgn="ctr"/>
                      <a:r>
                        <a:rPr lang="en-US" altLang="zh-CN" sz="1200" b="0" i="0">
                          <a:solidFill>
                            <a:srgbClr val="000000"/>
                          </a:solidFill>
                          <a:latin typeface="等线" panose="02010600030101010101" charset="-122"/>
                          <a:ea typeface="等线" panose="02010600030101010101" charset="-122"/>
                        </a:rPr>
                        <a:t>60W</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r>
                        <a:rPr lang="en-US" altLang="zh-CN" sz="1200" b="1" i="0">
                          <a:solidFill>
                            <a:srgbClr val="22C55E"/>
                          </a:solidFill>
                          <a:latin typeface="等线" panose="02010600030101010101" charset="-122"/>
                          <a:ea typeface="等线" panose="02010600030101010101" charset="-122"/>
                        </a:rPr>
                        <a:t>✓</a:t>
                      </a:r>
                      <a:endParaRPr lang="en-US" altLang="zh-CN" sz="1200" b="1" i="0">
                        <a:solidFill>
                          <a:srgbClr val="22C55E"/>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gridSpan="2">
                  <a:txBody>
                    <a:bodyPr/>
                    <a:p>
                      <a:pPr algn="ctr" fontAlgn="ctr"/>
                      <a:r>
                        <a:rPr lang="en-US" altLang="zh-CN" sz="1200" b="0" i="0">
                          <a:solidFill>
                            <a:srgbClr val="000000"/>
                          </a:solidFill>
                          <a:latin typeface="等线" panose="02010600030101010101" charset="-122"/>
                          <a:ea typeface="等线" panose="02010600030101010101" charset="-122"/>
                        </a:rPr>
                        <a:t>Left &amp; right oscillation+24-hour timer</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hMerge="1">
                  <a:tcPr>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r>
              <a:tr h="351790">
                <a:tc>
                  <a:txBody>
                    <a:bodyPr/>
                    <a:p>
                      <a:pPr algn="l" fontAlgn="ctr"/>
                      <a:r>
                        <a:rPr lang="en-US" altLang="zh-CN" sz="1200" b="1" i="0">
                          <a:solidFill>
                            <a:srgbClr val="000000"/>
                          </a:solidFill>
                          <a:latin typeface="等线" panose="02010600030101010101" charset="-122"/>
                          <a:ea typeface="等线" panose="02010600030101010101" charset="-122"/>
                        </a:rPr>
                        <a:t> Body Material</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l" fontAlgn="ctr"/>
                      <a:r>
                        <a:rPr lang="en-US" altLang="zh-CN" sz="1200" b="0" i="0">
                          <a:solidFill>
                            <a:srgbClr val="000000"/>
                          </a:solidFill>
                          <a:latin typeface="等线" panose="02010600030101010101" charset="-122"/>
                          <a:ea typeface="等线" panose="02010600030101010101" charset="-122"/>
                        </a:rPr>
                        <a:t>Metal &amp; Polypropylene (PP)</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r>
                        <a:rPr lang="en-US" altLang="zh-CN" sz="1200" b="1" i="0">
                          <a:solidFill>
                            <a:srgbClr val="22C55E"/>
                          </a:solidFill>
                          <a:latin typeface="等线" panose="02010600030101010101" charset="-122"/>
                          <a:ea typeface="等线" panose="02010600030101010101" charset="-122"/>
                        </a:rPr>
                        <a:t>✓</a:t>
                      </a:r>
                      <a:endParaRPr lang="en-US" altLang="zh-CN" sz="1200" b="1" i="0">
                        <a:solidFill>
                          <a:srgbClr val="22C55E"/>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gridSpan="2">
                  <a:txBody>
                    <a:bodyPr/>
                    <a:p>
                      <a:pPr algn="ctr" fontAlgn="ctr"/>
                      <a:r>
                        <a:rPr lang="en-US" altLang="zh-CN" sz="1200" b="0" i="0">
                          <a:solidFill>
                            <a:srgbClr val="000000"/>
                          </a:solidFill>
                          <a:latin typeface="等线" panose="02010600030101010101" charset="-122"/>
                          <a:ea typeface="等线" panose="02010600030101010101" charset="-122"/>
                        </a:rPr>
                        <a:t>Adjustable fan height</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hMerge="1">
                  <a:tcPr>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r>
              <a:tr h="352425">
                <a:tc>
                  <a:txBody>
                    <a:bodyPr/>
                    <a:p>
                      <a:pPr algn="l" fontAlgn="ctr"/>
                      <a:r>
                        <a:rPr lang="en-US" altLang="zh-CN" sz="1200" b="1" i="0">
                          <a:solidFill>
                            <a:srgbClr val="000000"/>
                          </a:solidFill>
                          <a:latin typeface="等线" panose="02010600030101010101" charset="-122"/>
                          <a:ea typeface="等线" panose="02010600030101010101" charset="-122"/>
                        </a:rPr>
                        <a:t> Product Size</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l" fontAlgn="ctr">
                        <a:buClrTx/>
                        <a:buSzTx/>
                        <a:buFontTx/>
                      </a:pPr>
                      <a:r>
                        <a:rPr lang="en-US" altLang="zh-CN" sz="1200">
                          <a:solidFill>
                            <a:srgbClr val="000000"/>
                          </a:solidFill>
                          <a:latin typeface="等线" panose="02010600030101010101" charset="-122"/>
                          <a:ea typeface="等线" panose="02010600030101010101" charset="-122"/>
                          <a:sym typeface="+mn-ea"/>
                        </a:rPr>
                        <a:t>450*420*1420mm</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endParaRPr sz="1200" b="1" i="0">
                        <a:solidFill>
                          <a:srgbClr val="22C55E"/>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gridSpan="2">
                  <a:txBody>
                    <a:bodyPr/>
                    <a:p>
                      <a:pPr algn="ctr" fontAlgn="ctr"/>
                      <a:r>
                        <a:rPr lang="en-US" altLang="zh-CN" sz="1200" b="0" i="0">
                          <a:solidFill>
                            <a:srgbClr val="000000"/>
                          </a:solidFill>
                          <a:latin typeface="等线" panose="02010600030101010101" charset="-122"/>
                          <a:ea typeface="等线" panose="02010600030101010101" charset="-122"/>
                        </a:rPr>
                        <a:t>Powerful airflow, quiet operation</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hMerge="1">
                  <a:tcPr>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r>
              <a:tr h="351790">
                <a:tc>
                  <a:txBody>
                    <a:bodyPr/>
                    <a:p>
                      <a:pPr algn="l" fontAlgn="ctr"/>
                      <a:r>
                        <a:rPr lang="en-US" altLang="zh-CN" sz="1200" b="1" i="0">
                          <a:solidFill>
                            <a:srgbClr val="000000"/>
                          </a:solidFill>
                          <a:latin typeface="等线" panose="02010600030101010101" charset="-122"/>
                          <a:ea typeface="等线" panose="02010600030101010101" charset="-122"/>
                        </a:rPr>
                        <a:t> Carton Size</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l" fontAlgn="ctr">
                        <a:buClrTx/>
                        <a:buSzTx/>
                        <a:buFontTx/>
                      </a:pPr>
                      <a:r>
                        <a:rPr lang="en-US" altLang="zh-CN" sz="1200">
                          <a:solidFill>
                            <a:srgbClr val="000000"/>
                          </a:solidFill>
                          <a:latin typeface="等线" panose="02010600030101010101" charset="-122"/>
                          <a:ea typeface="等线" panose="02010600030101010101" charset="-122"/>
                          <a:sym typeface="+mn-ea"/>
                        </a:rPr>
                        <a:t>540*210*490mm</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endParaRPr sz="1200" b="1" i="0">
                        <a:solidFill>
                          <a:srgbClr val="22C55E"/>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gridSpan="2">
                  <a:txBody>
                    <a:bodyPr/>
                    <a:p>
                      <a:pPr algn="ctr" fontAlgn="ctr"/>
                      <a:r>
                        <a:rPr lang="en-US" altLang="zh-CN" sz="1200" b="0" i="0">
                          <a:solidFill>
                            <a:srgbClr val="000000"/>
                          </a:solidFill>
                          <a:latin typeface="等线" panose="02010600030101010101" charset="-122"/>
                          <a:ea typeface="等线" panose="02010600030101010101" charset="-122"/>
                        </a:rPr>
                        <a:t>Dense safety grill protection</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hMerge="1">
                  <a:tcPr>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r>
              <a:tr h="352425">
                <a:tc>
                  <a:txBody>
                    <a:bodyPr/>
                    <a:p>
                      <a:pPr algn="l" fontAlgn="ctr"/>
                      <a:r>
                        <a:rPr lang="en-US" altLang="zh-CN" sz="1200" b="1" i="0">
                          <a:solidFill>
                            <a:srgbClr val="000000"/>
                          </a:solidFill>
                          <a:latin typeface="等线" panose="02010600030101010101" charset="-122"/>
                          <a:ea typeface="等线" panose="02010600030101010101" charset="-122"/>
                        </a:rPr>
                        <a:t> Control Mode</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l" fontAlgn="ctr"/>
                      <a:r>
                        <a:rPr lang="en-US" altLang="zh-CN" sz="1200">
                          <a:solidFill>
                            <a:srgbClr val="000000"/>
                          </a:solidFill>
                          <a:latin typeface="等线" panose="02010600030101010101" charset="-122"/>
                          <a:ea typeface="等线" panose="02010600030101010101" charset="-122"/>
                          <a:sym typeface="+mn-ea"/>
                        </a:rPr>
                        <a:t>Remote control operation</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r>
                        <a:rPr lang="en-US" altLang="zh-CN" sz="1200" b="1" i="0">
                          <a:solidFill>
                            <a:srgbClr val="22C55E"/>
                          </a:solidFill>
                          <a:latin typeface="等线" panose="02010600030101010101" charset="-122"/>
                          <a:ea typeface="等线" panose="02010600030101010101" charset="-122"/>
                        </a:rPr>
                        <a:t>✓</a:t>
                      </a:r>
                      <a:endParaRPr lang="en-US" altLang="zh-CN" sz="1200" b="1" i="0">
                        <a:solidFill>
                          <a:srgbClr val="22C55E"/>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gridSpan="2">
                  <a:txBody>
                    <a:bodyPr/>
                    <a:p>
                      <a:pPr algn="ctr" fontAlgn="ctr"/>
                      <a:r>
                        <a:rPr lang="en-US" altLang="zh-CN" sz="1200" b="0" i="0">
                          <a:solidFill>
                            <a:srgbClr val="000000"/>
                          </a:solidFill>
                          <a:latin typeface="等线" panose="02010600030101010101" charset="-122"/>
                          <a:ea typeface="等线" panose="02010600030101010101" charset="-122"/>
                        </a:rPr>
                        <a:t>Stable base with counterweight</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hMerge="1">
                  <a:tcPr>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r>
              <a:tr h="351790">
                <a:tc>
                  <a:txBody>
                    <a:bodyPr/>
                    <a:p>
                      <a:pPr algn="l" fontAlgn="ctr"/>
                      <a:r>
                        <a:rPr lang="en-US" altLang="zh-CN" sz="1200" b="1" i="0">
                          <a:solidFill>
                            <a:srgbClr val="000000"/>
                          </a:solidFill>
                          <a:latin typeface="等线" panose="02010600030101010101" charset="-122"/>
                          <a:ea typeface="等线" panose="02010600030101010101" charset="-122"/>
                        </a:rPr>
                        <a:t> Packing Qty.</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l" fontAlgn="ctr"/>
                      <a:r>
                        <a:rPr lang="en-US" altLang="zh-CN" sz="1200" b="0" i="0">
                          <a:solidFill>
                            <a:srgbClr val="000000"/>
                          </a:solidFill>
                          <a:latin typeface="等线" panose="02010600030101010101" charset="-122"/>
                          <a:ea typeface="等线" panose="02010600030101010101" charset="-122"/>
                        </a:rPr>
                        <a:t>1 pcs/ctn</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r>
                        <a:rPr lang="en-US" altLang="zh-CN" sz="1200" b="1" i="0">
                          <a:solidFill>
                            <a:srgbClr val="22C55E"/>
                          </a:solidFill>
                          <a:latin typeface="等线" panose="02010600030101010101" charset="-122"/>
                          <a:ea typeface="等线" panose="02010600030101010101" charset="-122"/>
                        </a:rPr>
                        <a:t>✓</a:t>
                      </a:r>
                      <a:endParaRPr lang="en-US" altLang="zh-CN" sz="1200" b="1" i="0">
                        <a:solidFill>
                          <a:srgbClr val="22C55E"/>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gridSpan="2">
                  <a:txBody>
                    <a:bodyPr/>
                    <a:p>
                      <a:pPr algn="ctr" fontAlgn="ctr"/>
                      <a:r>
                        <a:rPr lang="en-US" altLang="zh-CN" sz="1200">
                          <a:solidFill>
                            <a:srgbClr val="000000"/>
                          </a:solidFill>
                          <a:latin typeface="等线" panose="02010600030101010101" charset="-122"/>
                          <a:ea typeface="等线" panose="02010600030101010101" charset="-122"/>
                          <a:sym typeface="+mn-ea"/>
                        </a:rPr>
                        <a:t>Customizable colors</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hMerge="1">
                  <a:tcPr>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r>
              <a:tr h="352425">
                <a:tc>
                  <a:txBody>
                    <a:bodyPr/>
                    <a:p>
                      <a:pPr algn="l" fontAlgn="ctr"/>
                      <a:r>
                        <a:rPr lang="en-US" altLang="zh-CN" sz="1200" b="1" i="0">
                          <a:solidFill>
                            <a:srgbClr val="000000"/>
                          </a:solidFill>
                          <a:latin typeface="等线" panose="02010600030101010101" charset="-122"/>
                          <a:ea typeface="等线" panose="02010600030101010101" charset="-122"/>
                        </a:rPr>
                        <a:t> Blade Quantity</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l" fontAlgn="ctr"/>
                      <a:r>
                        <a:rPr lang="en-US" altLang="zh-CN" sz="1200" b="0" i="0">
                          <a:solidFill>
                            <a:srgbClr val="000000"/>
                          </a:solidFill>
                          <a:latin typeface="等线" panose="02010600030101010101" charset="-122"/>
                          <a:ea typeface="等线" panose="02010600030101010101" charset="-122"/>
                        </a:rPr>
                        <a:t>6 Plastic Blades</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endParaRPr lang="en-US" altLang="zh-CN" sz="1200" b="1" i="0">
                        <a:solidFill>
                          <a:srgbClr val="22C55E"/>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gridSpan="2">
                  <a:txBody>
                    <a:bodyPr/>
                    <a:p>
                      <a:pPr algn="ctr" fontAlgn="ctr"/>
                      <a:r>
                        <a:rPr lang="en-US" altLang="zh-CN" sz="1200" b="0" i="0">
                          <a:solidFill>
                            <a:srgbClr val="000000"/>
                          </a:solidFill>
                          <a:latin typeface="等线" panose="02010600030101010101" charset="-122"/>
                          <a:ea typeface="等线" panose="02010600030101010101" charset="-122"/>
                        </a:rPr>
                        <a:t>OEM &amp; ODM supported</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hMerge="1">
                  <a:tcPr>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r>
              <a:tr h="351790">
                <a:tc>
                  <a:txBody>
                    <a:bodyPr/>
                    <a:p>
                      <a:pPr algn="l" fontAlgn="ctr"/>
                      <a:r>
                        <a:rPr lang="en-US" altLang="zh-CN" sz="1200" b="1" i="0">
                          <a:solidFill>
                            <a:srgbClr val="000000"/>
                          </a:solidFill>
                          <a:latin typeface="等线" panose="02010600030101010101" charset="-122"/>
                          <a:ea typeface="等线" panose="02010600030101010101" charset="-122"/>
                        </a:rPr>
                        <a:t> Oscillation</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l" fontAlgn="ctr"/>
                      <a:r>
                        <a:rPr lang="en-US" altLang="zh-CN" sz="1200" b="0" i="0">
                          <a:solidFill>
                            <a:srgbClr val="000000"/>
                          </a:solidFill>
                          <a:latin typeface="等线" panose="02010600030101010101" charset="-122"/>
                          <a:ea typeface="等线" panose="02010600030101010101" charset="-122"/>
                        </a:rPr>
                        <a:t>Left &amp; Right Oscillation</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l" fontAlgn="ctr"/>
                      <a:endParaRPr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gridSpan="2">
                  <a:txBody>
                    <a:bodyPr/>
                    <a:p>
                      <a:pPr algn="ctr" fontAlgn="ctr"/>
                      <a:r>
                        <a:rPr lang="en-US" altLang="zh-CN" sz="1200" b="0" i="0">
                          <a:solidFill>
                            <a:srgbClr val="000000"/>
                          </a:solidFill>
                          <a:latin typeface="等线" panose="02010600030101010101" charset="-122"/>
                          <a:ea typeface="等线" panose="02010600030101010101" charset="-122"/>
                        </a:rPr>
                        <a:t>Carton color is customizable</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hMerge="1">
                  <a:tcPr>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r>
              <a:tr h="542925">
                <a:tc>
                  <a:txBody>
                    <a:bodyPr/>
                    <a:p>
                      <a:pPr algn="ctr" fontAlgn="ctr"/>
                      <a:r>
                        <a:rPr lang="en-US" altLang="zh-CN" sz="1300" b="1" i="0">
                          <a:solidFill>
                            <a:srgbClr val="FFFFFF"/>
                          </a:solidFill>
                          <a:latin typeface="等线" panose="02010600030101010101" charset="-122"/>
                          <a:ea typeface="等线" panose="02010600030101010101" charset="-122"/>
                        </a:rPr>
                        <a:t>Packing Data</a:t>
                      </a:r>
                      <a:endParaRPr lang="en-US" altLang="zh-CN" sz="1300" b="1" i="0">
                        <a:solidFill>
                          <a:srgbClr val="FFFFFF"/>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1A365D"/>
                    </a:solidFill>
                  </a:tcPr>
                </a:tc>
                <a:tc>
                  <a:txBody>
                    <a:bodyPr/>
                    <a:p>
                      <a:pPr algn="l" fontAlgn="ctr"/>
                      <a:endParaRPr sz="13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1A365D"/>
                    </a:solidFill>
                  </a:tcPr>
                </a:tc>
                <a:tc gridSpan="3">
                  <a:txBody>
                    <a:bodyPr/>
                    <a:p>
                      <a:pPr algn="ctr" fontAlgn="ctr"/>
                      <a:r>
                        <a:rPr lang="en-US" altLang="zh-CN" sz="1300" b="1" i="0">
                          <a:solidFill>
                            <a:srgbClr val="FFFFFF"/>
                          </a:solidFill>
                          <a:latin typeface="等线" panose="02010600030101010101" charset="-122"/>
                          <a:ea typeface="等线" panose="02010600030101010101" charset="-122"/>
                        </a:rPr>
                        <a:t>Packing Quantity</a:t>
                      </a:r>
                      <a:r>
                        <a:rPr lang="zh-CN" altLang="en-US" sz="1300" b="1" i="0">
                          <a:solidFill>
                            <a:srgbClr val="FFFFFF"/>
                          </a:solidFill>
                          <a:latin typeface="等线" panose="02010600030101010101" charset="-122"/>
                          <a:ea typeface="等线" panose="02010600030101010101" charset="-122"/>
                        </a:rPr>
                        <a:t>（</a:t>
                      </a:r>
                      <a:r>
                        <a:rPr lang="en-US" altLang="zh-CN" sz="1300" b="1" i="0">
                          <a:solidFill>
                            <a:srgbClr val="FFFFFF"/>
                          </a:solidFill>
                          <a:latin typeface="等线" panose="02010600030101010101" charset="-122"/>
                          <a:ea typeface="等线" panose="02010600030101010101" charset="-122"/>
                        </a:rPr>
                        <a:t>pcs </a:t>
                      </a:r>
                      <a:r>
                        <a:rPr lang="zh-CN" altLang="en-US" sz="1300" b="1" i="0">
                          <a:solidFill>
                            <a:srgbClr val="FFFFFF"/>
                          </a:solidFill>
                          <a:latin typeface="等线" panose="02010600030101010101" charset="-122"/>
                          <a:ea typeface="等线" panose="02010600030101010101" charset="-122"/>
                        </a:rPr>
                        <a:t>）</a:t>
                      </a:r>
                      <a:endParaRPr lang="zh-CN" altLang="en-US" sz="1300" b="1" i="0">
                        <a:solidFill>
                          <a:srgbClr val="FFFFFF"/>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1A365D"/>
                    </a:solidFill>
                  </a:tcPr>
                </a:tc>
                <a:tc hMerge="1">
                  <a:tcP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c hMerge="1">
                  <a:tcPr>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r>
              <a:tr h="542290">
                <a:tc>
                  <a:txBody>
                    <a:bodyPr/>
                    <a:p>
                      <a:pPr algn="ctr" fontAlgn="ctr"/>
                      <a:r>
                        <a:rPr lang="en-US" altLang="zh-CN" sz="1200" b="1" i="0">
                          <a:solidFill>
                            <a:srgbClr val="000000"/>
                          </a:solidFill>
                          <a:latin typeface="等线" panose="02010600030101010101" charset="-122"/>
                          <a:ea typeface="等线" panose="02010600030101010101" charset="-122"/>
                        </a:rPr>
                        <a:t>Specifications</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r>
                        <a:rPr lang="en-US" altLang="zh-CN" sz="1200" b="1" i="0">
                          <a:solidFill>
                            <a:srgbClr val="000000"/>
                          </a:solidFill>
                          <a:latin typeface="等线" panose="02010600030101010101" charset="-122"/>
                          <a:ea typeface="等线" panose="02010600030101010101" charset="-122"/>
                        </a:rPr>
                        <a:t>G.W /N.W(KG)</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r>
                        <a:rPr lang="en-US" altLang="zh-CN" sz="1200" b="1" i="0">
                          <a:solidFill>
                            <a:srgbClr val="000000"/>
                          </a:solidFill>
                          <a:latin typeface="等线" panose="02010600030101010101" charset="-122"/>
                          <a:ea typeface="等线" panose="02010600030101010101" charset="-122"/>
                        </a:rPr>
                        <a:t>20GP</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r>
                        <a:rPr lang="en-US" altLang="zh-CN" sz="1200" b="1" i="0">
                          <a:solidFill>
                            <a:srgbClr val="000000"/>
                          </a:solidFill>
                          <a:latin typeface="等线" panose="02010600030101010101" charset="-122"/>
                          <a:ea typeface="等线" panose="02010600030101010101" charset="-122"/>
                        </a:rPr>
                        <a:t>40GP</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r>
                        <a:rPr lang="en-US" altLang="zh-CN" sz="1200" b="1" i="0">
                          <a:solidFill>
                            <a:srgbClr val="000000"/>
                          </a:solidFill>
                          <a:latin typeface="等线" panose="02010600030101010101" charset="-122"/>
                          <a:ea typeface="等线" panose="02010600030101010101" charset="-122"/>
                        </a:rPr>
                        <a:t>40HQ</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r>
              <a:tr h="543560">
                <a:tc>
                  <a:txBody>
                    <a:bodyPr/>
                    <a:p>
                      <a:pPr algn="ctr" fontAlgn="ctr"/>
                      <a:r>
                        <a:rPr lang="en-US" altLang="zh-CN" sz="1200" b="0" i="0">
                          <a:solidFill>
                            <a:srgbClr val="000000"/>
                          </a:solidFill>
                          <a:latin typeface="等线" panose="02010600030101010101" charset="-122"/>
                          <a:ea typeface="等线" panose="02010600030101010101" charset="-122"/>
                        </a:rPr>
                        <a:t>18Inch Floor Fan</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r>
                        <a:rPr lang="en-US" altLang="zh-CN" sz="1200" b="0" i="0">
                          <a:solidFill>
                            <a:srgbClr val="000000"/>
                          </a:solidFill>
                          <a:latin typeface="等线" panose="02010600030101010101" charset="-122"/>
                          <a:ea typeface="等线" panose="02010600030101010101" charset="-122"/>
                        </a:rPr>
                        <a:t>6.5/5.4</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buClrTx/>
                        <a:buSzTx/>
                        <a:buFontTx/>
                      </a:pPr>
                      <a:r>
                        <a:rPr lang="en-US" altLang="zh-CN" sz="1200" b="0" i="0">
                          <a:solidFill>
                            <a:srgbClr val="000000"/>
                          </a:solidFill>
                          <a:latin typeface="等线" panose="02010600030101010101" charset="-122"/>
                          <a:ea typeface="等线" panose="02010600030101010101" charset="-122"/>
                        </a:rPr>
                        <a:t>450 </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buClrTx/>
                        <a:buSzTx/>
                        <a:buFontTx/>
                      </a:pPr>
                      <a:r>
                        <a:rPr lang="en-US" altLang="zh-CN" sz="1200" b="0" i="0">
                          <a:solidFill>
                            <a:srgbClr val="000000"/>
                          </a:solidFill>
                          <a:latin typeface="等线" panose="02010600030101010101" charset="-122"/>
                          <a:ea typeface="等线" panose="02010600030101010101" charset="-122"/>
                        </a:rPr>
                        <a:t>990 </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buClrTx/>
                        <a:buSzTx/>
                        <a:buFontTx/>
                      </a:pPr>
                      <a:r>
                        <a:rPr lang="en-US" altLang="zh-CN" sz="1200" b="0" i="0">
                          <a:solidFill>
                            <a:srgbClr val="000000"/>
                          </a:solidFill>
                          <a:latin typeface="等线" panose="02010600030101010101" charset="-122"/>
                          <a:ea typeface="等线" panose="02010600030101010101" charset="-122"/>
                        </a:rPr>
                        <a:t>1224 </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r>
            </a:tbl>
          </a:graphicData>
        </a:graphic>
      </p:graphicFrame>
      <p:pic>
        <p:nvPicPr>
          <p:cNvPr id="4" name="图片 3" descr="8-透"/>
          <p:cNvPicPr>
            <a:picLocks noChangeAspect="1"/>
          </p:cNvPicPr>
          <p:nvPr/>
        </p:nvPicPr>
        <p:blipFill>
          <a:blip r:embed="rId1"/>
          <a:stretch>
            <a:fillRect/>
          </a:stretch>
        </p:blipFill>
        <p:spPr>
          <a:xfrm>
            <a:off x="6929120" y="652780"/>
            <a:ext cx="5323840" cy="5323840"/>
          </a:xfrm>
          <a:prstGeom prst="rect">
            <a:avLst/>
          </a:prstGeom>
        </p:spPr>
      </p:pic>
    </p:spTree>
    <p:custDataLst>
      <p:tags r:id="rId2"/>
    </p:custData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5" name="表格 14"/>
          <p:cNvGraphicFramePr/>
          <p:nvPr/>
        </p:nvGraphicFramePr>
        <p:xfrm>
          <a:off x="15240" y="-20955"/>
          <a:ext cx="6913880" cy="6235700"/>
        </p:xfrm>
        <a:graphic>
          <a:graphicData uri="http://schemas.openxmlformats.org/drawingml/2006/table">
            <a:tbl>
              <a:tblPr/>
              <a:tblGrid>
                <a:gridCol w="1431290"/>
                <a:gridCol w="1898015"/>
                <a:gridCol w="1111885"/>
                <a:gridCol w="613410"/>
                <a:gridCol w="1859280"/>
              </a:tblGrid>
              <a:tr h="1042035">
                <a:tc gridSpan="5">
                  <a:txBody>
                    <a:bodyPr/>
                    <a:p>
                      <a:pPr algn="ctr" fontAlgn="ctr"/>
                      <a:r>
                        <a:rPr lang="en-US" altLang="zh-CN" sz="1700" b="1" i="0">
                          <a:solidFill>
                            <a:srgbClr val="000000"/>
                          </a:solidFill>
                          <a:latin typeface="等线" panose="02010600030101010101" charset="-122"/>
                          <a:ea typeface="等线" panose="02010600030101010101" charset="-122"/>
                        </a:rPr>
                        <a:t>Specifications</a:t>
                      </a:r>
                      <a:r>
                        <a:rPr lang="zh-CN" altLang="en-US" sz="1700" b="1" i="0">
                          <a:solidFill>
                            <a:srgbClr val="000000"/>
                          </a:solidFill>
                          <a:latin typeface="等线" panose="02010600030101010101" charset="-122"/>
                          <a:ea typeface="等线" panose="02010600030101010101" charset="-122"/>
                        </a:rPr>
                        <a:t>：</a:t>
                      </a:r>
                      <a:r>
                        <a:rPr lang="en-US" altLang="zh-CN" sz="1700" b="1" i="0">
                          <a:solidFill>
                            <a:srgbClr val="000000"/>
                          </a:solidFill>
                          <a:latin typeface="等线" panose="02010600030101010101" charset="-122"/>
                          <a:ea typeface="等线" panose="02010600030101010101" charset="-122"/>
                        </a:rPr>
                        <a:t>18 Inch Floor Fan-FSD-1601B</a:t>
                      </a:r>
                      <a:r>
                        <a:rPr lang="zh-CN" altLang="en-US" sz="1700" b="1" i="0">
                          <a:solidFill>
                            <a:srgbClr val="000000"/>
                          </a:solidFill>
                          <a:latin typeface="等线" panose="02010600030101010101" charset="-122"/>
                          <a:ea typeface="等线" panose="02010600030101010101" charset="-122"/>
                        </a:rPr>
                        <a:t>（</a:t>
                      </a:r>
                      <a:r>
                        <a:rPr lang="en-US" altLang="zh-CN" sz="1700" b="1" i="0">
                          <a:solidFill>
                            <a:srgbClr val="000000"/>
                          </a:solidFill>
                          <a:latin typeface="等线" panose="02010600030101010101" charset="-122"/>
                          <a:ea typeface="等线" panose="02010600030101010101" charset="-122"/>
                        </a:rPr>
                        <a:t>Customizable</a:t>
                      </a:r>
                      <a:r>
                        <a:rPr lang="zh-CN" altLang="en-US" sz="1700" b="1" i="0">
                          <a:solidFill>
                            <a:srgbClr val="000000"/>
                          </a:solidFill>
                          <a:latin typeface="等线" panose="02010600030101010101" charset="-122"/>
                          <a:ea typeface="等线" panose="02010600030101010101" charset="-122"/>
                        </a:rPr>
                        <a:t>）</a:t>
                      </a:r>
                      <a:endParaRPr lang="zh-CN" altLang="en-US" sz="1700" b="1"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hMerge="1">
                  <a:tcP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c hMerge="1">
                  <a:tcP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c hMerge="1">
                  <a:tcP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c hMerge="1">
                  <a:tcPr>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r>
              <a:tr h="396240">
                <a:tc gridSpan="2">
                  <a:txBody>
                    <a:bodyPr/>
                    <a:p>
                      <a:pPr algn="ctr" fontAlgn="ctr"/>
                      <a:r>
                        <a:rPr lang="en-US" altLang="zh-CN" sz="1300" b="1" i="0">
                          <a:solidFill>
                            <a:srgbClr val="FFFFFF"/>
                          </a:solidFill>
                          <a:latin typeface="等线" panose="02010600030101010101" charset="-122"/>
                          <a:ea typeface="等线" panose="02010600030101010101" charset="-122"/>
                        </a:rPr>
                        <a:t>Product Specifications</a:t>
                      </a:r>
                      <a:endParaRPr lang="en-US" altLang="zh-CN" sz="1300" b="1" i="0">
                        <a:solidFill>
                          <a:srgbClr val="FFFFFF"/>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1A365D"/>
                    </a:solidFill>
                  </a:tcPr>
                </a:tc>
                <a:tc hMerge="1">
                  <a:tcPr>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c>
                  <a:txBody>
                    <a:bodyPr/>
                    <a:p>
                      <a:pPr algn="l" fontAlgn="ctr"/>
                      <a:r>
                        <a:rPr lang="en-US" altLang="zh-CN" sz="1300" b="1" i="0">
                          <a:solidFill>
                            <a:srgbClr val="FFFFFF"/>
                          </a:solidFill>
                          <a:latin typeface="等线" panose="02010600030101010101" charset="-122"/>
                          <a:ea typeface="等线" panose="02010600030101010101" charset="-122"/>
                        </a:rPr>
                        <a:t>Customizable</a:t>
                      </a:r>
                      <a:endParaRPr lang="en-US" altLang="zh-CN" sz="1300" b="1" i="0">
                        <a:solidFill>
                          <a:srgbClr val="FFFFFF"/>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1A365D"/>
                    </a:solidFill>
                  </a:tcPr>
                </a:tc>
                <a:tc gridSpan="2">
                  <a:txBody>
                    <a:bodyPr/>
                    <a:p>
                      <a:pPr algn="ctr" fontAlgn="ctr"/>
                      <a:r>
                        <a:rPr lang="en-US" altLang="zh-CN" sz="1300" b="1" i="0">
                          <a:solidFill>
                            <a:srgbClr val="FFFFFF"/>
                          </a:solidFill>
                          <a:latin typeface="等线" panose="02010600030101010101" charset="-122"/>
                          <a:ea typeface="等线" panose="02010600030101010101" charset="-122"/>
                        </a:rPr>
                        <a:t>Product Selling Points</a:t>
                      </a:r>
                      <a:endParaRPr lang="en-US" altLang="zh-CN" sz="1300" b="1" i="0">
                        <a:solidFill>
                          <a:srgbClr val="FFFFFF"/>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1A365D"/>
                    </a:solidFill>
                  </a:tcPr>
                </a:tc>
                <a:tc hMerge="1">
                  <a:tcPr>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r>
              <a:tr h="351790">
                <a:tc>
                  <a:txBody>
                    <a:bodyPr/>
                    <a:p>
                      <a:pPr algn="l" fontAlgn="ctr"/>
                      <a:r>
                        <a:rPr lang="en-US" altLang="zh-CN" sz="1200" b="1" i="0">
                          <a:solidFill>
                            <a:srgbClr val="000000"/>
                          </a:solidFill>
                          <a:latin typeface="等线" panose="02010600030101010101" charset="-122"/>
                          <a:ea typeface="等线" panose="02010600030101010101" charset="-122"/>
                        </a:rPr>
                        <a:t> Rated Voltage</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l" fontAlgn="ctr"/>
                      <a:r>
                        <a:rPr lang="en-US" altLang="zh-CN" sz="1200" b="0" i="0">
                          <a:solidFill>
                            <a:srgbClr val="000000"/>
                          </a:solidFill>
                          <a:latin typeface="等线" panose="02010600030101010101" charset="-122"/>
                          <a:ea typeface="等线" panose="02010600030101010101" charset="-122"/>
                        </a:rPr>
                        <a:t>220V~50Hz</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r>
                        <a:rPr lang="en-US" altLang="zh-CN" sz="1200" b="1" i="0">
                          <a:solidFill>
                            <a:srgbClr val="22C55E"/>
                          </a:solidFill>
                          <a:latin typeface="等线" panose="02010600030101010101" charset="-122"/>
                          <a:ea typeface="等线" panose="02010600030101010101" charset="-122"/>
                        </a:rPr>
                        <a:t>✓</a:t>
                      </a:r>
                      <a:endParaRPr lang="en-US" altLang="zh-CN" sz="1200" b="1" i="0">
                        <a:solidFill>
                          <a:srgbClr val="22C55E"/>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gridSpan="2">
                  <a:txBody>
                    <a:bodyPr/>
                    <a:p>
                      <a:pPr algn="ctr" fontAlgn="ctr"/>
                      <a:r>
                        <a:rPr lang="en-US" altLang="zh-CN" sz="1200">
                          <a:solidFill>
                            <a:srgbClr val="000000"/>
                          </a:solidFill>
                          <a:latin typeface="等线" panose="02010600030101010101" charset="-122"/>
                          <a:ea typeface="等线" panose="02010600030101010101" charset="-122"/>
                          <a:sym typeface="+mn-ea"/>
                        </a:rPr>
                        <a:t>4-speed rotary knob control</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hMerge="1">
                  <a:tcPr>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r>
              <a:tr h="352425">
                <a:tc>
                  <a:txBody>
                    <a:bodyPr/>
                    <a:p>
                      <a:pPr algn="l" fontAlgn="ctr"/>
                      <a:r>
                        <a:rPr lang="en-US" altLang="zh-CN" sz="1200" b="1" i="0">
                          <a:solidFill>
                            <a:srgbClr val="000000"/>
                          </a:solidFill>
                          <a:latin typeface="等线" panose="02010600030101010101" charset="-122"/>
                          <a:ea typeface="等线" panose="02010600030101010101" charset="-122"/>
                        </a:rPr>
                        <a:t> Rated Power</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l" fontAlgn="ctr"/>
                      <a:r>
                        <a:rPr lang="en-US" altLang="zh-CN" sz="1200" b="0" i="0">
                          <a:solidFill>
                            <a:srgbClr val="000000"/>
                          </a:solidFill>
                          <a:latin typeface="等线" panose="02010600030101010101" charset="-122"/>
                          <a:ea typeface="等线" panose="02010600030101010101" charset="-122"/>
                        </a:rPr>
                        <a:t>60W</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r>
                        <a:rPr lang="en-US" altLang="zh-CN" sz="1200" b="1" i="0">
                          <a:solidFill>
                            <a:srgbClr val="22C55E"/>
                          </a:solidFill>
                          <a:latin typeface="等线" panose="02010600030101010101" charset="-122"/>
                          <a:ea typeface="等线" panose="02010600030101010101" charset="-122"/>
                        </a:rPr>
                        <a:t>✓</a:t>
                      </a:r>
                      <a:endParaRPr lang="en-US" altLang="zh-CN" sz="1200" b="1" i="0">
                        <a:solidFill>
                          <a:srgbClr val="22C55E"/>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gridSpan="2">
                  <a:txBody>
                    <a:bodyPr/>
                    <a:p>
                      <a:pPr algn="ctr" fontAlgn="ctr"/>
                      <a:r>
                        <a:rPr lang="en-US" altLang="zh-CN" sz="1200" b="0" i="0">
                          <a:solidFill>
                            <a:srgbClr val="000000"/>
                          </a:solidFill>
                          <a:latin typeface="等线" panose="02010600030101010101" charset="-122"/>
                          <a:ea typeface="等线" panose="02010600030101010101" charset="-122"/>
                        </a:rPr>
                        <a:t>Left &amp; right oscillation+</a:t>
                      </a:r>
                      <a:r>
                        <a:rPr lang="en-US" altLang="zh-CN" sz="1200">
                          <a:solidFill>
                            <a:srgbClr val="000000"/>
                          </a:solidFill>
                          <a:latin typeface="等线" panose="02010600030101010101" charset="-122"/>
                          <a:ea typeface="等线" panose="02010600030101010101" charset="-122"/>
                          <a:sym typeface="+mn-ea"/>
                        </a:rPr>
                        <a:t>1-hour timer</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hMerge="1">
                  <a:tcPr>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r>
              <a:tr h="351790">
                <a:tc>
                  <a:txBody>
                    <a:bodyPr/>
                    <a:p>
                      <a:pPr algn="l" fontAlgn="ctr"/>
                      <a:r>
                        <a:rPr lang="en-US" altLang="zh-CN" sz="1200" b="1" i="0">
                          <a:solidFill>
                            <a:srgbClr val="000000"/>
                          </a:solidFill>
                          <a:latin typeface="等线" panose="02010600030101010101" charset="-122"/>
                          <a:ea typeface="等线" panose="02010600030101010101" charset="-122"/>
                        </a:rPr>
                        <a:t> Body Material</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l" fontAlgn="ctr"/>
                      <a:r>
                        <a:rPr lang="en-US" altLang="zh-CN" sz="1200" b="0" i="0">
                          <a:solidFill>
                            <a:srgbClr val="000000"/>
                          </a:solidFill>
                          <a:latin typeface="等线" panose="02010600030101010101" charset="-122"/>
                          <a:ea typeface="等线" panose="02010600030101010101" charset="-122"/>
                        </a:rPr>
                        <a:t>Metal &amp; Polypropylene (PP)</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r>
                        <a:rPr lang="en-US" altLang="zh-CN" sz="1200" b="1" i="0">
                          <a:solidFill>
                            <a:srgbClr val="22C55E"/>
                          </a:solidFill>
                          <a:latin typeface="等线" panose="02010600030101010101" charset="-122"/>
                          <a:ea typeface="等线" panose="02010600030101010101" charset="-122"/>
                        </a:rPr>
                        <a:t>✓</a:t>
                      </a:r>
                      <a:endParaRPr lang="en-US" altLang="zh-CN" sz="1200" b="1" i="0">
                        <a:solidFill>
                          <a:srgbClr val="22C55E"/>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gridSpan="2">
                  <a:txBody>
                    <a:bodyPr/>
                    <a:p>
                      <a:pPr algn="ctr" fontAlgn="ctr"/>
                      <a:r>
                        <a:rPr lang="en-US" altLang="zh-CN" sz="1200" b="0" i="0">
                          <a:solidFill>
                            <a:srgbClr val="000000"/>
                          </a:solidFill>
                          <a:latin typeface="等线" panose="02010600030101010101" charset="-122"/>
                          <a:ea typeface="等线" panose="02010600030101010101" charset="-122"/>
                        </a:rPr>
                        <a:t>Adjustable fan height</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hMerge="1">
                  <a:tcPr>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r>
              <a:tr h="352425">
                <a:tc>
                  <a:txBody>
                    <a:bodyPr/>
                    <a:p>
                      <a:pPr algn="l" fontAlgn="ctr"/>
                      <a:r>
                        <a:rPr lang="en-US" altLang="zh-CN" sz="1200" b="1" i="0">
                          <a:solidFill>
                            <a:srgbClr val="000000"/>
                          </a:solidFill>
                          <a:latin typeface="等线" panose="02010600030101010101" charset="-122"/>
                          <a:ea typeface="等线" panose="02010600030101010101" charset="-122"/>
                        </a:rPr>
                        <a:t> Product Size</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l" fontAlgn="ctr"/>
                      <a:r>
                        <a:rPr lang="zh-CN" altLang="en-US" sz="1200" kern="0" dirty="0">
                          <a:ln>
                            <a:noFill/>
                            <a:prstDash val="sysDot"/>
                          </a:ln>
                          <a:solidFill>
                            <a:schemeClr val="tx1">
                              <a:lumMod val="85000"/>
                              <a:lumOff val="15000"/>
                            </a:schemeClr>
                          </a:solidFill>
                          <a:uFillTx/>
                          <a:latin typeface="+mn-ea"/>
                          <a:sym typeface="+mn-ea"/>
                        </a:rPr>
                        <a:t>450*420*1420mm</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endParaRPr sz="1200" b="1" i="0">
                        <a:solidFill>
                          <a:srgbClr val="22C55E"/>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gridSpan="2">
                  <a:txBody>
                    <a:bodyPr/>
                    <a:p>
                      <a:pPr algn="ctr" fontAlgn="ctr"/>
                      <a:r>
                        <a:rPr lang="en-US" altLang="zh-CN" sz="1200" b="0" i="0">
                          <a:solidFill>
                            <a:srgbClr val="000000"/>
                          </a:solidFill>
                          <a:latin typeface="等线" panose="02010600030101010101" charset="-122"/>
                          <a:ea typeface="等线" panose="02010600030101010101" charset="-122"/>
                        </a:rPr>
                        <a:t>Powerful airflow, quiet operation</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hMerge="1">
                  <a:tcPr>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r>
              <a:tr h="351790">
                <a:tc>
                  <a:txBody>
                    <a:bodyPr/>
                    <a:p>
                      <a:pPr algn="l" fontAlgn="ctr"/>
                      <a:r>
                        <a:rPr lang="en-US" altLang="zh-CN" sz="1200" b="1" i="0">
                          <a:solidFill>
                            <a:srgbClr val="000000"/>
                          </a:solidFill>
                          <a:latin typeface="等线" panose="02010600030101010101" charset="-122"/>
                          <a:ea typeface="等线" panose="02010600030101010101" charset="-122"/>
                        </a:rPr>
                        <a:t> Carton Size</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l" fontAlgn="ctr"/>
                      <a:r>
                        <a:rPr lang="zh-CN" altLang="en-US" sz="1200" kern="0" dirty="0">
                          <a:ln>
                            <a:noFill/>
                            <a:prstDash val="sysDot"/>
                          </a:ln>
                          <a:solidFill>
                            <a:schemeClr val="tx1">
                              <a:lumMod val="85000"/>
                              <a:lumOff val="15000"/>
                            </a:schemeClr>
                          </a:solidFill>
                          <a:uFillTx/>
                          <a:latin typeface="+mn-ea"/>
                          <a:sym typeface="+mn-ea"/>
                        </a:rPr>
                        <a:t>540*210*490mm</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endParaRPr sz="1200" b="1" i="0">
                        <a:solidFill>
                          <a:srgbClr val="22C55E"/>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gridSpan="2">
                  <a:txBody>
                    <a:bodyPr/>
                    <a:p>
                      <a:pPr algn="ctr" fontAlgn="ctr"/>
                      <a:r>
                        <a:rPr lang="en-US" altLang="zh-CN" sz="1200" b="0" i="0">
                          <a:solidFill>
                            <a:srgbClr val="000000"/>
                          </a:solidFill>
                          <a:latin typeface="等线" panose="02010600030101010101" charset="-122"/>
                          <a:ea typeface="等线" panose="02010600030101010101" charset="-122"/>
                        </a:rPr>
                        <a:t>Dense safety grill protection</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hMerge="1">
                  <a:tcPr>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r>
              <a:tr h="352425">
                <a:tc>
                  <a:txBody>
                    <a:bodyPr/>
                    <a:p>
                      <a:pPr algn="l" fontAlgn="ctr"/>
                      <a:r>
                        <a:rPr lang="en-US" altLang="zh-CN" sz="1200" b="1" i="0">
                          <a:solidFill>
                            <a:srgbClr val="000000"/>
                          </a:solidFill>
                          <a:latin typeface="等线" panose="02010600030101010101" charset="-122"/>
                          <a:ea typeface="等线" panose="02010600030101010101" charset="-122"/>
                        </a:rPr>
                        <a:t> Control Mode</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l" fontAlgn="ctr"/>
                      <a:r>
                        <a:rPr lang="en-US" altLang="zh-CN" sz="1200">
                          <a:solidFill>
                            <a:srgbClr val="000000"/>
                          </a:solidFill>
                          <a:latin typeface="等线" panose="02010600030101010101" charset="-122"/>
                          <a:ea typeface="等线" panose="02010600030101010101" charset="-122"/>
                          <a:sym typeface="+mn-ea"/>
                        </a:rPr>
                        <a:t>Rotary Knob Control</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r>
                        <a:rPr lang="en-US" altLang="zh-CN" sz="1200" b="1" i="0">
                          <a:solidFill>
                            <a:srgbClr val="22C55E"/>
                          </a:solidFill>
                          <a:latin typeface="等线" panose="02010600030101010101" charset="-122"/>
                          <a:ea typeface="等线" panose="02010600030101010101" charset="-122"/>
                        </a:rPr>
                        <a:t>✓</a:t>
                      </a:r>
                      <a:endParaRPr lang="en-US" altLang="zh-CN" sz="1200" b="1" i="0">
                        <a:solidFill>
                          <a:srgbClr val="22C55E"/>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gridSpan="2">
                  <a:txBody>
                    <a:bodyPr/>
                    <a:p>
                      <a:pPr algn="ctr" fontAlgn="ctr"/>
                      <a:r>
                        <a:rPr lang="en-US" altLang="zh-CN" sz="1200" b="0" i="0">
                          <a:solidFill>
                            <a:srgbClr val="000000"/>
                          </a:solidFill>
                          <a:latin typeface="等线" panose="02010600030101010101" charset="-122"/>
                          <a:ea typeface="等线" panose="02010600030101010101" charset="-122"/>
                        </a:rPr>
                        <a:t>Stable base with counterweight</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hMerge="1">
                  <a:tcPr>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r>
              <a:tr h="351790">
                <a:tc>
                  <a:txBody>
                    <a:bodyPr/>
                    <a:p>
                      <a:pPr algn="l" fontAlgn="ctr"/>
                      <a:r>
                        <a:rPr lang="en-US" altLang="zh-CN" sz="1200" b="1" i="0">
                          <a:solidFill>
                            <a:srgbClr val="000000"/>
                          </a:solidFill>
                          <a:latin typeface="等线" panose="02010600030101010101" charset="-122"/>
                          <a:ea typeface="等线" panose="02010600030101010101" charset="-122"/>
                        </a:rPr>
                        <a:t> Packing Qty.</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l" fontAlgn="ctr"/>
                      <a:r>
                        <a:rPr lang="en-US" altLang="zh-CN" sz="1200" b="0" i="0">
                          <a:solidFill>
                            <a:srgbClr val="000000"/>
                          </a:solidFill>
                          <a:latin typeface="等线" panose="02010600030101010101" charset="-122"/>
                          <a:ea typeface="等线" panose="02010600030101010101" charset="-122"/>
                        </a:rPr>
                        <a:t>1 pcs/ctn</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r>
                        <a:rPr lang="en-US" altLang="zh-CN" sz="1200" b="1" i="0">
                          <a:solidFill>
                            <a:srgbClr val="22C55E"/>
                          </a:solidFill>
                          <a:latin typeface="等线" panose="02010600030101010101" charset="-122"/>
                          <a:ea typeface="等线" panose="02010600030101010101" charset="-122"/>
                        </a:rPr>
                        <a:t>✓</a:t>
                      </a:r>
                      <a:endParaRPr lang="en-US" altLang="zh-CN" sz="1200" b="1" i="0">
                        <a:solidFill>
                          <a:srgbClr val="22C55E"/>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gridSpan="2">
                  <a:txBody>
                    <a:bodyPr/>
                    <a:p>
                      <a:pPr algn="ctr" fontAlgn="ctr"/>
                      <a:r>
                        <a:rPr lang="en-US" altLang="zh-CN" sz="1200">
                          <a:solidFill>
                            <a:srgbClr val="000000"/>
                          </a:solidFill>
                          <a:latin typeface="等线" panose="02010600030101010101" charset="-122"/>
                          <a:ea typeface="等线" panose="02010600030101010101" charset="-122"/>
                          <a:sym typeface="+mn-ea"/>
                        </a:rPr>
                        <a:t>Customizable colors</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hMerge="1">
                  <a:tcPr>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r>
              <a:tr h="352425">
                <a:tc>
                  <a:txBody>
                    <a:bodyPr/>
                    <a:p>
                      <a:pPr algn="l" fontAlgn="ctr"/>
                      <a:r>
                        <a:rPr lang="en-US" altLang="zh-CN" sz="1200" b="1" i="0">
                          <a:solidFill>
                            <a:srgbClr val="000000"/>
                          </a:solidFill>
                          <a:latin typeface="等线" panose="02010600030101010101" charset="-122"/>
                          <a:ea typeface="等线" panose="02010600030101010101" charset="-122"/>
                        </a:rPr>
                        <a:t> Blade Quantity</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l" fontAlgn="ctr"/>
                      <a:r>
                        <a:rPr lang="en-US" altLang="zh-CN" sz="1200" b="0" i="0">
                          <a:solidFill>
                            <a:srgbClr val="000000"/>
                          </a:solidFill>
                          <a:latin typeface="等线" panose="02010600030101010101" charset="-122"/>
                          <a:ea typeface="等线" panose="02010600030101010101" charset="-122"/>
                        </a:rPr>
                        <a:t>5 aluminum blades</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endParaRPr lang="en-US" altLang="zh-CN" sz="1200" b="1" i="0">
                        <a:solidFill>
                          <a:srgbClr val="22C55E"/>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gridSpan="2">
                  <a:txBody>
                    <a:bodyPr/>
                    <a:p>
                      <a:pPr algn="ctr" fontAlgn="ctr"/>
                      <a:r>
                        <a:rPr lang="en-US" altLang="zh-CN" sz="1200" b="0" i="0">
                          <a:solidFill>
                            <a:srgbClr val="000000"/>
                          </a:solidFill>
                          <a:latin typeface="等线" panose="02010600030101010101" charset="-122"/>
                          <a:ea typeface="等线" panose="02010600030101010101" charset="-122"/>
                        </a:rPr>
                        <a:t>OEM &amp; ODM supported</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hMerge="1">
                  <a:tcPr>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r>
              <a:tr h="351790">
                <a:tc>
                  <a:txBody>
                    <a:bodyPr/>
                    <a:p>
                      <a:pPr algn="l" fontAlgn="ctr"/>
                      <a:r>
                        <a:rPr lang="en-US" altLang="zh-CN" sz="1200" b="1" i="0">
                          <a:solidFill>
                            <a:srgbClr val="000000"/>
                          </a:solidFill>
                          <a:latin typeface="等线" panose="02010600030101010101" charset="-122"/>
                          <a:ea typeface="等线" panose="02010600030101010101" charset="-122"/>
                        </a:rPr>
                        <a:t> Oscillation</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l" fontAlgn="ctr"/>
                      <a:r>
                        <a:rPr lang="en-US" altLang="zh-CN" sz="1200" b="0" i="0">
                          <a:solidFill>
                            <a:srgbClr val="000000"/>
                          </a:solidFill>
                          <a:latin typeface="等线" panose="02010600030101010101" charset="-122"/>
                          <a:ea typeface="等线" panose="02010600030101010101" charset="-122"/>
                        </a:rPr>
                        <a:t>Left &amp; Right Oscillation</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l" fontAlgn="ctr"/>
                      <a:endParaRPr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gridSpan="2">
                  <a:txBody>
                    <a:bodyPr/>
                    <a:p>
                      <a:pPr algn="ctr" fontAlgn="ctr"/>
                      <a:r>
                        <a:rPr lang="en-US" altLang="zh-CN" sz="1200" b="0" i="0">
                          <a:solidFill>
                            <a:srgbClr val="000000"/>
                          </a:solidFill>
                          <a:latin typeface="等线" panose="02010600030101010101" charset="-122"/>
                          <a:ea typeface="等线" panose="02010600030101010101" charset="-122"/>
                        </a:rPr>
                        <a:t>Carton color is customizable</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hMerge="1">
                  <a:tcPr>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r>
              <a:tr h="542925">
                <a:tc>
                  <a:txBody>
                    <a:bodyPr/>
                    <a:p>
                      <a:pPr algn="ctr" fontAlgn="ctr"/>
                      <a:r>
                        <a:rPr lang="en-US" altLang="zh-CN" sz="1300" b="1" i="0">
                          <a:solidFill>
                            <a:srgbClr val="FFFFFF"/>
                          </a:solidFill>
                          <a:latin typeface="等线" panose="02010600030101010101" charset="-122"/>
                          <a:ea typeface="等线" panose="02010600030101010101" charset="-122"/>
                        </a:rPr>
                        <a:t>Packing Data</a:t>
                      </a:r>
                      <a:endParaRPr lang="en-US" altLang="zh-CN" sz="1300" b="1" i="0">
                        <a:solidFill>
                          <a:srgbClr val="FFFFFF"/>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1A365D"/>
                    </a:solidFill>
                  </a:tcPr>
                </a:tc>
                <a:tc>
                  <a:txBody>
                    <a:bodyPr/>
                    <a:p>
                      <a:pPr algn="l" fontAlgn="ctr"/>
                      <a:endParaRPr sz="13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1A365D"/>
                    </a:solidFill>
                  </a:tcPr>
                </a:tc>
                <a:tc gridSpan="3">
                  <a:txBody>
                    <a:bodyPr/>
                    <a:p>
                      <a:pPr algn="ctr" fontAlgn="ctr"/>
                      <a:r>
                        <a:rPr lang="en-US" altLang="zh-CN" sz="1300" b="1" i="0">
                          <a:solidFill>
                            <a:srgbClr val="FFFFFF"/>
                          </a:solidFill>
                          <a:latin typeface="等线" panose="02010600030101010101" charset="-122"/>
                          <a:ea typeface="等线" panose="02010600030101010101" charset="-122"/>
                        </a:rPr>
                        <a:t>Packing Quantity</a:t>
                      </a:r>
                      <a:r>
                        <a:rPr lang="zh-CN" altLang="en-US" sz="1300" b="1" i="0">
                          <a:solidFill>
                            <a:srgbClr val="FFFFFF"/>
                          </a:solidFill>
                          <a:latin typeface="等线" panose="02010600030101010101" charset="-122"/>
                          <a:ea typeface="等线" panose="02010600030101010101" charset="-122"/>
                        </a:rPr>
                        <a:t>（</a:t>
                      </a:r>
                      <a:r>
                        <a:rPr lang="en-US" altLang="zh-CN" sz="1300" b="1" i="0">
                          <a:solidFill>
                            <a:srgbClr val="FFFFFF"/>
                          </a:solidFill>
                          <a:latin typeface="等线" panose="02010600030101010101" charset="-122"/>
                          <a:ea typeface="等线" panose="02010600030101010101" charset="-122"/>
                        </a:rPr>
                        <a:t>pcs </a:t>
                      </a:r>
                      <a:r>
                        <a:rPr lang="zh-CN" altLang="en-US" sz="1300" b="1" i="0">
                          <a:solidFill>
                            <a:srgbClr val="FFFFFF"/>
                          </a:solidFill>
                          <a:latin typeface="等线" panose="02010600030101010101" charset="-122"/>
                          <a:ea typeface="等线" panose="02010600030101010101" charset="-122"/>
                        </a:rPr>
                        <a:t>）</a:t>
                      </a:r>
                      <a:endParaRPr lang="zh-CN" altLang="en-US" sz="1300" b="1" i="0">
                        <a:solidFill>
                          <a:srgbClr val="FFFFFF"/>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1A365D"/>
                    </a:solidFill>
                  </a:tcPr>
                </a:tc>
                <a:tc hMerge="1">
                  <a:tcP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c hMerge="1">
                  <a:tcPr>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r>
              <a:tr h="542290">
                <a:tc>
                  <a:txBody>
                    <a:bodyPr/>
                    <a:p>
                      <a:pPr algn="ctr" fontAlgn="ctr"/>
                      <a:r>
                        <a:rPr lang="en-US" altLang="zh-CN" sz="1200" b="1" i="0">
                          <a:solidFill>
                            <a:srgbClr val="000000"/>
                          </a:solidFill>
                          <a:latin typeface="等线" panose="02010600030101010101" charset="-122"/>
                          <a:ea typeface="等线" panose="02010600030101010101" charset="-122"/>
                        </a:rPr>
                        <a:t>Specifications</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r>
                        <a:rPr lang="en-US" altLang="zh-CN" sz="1200" b="1" i="0">
                          <a:solidFill>
                            <a:srgbClr val="000000"/>
                          </a:solidFill>
                          <a:latin typeface="等线" panose="02010600030101010101" charset="-122"/>
                          <a:ea typeface="等线" panose="02010600030101010101" charset="-122"/>
                        </a:rPr>
                        <a:t>G.W /N.W(KG)</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r>
                        <a:rPr lang="en-US" altLang="zh-CN" sz="1200" b="1" i="0">
                          <a:solidFill>
                            <a:srgbClr val="000000"/>
                          </a:solidFill>
                          <a:latin typeface="等线" panose="02010600030101010101" charset="-122"/>
                          <a:ea typeface="等线" panose="02010600030101010101" charset="-122"/>
                        </a:rPr>
                        <a:t>20GP</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r>
                        <a:rPr lang="en-US" altLang="zh-CN" sz="1200" b="1" i="0">
                          <a:solidFill>
                            <a:srgbClr val="000000"/>
                          </a:solidFill>
                          <a:latin typeface="等线" panose="02010600030101010101" charset="-122"/>
                          <a:ea typeface="等线" panose="02010600030101010101" charset="-122"/>
                        </a:rPr>
                        <a:t>40GP</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r>
                        <a:rPr lang="en-US" altLang="zh-CN" sz="1200" b="1" i="0">
                          <a:solidFill>
                            <a:srgbClr val="000000"/>
                          </a:solidFill>
                          <a:latin typeface="等线" panose="02010600030101010101" charset="-122"/>
                          <a:ea typeface="等线" panose="02010600030101010101" charset="-122"/>
                        </a:rPr>
                        <a:t>40HQ</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r>
              <a:tr h="543560">
                <a:tc>
                  <a:txBody>
                    <a:bodyPr/>
                    <a:p>
                      <a:pPr algn="ctr" fontAlgn="ctr"/>
                      <a:r>
                        <a:rPr lang="en-US" altLang="zh-CN" sz="1200" b="0" i="0">
                          <a:solidFill>
                            <a:srgbClr val="000000"/>
                          </a:solidFill>
                          <a:latin typeface="等线" panose="02010600030101010101" charset="-122"/>
                          <a:ea typeface="等线" panose="02010600030101010101" charset="-122"/>
                        </a:rPr>
                        <a:t>18Inch Floor Fan</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r>
                        <a:rPr lang="en-US" altLang="zh-CN" sz="1200" b="0" i="0">
                          <a:solidFill>
                            <a:srgbClr val="000000"/>
                          </a:solidFill>
                          <a:latin typeface="等线" panose="02010600030101010101" charset="-122"/>
                          <a:ea typeface="等线" panose="02010600030101010101" charset="-122"/>
                        </a:rPr>
                        <a:t>6.5/5.4</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buClrTx/>
                        <a:buSzTx/>
                        <a:buFontTx/>
                      </a:pPr>
                      <a:r>
                        <a:rPr lang="en-US" altLang="zh-CN" sz="1200" b="0" i="0">
                          <a:solidFill>
                            <a:srgbClr val="000000"/>
                          </a:solidFill>
                          <a:latin typeface="等线" panose="02010600030101010101" charset="-122"/>
                          <a:ea typeface="等线" panose="02010600030101010101" charset="-122"/>
                        </a:rPr>
                        <a:t>450 </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buClrTx/>
                        <a:buSzTx/>
                        <a:buFontTx/>
                      </a:pPr>
                      <a:r>
                        <a:rPr lang="en-US" altLang="zh-CN" sz="1200" b="0" i="0">
                          <a:solidFill>
                            <a:srgbClr val="000000"/>
                          </a:solidFill>
                          <a:latin typeface="等线" panose="02010600030101010101" charset="-122"/>
                          <a:ea typeface="等线" panose="02010600030101010101" charset="-122"/>
                        </a:rPr>
                        <a:t>990 </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buClrTx/>
                        <a:buSzTx/>
                        <a:buFontTx/>
                      </a:pPr>
                      <a:r>
                        <a:rPr lang="en-US" altLang="zh-CN" sz="1200" b="0" i="0">
                          <a:solidFill>
                            <a:srgbClr val="000000"/>
                          </a:solidFill>
                          <a:latin typeface="等线" panose="02010600030101010101" charset="-122"/>
                          <a:ea typeface="等线" panose="02010600030101010101" charset="-122"/>
                        </a:rPr>
                        <a:t>1224 </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r>
            </a:tbl>
          </a:graphicData>
        </a:graphic>
      </p:graphicFrame>
      <p:pic>
        <p:nvPicPr>
          <p:cNvPr id="3" name="图片 2" descr="10-透"/>
          <p:cNvPicPr>
            <a:picLocks noChangeAspect="1"/>
          </p:cNvPicPr>
          <p:nvPr/>
        </p:nvPicPr>
        <p:blipFill>
          <a:blip r:embed="rId1"/>
          <a:stretch>
            <a:fillRect/>
          </a:stretch>
        </p:blipFill>
        <p:spPr>
          <a:xfrm>
            <a:off x="6661785" y="412115"/>
            <a:ext cx="5802630" cy="5802630"/>
          </a:xfrm>
          <a:prstGeom prst="rect">
            <a:avLst/>
          </a:prstGeom>
        </p:spPr>
      </p:pic>
    </p:spTree>
    <p:custDataLst>
      <p:tags r:id="rId2"/>
    </p:custData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5" name="表格 14"/>
          <p:cNvGraphicFramePr/>
          <p:nvPr/>
        </p:nvGraphicFramePr>
        <p:xfrm>
          <a:off x="15240" y="-20955"/>
          <a:ext cx="6913880" cy="6235700"/>
        </p:xfrm>
        <a:graphic>
          <a:graphicData uri="http://schemas.openxmlformats.org/drawingml/2006/table">
            <a:tbl>
              <a:tblPr/>
              <a:tblGrid>
                <a:gridCol w="1431290"/>
                <a:gridCol w="1898015"/>
                <a:gridCol w="1111885"/>
                <a:gridCol w="613410"/>
                <a:gridCol w="1859280"/>
              </a:tblGrid>
              <a:tr h="1042035">
                <a:tc gridSpan="5">
                  <a:txBody>
                    <a:bodyPr/>
                    <a:p>
                      <a:pPr algn="ctr" fontAlgn="ctr"/>
                      <a:r>
                        <a:rPr lang="en-US" altLang="zh-CN" sz="1700" b="1" i="0">
                          <a:solidFill>
                            <a:srgbClr val="000000"/>
                          </a:solidFill>
                          <a:latin typeface="等线" panose="02010600030101010101" charset="-122"/>
                          <a:ea typeface="等线" panose="02010600030101010101" charset="-122"/>
                        </a:rPr>
                        <a:t>Specifications</a:t>
                      </a:r>
                      <a:r>
                        <a:rPr lang="zh-CN" altLang="en-US" sz="1700" b="1" i="0">
                          <a:solidFill>
                            <a:srgbClr val="000000"/>
                          </a:solidFill>
                          <a:latin typeface="等线" panose="02010600030101010101" charset="-122"/>
                          <a:ea typeface="等线" panose="02010600030101010101" charset="-122"/>
                        </a:rPr>
                        <a:t>：</a:t>
                      </a:r>
                      <a:r>
                        <a:rPr lang="en-US" altLang="zh-CN" sz="1700" b="1" i="0">
                          <a:solidFill>
                            <a:srgbClr val="000000"/>
                          </a:solidFill>
                          <a:latin typeface="等线" panose="02010600030101010101" charset="-122"/>
                          <a:ea typeface="等线" panose="02010600030101010101" charset="-122"/>
                        </a:rPr>
                        <a:t>18 Inch Floor Fan-FSD-1601BE</a:t>
                      </a:r>
                      <a:r>
                        <a:rPr lang="zh-CN" altLang="en-US" sz="1700" b="1" i="0">
                          <a:solidFill>
                            <a:srgbClr val="000000"/>
                          </a:solidFill>
                          <a:latin typeface="等线" panose="02010600030101010101" charset="-122"/>
                          <a:ea typeface="等线" panose="02010600030101010101" charset="-122"/>
                        </a:rPr>
                        <a:t>（</a:t>
                      </a:r>
                      <a:r>
                        <a:rPr lang="en-US" altLang="zh-CN" sz="1700" b="1" i="0">
                          <a:solidFill>
                            <a:srgbClr val="000000"/>
                          </a:solidFill>
                          <a:latin typeface="等线" panose="02010600030101010101" charset="-122"/>
                          <a:ea typeface="等线" panose="02010600030101010101" charset="-122"/>
                        </a:rPr>
                        <a:t>Customizable</a:t>
                      </a:r>
                      <a:r>
                        <a:rPr lang="zh-CN" altLang="en-US" sz="1700" b="1" i="0">
                          <a:solidFill>
                            <a:srgbClr val="000000"/>
                          </a:solidFill>
                          <a:latin typeface="等线" panose="02010600030101010101" charset="-122"/>
                          <a:ea typeface="等线" panose="02010600030101010101" charset="-122"/>
                        </a:rPr>
                        <a:t>）</a:t>
                      </a:r>
                      <a:endParaRPr lang="zh-CN" altLang="en-US" sz="1700" b="1"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hMerge="1">
                  <a:tcP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c hMerge="1">
                  <a:tcP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c hMerge="1">
                  <a:tcP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c hMerge="1">
                  <a:tcPr>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r>
              <a:tr h="396240">
                <a:tc gridSpan="2">
                  <a:txBody>
                    <a:bodyPr/>
                    <a:p>
                      <a:pPr algn="ctr" fontAlgn="ctr"/>
                      <a:r>
                        <a:rPr lang="en-US" altLang="zh-CN" sz="1300" b="1" i="0">
                          <a:solidFill>
                            <a:srgbClr val="FFFFFF"/>
                          </a:solidFill>
                          <a:latin typeface="等线" panose="02010600030101010101" charset="-122"/>
                          <a:ea typeface="等线" panose="02010600030101010101" charset="-122"/>
                        </a:rPr>
                        <a:t>Product Specifications</a:t>
                      </a:r>
                      <a:endParaRPr lang="en-US" altLang="zh-CN" sz="1300" b="1" i="0">
                        <a:solidFill>
                          <a:srgbClr val="FFFFFF"/>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1A365D"/>
                    </a:solidFill>
                  </a:tcPr>
                </a:tc>
                <a:tc hMerge="1">
                  <a:tcPr>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c>
                  <a:txBody>
                    <a:bodyPr/>
                    <a:p>
                      <a:pPr algn="l" fontAlgn="ctr"/>
                      <a:r>
                        <a:rPr lang="en-US" altLang="zh-CN" sz="1300" b="1" i="0">
                          <a:solidFill>
                            <a:srgbClr val="FFFFFF"/>
                          </a:solidFill>
                          <a:latin typeface="等线" panose="02010600030101010101" charset="-122"/>
                          <a:ea typeface="等线" panose="02010600030101010101" charset="-122"/>
                        </a:rPr>
                        <a:t>Customizable</a:t>
                      </a:r>
                      <a:endParaRPr lang="en-US" altLang="zh-CN" sz="1300" b="1" i="0">
                        <a:solidFill>
                          <a:srgbClr val="FFFFFF"/>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1A365D"/>
                    </a:solidFill>
                  </a:tcPr>
                </a:tc>
                <a:tc gridSpan="2">
                  <a:txBody>
                    <a:bodyPr/>
                    <a:p>
                      <a:pPr algn="ctr" fontAlgn="ctr"/>
                      <a:r>
                        <a:rPr lang="en-US" altLang="zh-CN" sz="1300" b="1" i="0">
                          <a:solidFill>
                            <a:srgbClr val="FFFFFF"/>
                          </a:solidFill>
                          <a:latin typeface="等线" panose="02010600030101010101" charset="-122"/>
                          <a:ea typeface="等线" panose="02010600030101010101" charset="-122"/>
                        </a:rPr>
                        <a:t>Product Selling Points</a:t>
                      </a:r>
                      <a:endParaRPr lang="en-US" altLang="zh-CN" sz="1300" b="1" i="0">
                        <a:solidFill>
                          <a:srgbClr val="FFFFFF"/>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1A365D"/>
                    </a:solidFill>
                  </a:tcPr>
                </a:tc>
                <a:tc hMerge="1">
                  <a:tcPr>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r>
              <a:tr h="351790">
                <a:tc>
                  <a:txBody>
                    <a:bodyPr/>
                    <a:p>
                      <a:pPr algn="l" fontAlgn="ctr"/>
                      <a:r>
                        <a:rPr lang="en-US" altLang="zh-CN" sz="1200" b="1" i="0">
                          <a:solidFill>
                            <a:srgbClr val="000000"/>
                          </a:solidFill>
                          <a:latin typeface="等线" panose="02010600030101010101" charset="-122"/>
                          <a:ea typeface="等线" panose="02010600030101010101" charset="-122"/>
                        </a:rPr>
                        <a:t> Rated Voltage</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l" fontAlgn="ctr"/>
                      <a:r>
                        <a:rPr lang="en-US" altLang="zh-CN" sz="1200" b="0" i="0">
                          <a:solidFill>
                            <a:srgbClr val="000000"/>
                          </a:solidFill>
                          <a:latin typeface="等线" panose="02010600030101010101" charset="-122"/>
                          <a:ea typeface="等线" panose="02010600030101010101" charset="-122"/>
                        </a:rPr>
                        <a:t>220V~50Hz</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r>
                        <a:rPr lang="en-US" altLang="zh-CN" sz="1200" b="1" i="0">
                          <a:solidFill>
                            <a:srgbClr val="22C55E"/>
                          </a:solidFill>
                          <a:latin typeface="等线" panose="02010600030101010101" charset="-122"/>
                          <a:ea typeface="等线" panose="02010600030101010101" charset="-122"/>
                        </a:rPr>
                        <a:t>✓</a:t>
                      </a:r>
                      <a:endParaRPr lang="en-US" altLang="zh-CN" sz="1200" b="1" i="0">
                        <a:solidFill>
                          <a:srgbClr val="22C55E"/>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gridSpan="2">
                  <a:txBody>
                    <a:bodyPr/>
                    <a:p>
                      <a:pPr algn="ctr" fontAlgn="ctr"/>
                      <a:r>
                        <a:rPr lang="en-US" altLang="zh-CN" sz="1200">
                          <a:solidFill>
                            <a:srgbClr val="000000"/>
                          </a:solidFill>
                          <a:latin typeface="等线" panose="02010600030101010101" charset="-122"/>
                          <a:ea typeface="等线" panose="02010600030101010101" charset="-122"/>
                          <a:sym typeface="+mn-ea"/>
                        </a:rPr>
                        <a:t>4 speed levels, remote control</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hMerge="1">
                  <a:tcPr>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r>
              <a:tr h="352425">
                <a:tc>
                  <a:txBody>
                    <a:bodyPr/>
                    <a:p>
                      <a:pPr algn="l" fontAlgn="ctr"/>
                      <a:r>
                        <a:rPr lang="en-US" altLang="zh-CN" sz="1200" b="1" i="0">
                          <a:solidFill>
                            <a:srgbClr val="000000"/>
                          </a:solidFill>
                          <a:latin typeface="等线" panose="02010600030101010101" charset="-122"/>
                          <a:ea typeface="等线" panose="02010600030101010101" charset="-122"/>
                        </a:rPr>
                        <a:t> Rated Power</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l" fontAlgn="ctr"/>
                      <a:r>
                        <a:rPr lang="en-US" altLang="zh-CN" sz="1200" b="0" i="0">
                          <a:solidFill>
                            <a:srgbClr val="000000"/>
                          </a:solidFill>
                          <a:latin typeface="等线" panose="02010600030101010101" charset="-122"/>
                          <a:ea typeface="等线" panose="02010600030101010101" charset="-122"/>
                        </a:rPr>
                        <a:t>60W</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r>
                        <a:rPr lang="en-US" altLang="zh-CN" sz="1200" b="1" i="0">
                          <a:solidFill>
                            <a:srgbClr val="22C55E"/>
                          </a:solidFill>
                          <a:latin typeface="等线" panose="02010600030101010101" charset="-122"/>
                          <a:ea typeface="等线" panose="02010600030101010101" charset="-122"/>
                        </a:rPr>
                        <a:t>✓</a:t>
                      </a:r>
                      <a:endParaRPr lang="en-US" altLang="zh-CN" sz="1200" b="1" i="0">
                        <a:solidFill>
                          <a:srgbClr val="22C55E"/>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gridSpan="2">
                  <a:txBody>
                    <a:bodyPr/>
                    <a:p>
                      <a:pPr algn="ctr" fontAlgn="ctr"/>
                      <a:r>
                        <a:rPr lang="en-US" altLang="zh-CN" sz="1200" b="0" i="0">
                          <a:solidFill>
                            <a:srgbClr val="000000"/>
                          </a:solidFill>
                          <a:latin typeface="等线" panose="02010600030101010101" charset="-122"/>
                          <a:ea typeface="等线" panose="02010600030101010101" charset="-122"/>
                        </a:rPr>
                        <a:t>Left &amp; right oscillation+24-hour timer</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hMerge="1">
                  <a:tcPr>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r>
              <a:tr h="351790">
                <a:tc>
                  <a:txBody>
                    <a:bodyPr/>
                    <a:p>
                      <a:pPr algn="l" fontAlgn="ctr"/>
                      <a:r>
                        <a:rPr lang="en-US" altLang="zh-CN" sz="1200" b="1" i="0">
                          <a:solidFill>
                            <a:srgbClr val="000000"/>
                          </a:solidFill>
                          <a:latin typeface="等线" panose="02010600030101010101" charset="-122"/>
                          <a:ea typeface="等线" panose="02010600030101010101" charset="-122"/>
                        </a:rPr>
                        <a:t> Body Material</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l" fontAlgn="ctr"/>
                      <a:r>
                        <a:rPr lang="en-US" altLang="zh-CN" sz="1200" b="0" i="0">
                          <a:solidFill>
                            <a:srgbClr val="000000"/>
                          </a:solidFill>
                          <a:latin typeface="等线" panose="02010600030101010101" charset="-122"/>
                          <a:ea typeface="等线" panose="02010600030101010101" charset="-122"/>
                        </a:rPr>
                        <a:t>Metal &amp; Polypropylene (PP)</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r>
                        <a:rPr lang="en-US" altLang="zh-CN" sz="1200" b="1" i="0">
                          <a:solidFill>
                            <a:srgbClr val="22C55E"/>
                          </a:solidFill>
                          <a:latin typeface="等线" panose="02010600030101010101" charset="-122"/>
                          <a:ea typeface="等线" panose="02010600030101010101" charset="-122"/>
                        </a:rPr>
                        <a:t>✓</a:t>
                      </a:r>
                      <a:endParaRPr lang="en-US" altLang="zh-CN" sz="1200" b="1" i="0">
                        <a:solidFill>
                          <a:srgbClr val="22C55E"/>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gridSpan="2">
                  <a:txBody>
                    <a:bodyPr/>
                    <a:p>
                      <a:pPr algn="ctr" fontAlgn="ctr"/>
                      <a:r>
                        <a:rPr lang="en-US" altLang="zh-CN" sz="1200" b="0" i="0">
                          <a:solidFill>
                            <a:srgbClr val="000000"/>
                          </a:solidFill>
                          <a:latin typeface="等线" panose="02010600030101010101" charset="-122"/>
                          <a:ea typeface="等线" panose="02010600030101010101" charset="-122"/>
                        </a:rPr>
                        <a:t>Adjustable fan height</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hMerge="1">
                  <a:tcPr>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r>
              <a:tr h="352425">
                <a:tc>
                  <a:txBody>
                    <a:bodyPr/>
                    <a:p>
                      <a:pPr algn="l" fontAlgn="ctr"/>
                      <a:r>
                        <a:rPr lang="en-US" altLang="zh-CN" sz="1200" b="1" i="0">
                          <a:solidFill>
                            <a:srgbClr val="000000"/>
                          </a:solidFill>
                          <a:latin typeface="等线" panose="02010600030101010101" charset="-122"/>
                          <a:ea typeface="等线" panose="02010600030101010101" charset="-122"/>
                        </a:rPr>
                        <a:t> Product Size</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l" fontAlgn="ctr"/>
                      <a:r>
                        <a:rPr lang="zh-CN" altLang="en-US" sz="1200" kern="0" dirty="0">
                          <a:ln>
                            <a:noFill/>
                            <a:prstDash val="sysDot"/>
                          </a:ln>
                          <a:solidFill>
                            <a:schemeClr val="tx1">
                              <a:lumMod val="85000"/>
                              <a:lumOff val="15000"/>
                            </a:schemeClr>
                          </a:solidFill>
                          <a:uFillTx/>
                          <a:latin typeface="+mn-ea"/>
                          <a:sym typeface="+mn-ea"/>
                        </a:rPr>
                        <a:t>450*420*1420mm</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endParaRPr sz="1200" b="1" i="0">
                        <a:solidFill>
                          <a:srgbClr val="22C55E"/>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gridSpan="2">
                  <a:txBody>
                    <a:bodyPr/>
                    <a:p>
                      <a:pPr algn="ctr" fontAlgn="ctr"/>
                      <a:r>
                        <a:rPr lang="en-US" altLang="zh-CN" sz="1200" b="0" i="0">
                          <a:solidFill>
                            <a:srgbClr val="000000"/>
                          </a:solidFill>
                          <a:latin typeface="等线" panose="02010600030101010101" charset="-122"/>
                          <a:ea typeface="等线" panose="02010600030101010101" charset="-122"/>
                        </a:rPr>
                        <a:t>Powerful airflow, quiet operation</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hMerge="1">
                  <a:tcPr>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r>
              <a:tr h="351790">
                <a:tc>
                  <a:txBody>
                    <a:bodyPr/>
                    <a:p>
                      <a:pPr algn="l" fontAlgn="ctr"/>
                      <a:r>
                        <a:rPr lang="en-US" altLang="zh-CN" sz="1200" b="1" i="0">
                          <a:solidFill>
                            <a:srgbClr val="000000"/>
                          </a:solidFill>
                          <a:latin typeface="等线" panose="02010600030101010101" charset="-122"/>
                          <a:ea typeface="等线" panose="02010600030101010101" charset="-122"/>
                        </a:rPr>
                        <a:t> Carton Size</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l" fontAlgn="ctr"/>
                      <a:r>
                        <a:rPr lang="zh-CN" altLang="en-US" sz="1200" kern="0" dirty="0">
                          <a:ln>
                            <a:noFill/>
                            <a:prstDash val="sysDot"/>
                          </a:ln>
                          <a:solidFill>
                            <a:schemeClr val="tx1">
                              <a:lumMod val="85000"/>
                              <a:lumOff val="15000"/>
                            </a:schemeClr>
                          </a:solidFill>
                          <a:uFillTx/>
                          <a:latin typeface="+mn-ea"/>
                          <a:sym typeface="+mn-ea"/>
                        </a:rPr>
                        <a:t>540*210*490mm</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endParaRPr sz="1200" b="1" i="0">
                        <a:solidFill>
                          <a:srgbClr val="22C55E"/>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gridSpan="2">
                  <a:txBody>
                    <a:bodyPr/>
                    <a:p>
                      <a:pPr algn="ctr" fontAlgn="ctr"/>
                      <a:r>
                        <a:rPr lang="en-US" altLang="zh-CN" sz="1200" b="0" i="0">
                          <a:solidFill>
                            <a:srgbClr val="000000"/>
                          </a:solidFill>
                          <a:latin typeface="等线" panose="02010600030101010101" charset="-122"/>
                          <a:ea typeface="等线" panose="02010600030101010101" charset="-122"/>
                        </a:rPr>
                        <a:t>Dense safety grill protection</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hMerge="1">
                  <a:tcPr>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r>
              <a:tr h="352425">
                <a:tc>
                  <a:txBody>
                    <a:bodyPr/>
                    <a:p>
                      <a:pPr algn="l" fontAlgn="ctr"/>
                      <a:r>
                        <a:rPr lang="en-US" altLang="zh-CN" sz="1200" b="1" i="0">
                          <a:solidFill>
                            <a:srgbClr val="000000"/>
                          </a:solidFill>
                          <a:latin typeface="等线" panose="02010600030101010101" charset="-122"/>
                          <a:ea typeface="等线" panose="02010600030101010101" charset="-122"/>
                        </a:rPr>
                        <a:t> Control Mode</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l" fontAlgn="ctr"/>
                      <a:r>
                        <a:rPr lang="en-US" altLang="zh-CN" sz="1200">
                          <a:solidFill>
                            <a:srgbClr val="000000"/>
                          </a:solidFill>
                          <a:latin typeface="等线" panose="02010600030101010101" charset="-122"/>
                          <a:ea typeface="等线" panose="02010600030101010101" charset="-122"/>
                          <a:sym typeface="+mn-ea"/>
                        </a:rPr>
                        <a:t>Remote control operation</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r>
                        <a:rPr lang="en-US" altLang="zh-CN" sz="1200" b="1" i="0">
                          <a:solidFill>
                            <a:srgbClr val="22C55E"/>
                          </a:solidFill>
                          <a:latin typeface="等线" panose="02010600030101010101" charset="-122"/>
                          <a:ea typeface="等线" panose="02010600030101010101" charset="-122"/>
                        </a:rPr>
                        <a:t>✓</a:t>
                      </a:r>
                      <a:endParaRPr lang="en-US" altLang="zh-CN" sz="1200" b="1" i="0">
                        <a:solidFill>
                          <a:srgbClr val="22C55E"/>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gridSpan="2">
                  <a:txBody>
                    <a:bodyPr/>
                    <a:p>
                      <a:pPr algn="ctr" fontAlgn="ctr"/>
                      <a:r>
                        <a:rPr lang="en-US" altLang="zh-CN" sz="1200" b="0" i="0">
                          <a:solidFill>
                            <a:srgbClr val="000000"/>
                          </a:solidFill>
                          <a:latin typeface="等线" panose="02010600030101010101" charset="-122"/>
                          <a:ea typeface="等线" panose="02010600030101010101" charset="-122"/>
                        </a:rPr>
                        <a:t>Stable base with counterweight</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hMerge="1">
                  <a:tcPr>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r>
              <a:tr h="351790">
                <a:tc>
                  <a:txBody>
                    <a:bodyPr/>
                    <a:p>
                      <a:pPr algn="l" fontAlgn="ctr"/>
                      <a:r>
                        <a:rPr lang="en-US" altLang="zh-CN" sz="1200" b="1" i="0">
                          <a:solidFill>
                            <a:srgbClr val="000000"/>
                          </a:solidFill>
                          <a:latin typeface="等线" panose="02010600030101010101" charset="-122"/>
                          <a:ea typeface="等线" panose="02010600030101010101" charset="-122"/>
                        </a:rPr>
                        <a:t> Packing Qty.</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l" fontAlgn="ctr"/>
                      <a:r>
                        <a:rPr lang="en-US" altLang="zh-CN" sz="1200" b="0" i="0">
                          <a:solidFill>
                            <a:srgbClr val="000000"/>
                          </a:solidFill>
                          <a:latin typeface="等线" panose="02010600030101010101" charset="-122"/>
                          <a:ea typeface="等线" panose="02010600030101010101" charset="-122"/>
                        </a:rPr>
                        <a:t>1 pcs/ctn</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r>
                        <a:rPr lang="en-US" altLang="zh-CN" sz="1200" b="1" i="0">
                          <a:solidFill>
                            <a:srgbClr val="22C55E"/>
                          </a:solidFill>
                          <a:latin typeface="等线" panose="02010600030101010101" charset="-122"/>
                          <a:ea typeface="等线" panose="02010600030101010101" charset="-122"/>
                        </a:rPr>
                        <a:t>✓</a:t>
                      </a:r>
                      <a:endParaRPr lang="en-US" altLang="zh-CN" sz="1200" b="1" i="0">
                        <a:solidFill>
                          <a:srgbClr val="22C55E"/>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gridSpan="2">
                  <a:txBody>
                    <a:bodyPr/>
                    <a:p>
                      <a:pPr algn="ctr" fontAlgn="ctr"/>
                      <a:r>
                        <a:rPr lang="en-US" altLang="zh-CN" sz="1200">
                          <a:solidFill>
                            <a:srgbClr val="000000"/>
                          </a:solidFill>
                          <a:latin typeface="等线" panose="02010600030101010101" charset="-122"/>
                          <a:ea typeface="等线" panose="02010600030101010101" charset="-122"/>
                          <a:sym typeface="+mn-ea"/>
                        </a:rPr>
                        <a:t>Customizable colors</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hMerge="1">
                  <a:tcPr>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r>
              <a:tr h="352425">
                <a:tc>
                  <a:txBody>
                    <a:bodyPr/>
                    <a:p>
                      <a:pPr algn="l" fontAlgn="ctr"/>
                      <a:r>
                        <a:rPr lang="en-US" altLang="zh-CN" sz="1200" b="1" i="0">
                          <a:solidFill>
                            <a:srgbClr val="000000"/>
                          </a:solidFill>
                          <a:latin typeface="等线" panose="02010600030101010101" charset="-122"/>
                          <a:ea typeface="等线" panose="02010600030101010101" charset="-122"/>
                        </a:rPr>
                        <a:t> Blade Quantity</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l" fontAlgn="ctr"/>
                      <a:r>
                        <a:rPr lang="en-US" altLang="zh-CN" sz="1200">
                          <a:solidFill>
                            <a:srgbClr val="000000"/>
                          </a:solidFill>
                          <a:latin typeface="等线" panose="02010600030101010101" charset="-122"/>
                          <a:ea typeface="等线" panose="02010600030101010101" charset="-122"/>
                          <a:sym typeface="+mn-ea"/>
                        </a:rPr>
                        <a:t>5 aluminum blades</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endParaRPr lang="en-US" altLang="zh-CN" sz="1200" b="1" i="0">
                        <a:solidFill>
                          <a:srgbClr val="22C55E"/>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gridSpan="2">
                  <a:txBody>
                    <a:bodyPr/>
                    <a:p>
                      <a:pPr algn="ctr" fontAlgn="ctr"/>
                      <a:r>
                        <a:rPr lang="en-US" altLang="zh-CN" sz="1200" b="0" i="0">
                          <a:solidFill>
                            <a:srgbClr val="000000"/>
                          </a:solidFill>
                          <a:latin typeface="等线" panose="02010600030101010101" charset="-122"/>
                          <a:ea typeface="等线" panose="02010600030101010101" charset="-122"/>
                        </a:rPr>
                        <a:t>OEM &amp; ODM supported</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hMerge="1">
                  <a:tcPr>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r>
              <a:tr h="351790">
                <a:tc>
                  <a:txBody>
                    <a:bodyPr/>
                    <a:p>
                      <a:pPr algn="l" fontAlgn="ctr"/>
                      <a:r>
                        <a:rPr lang="en-US" altLang="zh-CN" sz="1200" b="1" i="0">
                          <a:solidFill>
                            <a:srgbClr val="000000"/>
                          </a:solidFill>
                          <a:latin typeface="等线" panose="02010600030101010101" charset="-122"/>
                          <a:ea typeface="等线" panose="02010600030101010101" charset="-122"/>
                        </a:rPr>
                        <a:t> Oscillation</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l" fontAlgn="ctr"/>
                      <a:r>
                        <a:rPr lang="en-US" altLang="zh-CN" sz="1200" b="0" i="0">
                          <a:solidFill>
                            <a:srgbClr val="000000"/>
                          </a:solidFill>
                          <a:latin typeface="等线" panose="02010600030101010101" charset="-122"/>
                          <a:ea typeface="等线" panose="02010600030101010101" charset="-122"/>
                        </a:rPr>
                        <a:t>Left &amp; Right Oscillation</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l" fontAlgn="ctr"/>
                      <a:endParaRPr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gridSpan="2">
                  <a:txBody>
                    <a:bodyPr/>
                    <a:p>
                      <a:pPr algn="ctr" fontAlgn="ctr"/>
                      <a:r>
                        <a:rPr lang="en-US" altLang="zh-CN" sz="1200" b="0" i="0">
                          <a:solidFill>
                            <a:srgbClr val="000000"/>
                          </a:solidFill>
                          <a:latin typeface="等线" panose="02010600030101010101" charset="-122"/>
                          <a:ea typeface="等线" panose="02010600030101010101" charset="-122"/>
                        </a:rPr>
                        <a:t>Carton color is customizable</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hMerge="1">
                  <a:tcPr>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r>
              <a:tr h="542925">
                <a:tc>
                  <a:txBody>
                    <a:bodyPr/>
                    <a:p>
                      <a:pPr algn="ctr" fontAlgn="ctr"/>
                      <a:r>
                        <a:rPr lang="en-US" altLang="zh-CN" sz="1300" b="1" i="0">
                          <a:solidFill>
                            <a:srgbClr val="FFFFFF"/>
                          </a:solidFill>
                          <a:latin typeface="等线" panose="02010600030101010101" charset="-122"/>
                          <a:ea typeface="等线" panose="02010600030101010101" charset="-122"/>
                        </a:rPr>
                        <a:t>Packing Data</a:t>
                      </a:r>
                      <a:endParaRPr lang="en-US" altLang="zh-CN" sz="1300" b="1" i="0">
                        <a:solidFill>
                          <a:srgbClr val="FFFFFF"/>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1A365D"/>
                    </a:solidFill>
                  </a:tcPr>
                </a:tc>
                <a:tc>
                  <a:txBody>
                    <a:bodyPr/>
                    <a:p>
                      <a:pPr algn="l" fontAlgn="ctr"/>
                      <a:endParaRPr sz="13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1A365D"/>
                    </a:solidFill>
                  </a:tcPr>
                </a:tc>
                <a:tc gridSpan="3">
                  <a:txBody>
                    <a:bodyPr/>
                    <a:p>
                      <a:pPr algn="ctr" fontAlgn="ctr"/>
                      <a:r>
                        <a:rPr lang="en-US" altLang="zh-CN" sz="1300" b="1" i="0">
                          <a:solidFill>
                            <a:srgbClr val="FFFFFF"/>
                          </a:solidFill>
                          <a:latin typeface="等线" panose="02010600030101010101" charset="-122"/>
                          <a:ea typeface="等线" panose="02010600030101010101" charset="-122"/>
                        </a:rPr>
                        <a:t>Packing Quantity</a:t>
                      </a:r>
                      <a:r>
                        <a:rPr lang="zh-CN" altLang="en-US" sz="1300" b="1" i="0">
                          <a:solidFill>
                            <a:srgbClr val="FFFFFF"/>
                          </a:solidFill>
                          <a:latin typeface="等线" panose="02010600030101010101" charset="-122"/>
                          <a:ea typeface="等线" panose="02010600030101010101" charset="-122"/>
                        </a:rPr>
                        <a:t>（</a:t>
                      </a:r>
                      <a:r>
                        <a:rPr lang="en-US" altLang="zh-CN" sz="1300" b="1" i="0">
                          <a:solidFill>
                            <a:srgbClr val="FFFFFF"/>
                          </a:solidFill>
                          <a:latin typeface="等线" panose="02010600030101010101" charset="-122"/>
                          <a:ea typeface="等线" panose="02010600030101010101" charset="-122"/>
                        </a:rPr>
                        <a:t>pcs </a:t>
                      </a:r>
                      <a:r>
                        <a:rPr lang="zh-CN" altLang="en-US" sz="1300" b="1" i="0">
                          <a:solidFill>
                            <a:srgbClr val="FFFFFF"/>
                          </a:solidFill>
                          <a:latin typeface="等线" panose="02010600030101010101" charset="-122"/>
                          <a:ea typeface="等线" panose="02010600030101010101" charset="-122"/>
                        </a:rPr>
                        <a:t>）</a:t>
                      </a:r>
                      <a:endParaRPr lang="zh-CN" altLang="en-US" sz="1300" b="1" i="0">
                        <a:solidFill>
                          <a:srgbClr val="FFFFFF"/>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1A365D"/>
                    </a:solidFill>
                  </a:tcPr>
                </a:tc>
                <a:tc hMerge="1">
                  <a:tcP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c hMerge="1">
                  <a:tcPr>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r>
              <a:tr h="542290">
                <a:tc>
                  <a:txBody>
                    <a:bodyPr/>
                    <a:p>
                      <a:pPr algn="ctr" fontAlgn="ctr"/>
                      <a:r>
                        <a:rPr lang="en-US" altLang="zh-CN" sz="1200" b="1" i="0">
                          <a:solidFill>
                            <a:srgbClr val="000000"/>
                          </a:solidFill>
                          <a:latin typeface="等线" panose="02010600030101010101" charset="-122"/>
                          <a:ea typeface="等线" panose="02010600030101010101" charset="-122"/>
                        </a:rPr>
                        <a:t>Specifications</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r>
                        <a:rPr lang="en-US" altLang="zh-CN" sz="1200" b="1" i="0">
                          <a:solidFill>
                            <a:srgbClr val="000000"/>
                          </a:solidFill>
                          <a:latin typeface="等线" panose="02010600030101010101" charset="-122"/>
                          <a:ea typeface="等线" panose="02010600030101010101" charset="-122"/>
                        </a:rPr>
                        <a:t>G.W /N.W(KG)</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r>
                        <a:rPr lang="en-US" altLang="zh-CN" sz="1200" b="1" i="0">
                          <a:solidFill>
                            <a:srgbClr val="000000"/>
                          </a:solidFill>
                          <a:latin typeface="等线" panose="02010600030101010101" charset="-122"/>
                          <a:ea typeface="等线" panose="02010600030101010101" charset="-122"/>
                        </a:rPr>
                        <a:t>20GP</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r>
                        <a:rPr lang="en-US" altLang="zh-CN" sz="1200" b="1" i="0">
                          <a:solidFill>
                            <a:srgbClr val="000000"/>
                          </a:solidFill>
                          <a:latin typeface="等线" panose="02010600030101010101" charset="-122"/>
                          <a:ea typeface="等线" panose="02010600030101010101" charset="-122"/>
                        </a:rPr>
                        <a:t>40GP</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r>
                        <a:rPr lang="en-US" altLang="zh-CN" sz="1200" b="1" i="0">
                          <a:solidFill>
                            <a:srgbClr val="000000"/>
                          </a:solidFill>
                          <a:latin typeface="等线" panose="02010600030101010101" charset="-122"/>
                          <a:ea typeface="等线" panose="02010600030101010101" charset="-122"/>
                        </a:rPr>
                        <a:t>40HQ</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r>
              <a:tr h="543560">
                <a:tc>
                  <a:txBody>
                    <a:bodyPr/>
                    <a:p>
                      <a:pPr algn="ctr" fontAlgn="ctr"/>
                      <a:r>
                        <a:rPr lang="en-US" altLang="zh-CN" sz="1200" b="0" i="0">
                          <a:solidFill>
                            <a:srgbClr val="000000"/>
                          </a:solidFill>
                          <a:latin typeface="等线" panose="02010600030101010101" charset="-122"/>
                          <a:ea typeface="等线" panose="02010600030101010101" charset="-122"/>
                        </a:rPr>
                        <a:t>18Inch Floor Fan</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r>
                        <a:rPr lang="en-US" altLang="zh-CN" sz="1200" b="0" i="0">
                          <a:solidFill>
                            <a:srgbClr val="000000"/>
                          </a:solidFill>
                          <a:latin typeface="等线" panose="02010600030101010101" charset="-122"/>
                          <a:ea typeface="等线" panose="02010600030101010101" charset="-122"/>
                        </a:rPr>
                        <a:t>6.5/5.4</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buClrTx/>
                        <a:buSzTx/>
                        <a:buFontTx/>
                      </a:pPr>
                      <a:r>
                        <a:rPr lang="en-US" altLang="zh-CN" sz="1200" b="0" i="0">
                          <a:solidFill>
                            <a:srgbClr val="000000"/>
                          </a:solidFill>
                          <a:latin typeface="等线" panose="02010600030101010101" charset="-122"/>
                          <a:ea typeface="等线" panose="02010600030101010101" charset="-122"/>
                        </a:rPr>
                        <a:t>450 </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buClrTx/>
                        <a:buSzTx/>
                        <a:buFontTx/>
                      </a:pPr>
                      <a:r>
                        <a:rPr lang="en-US" altLang="zh-CN" sz="1200" b="0" i="0">
                          <a:solidFill>
                            <a:srgbClr val="000000"/>
                          </a:solidFill>
                          <a:latin typeface="等线" panose="02010600030101010101" charset="-122"/>
                          <a:ea typeface="等线" panose="02010600030101010101" charset="-122"/>
                        </a:rPr>
                        <a:t>990 </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buClrTx/>
                        <a:buSzTx/>
                        <a:buFontTx/>
                      </a:pPr>
                      <a:r>
                        <a:rPr lang="en-US" altLang="zh-CN" sz="1200" b="0" i="0">
                          <a:solidFill>
                            <a:srgbClr val="000000"/>
                          </a:solidFill>
                          <a:latin typeface="等线" panose="02010600030101010101" charset="-122"/>
                          <a:ea typeface="等线" panose="02010600030101010101" charset="-122"/>
                        </a:rPr>
                        <a:t>1224 </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r>
            </a:tbl>
          </a:graphicData>
        </a:graphic>
      </p:graphicFrame>
      <p:pic>
        <p:nvPicPr>
          <p:cNvPr id="4" name="图片 3" descr="11-透"/>
          <p:cNvPicPr>
            <a:picLocks noChangeAspect="1"/>
          </p:cNvPicPr>
          <p:nvPr/>
        </p:nvPicPr>
        <p:blipFill>
          <a:blip r:embed="rId1"/>
          <a:stretch>
            <a:fillRect/>
          </a:stretch>
        </p:blipFill>
        <p:spPr>
          <a:xfrm>
            <a:off x="6684010" y="435610"/>
            <a:ext cx="5638800" cy="5638800"/>
          </a:xfrm>
          <a:prstGeom prst="rect">
            <a:avLst/>
          </a:prstGeom>
        </p:spPr>
      </p:pic>
    </p:spTree>
    <p:custDataLst>
      <p:tags r:id="rId2"/>
    </p:custData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5" name="表格 14"/>
          <p:cNvGraphicFramePr/>
          <p:nvPr/>
        </p:nvGraphicFramePr>
        <p:xfrm>
          <a:off x="15240" y="-20955"/>
          <a:ext cx="6913880" cy="6235700"/>
        </p:xfrm>
        <a:graphic>
          <a:graphicData uri="http://schemas.openxmlformats.org/drawingml/2006/table">
            <a:tbl>
              <a:tblPr/>
              <a:tblGrid>
                <a:gridCol w="1431290"/>
                <a:gridCol w="1898015"/>
                <a:gridCol w="1111885"/>
                <a:gridCol w="613410"/>
                <a:gridCol w="1859280"/>
              </a:tblGrid>
              <a:tr h="1042035">
                <a:tc gridSpan="5">
                  <a:txBody>
                    <a:bodyPr/>
                    <a:p>
                      <a:pPr algn="ctr" fontAlgn="ctr"/>
                      <a:r>
                        <a:rPr lang="en-US" altLang="zh-CN" sz="1700" b="1" i="0">
                          <a:solidFill>
                            <a:srgbClr val="000000"/>
                          </a:solidFill>
                          <a:latin typeface="等线" panose="02010600030101010101" charset="-122"/>
                          <a:ea typeface="等线" panose="02010600030101010101" charset="-122"/>
                        </a:rPr>
                        <a:t>Specifications</a:t>
                      </a:r>
                      <a:r>
                        <a:rPr lang="zh-CN" altLang="en-US" sz="1700" b="1" i="0">
                          <a:solidFill>
                            <a:srgbClr val="000000"/>
                          </a:solidFill>
                          <a:latin typeface="等线" panose="02010600030101010101" charset="-122"/>
                          <a:ea typeface="等线" panose="02010600030101010101" charset="-122"/>
                        </a:rPr>
                        <a:t>：</a:t>
                      </a:r>
                      <a:r>
                        <a:rPr lang="en-US" altLang="zh-CN" sz="1700" b="1" i="0">
                          <a:solidFill>
                            <a:srgbClr val="000000"/>
                          </a:solidFill>
                          <a:latin typeface="等线" panose="02010600030101010101" charset="-122"/>
                          <a:ea typeface="等线" panose="02010600030101010101" charset="-122"/>
                        </a:rPr>
                        <a:t>20</a:t>
                      </a:r>
                      <a:r>
                        <a:rPr lang="en-US" altLang="zh-CN" sz="1700" b="1" i="0">
                          <a:solidFill>
                            <a:srgbClr val="000000"/>
                          </a:solidFill>
                          <a:latin typeface="等线" panose="02010600030101010101" charset="-122"/>
                          <a:ea typeface="等线" panose="02010600030101010101" charset="-122"/>
                        </a:rPr>
                        <a:t> Inch Floor Fan-FSD-1821B</a:t>
                      </a:r>
                      <a:r>
                        <a:rPr lang="zh-CN" altLang="en-US" sz="1700" b="1" i="0">
                          <a:solidFill>
                            <a:srgbClr val="000000"/>
                          </a:solidFill>
                          <a:latin typeface="等线" panose="02010600030101010101" charset="-122"/>
                          <a:ea typeface="等线" panose="02010600030101010101" charset="-122"/>
                        </a:rPr>
                        <a:t>（</a:t>
                      </a:r>
                      <a:r>
                        <a:rPr lang="en-US" altLang="zh-CN" sz="1700" b="1" i="0">
                          <a:solidFill>
                            <a:srgbClr val="000000"/>
                          </a:solidFill>
                          <a:latin typeface="等线" panose="02010600030101010101" charset="-122"/>
                          <a:ea typeface="等线" panose="02010600030101010101" charset="-122"/>
                        </a:rPr>
                        <a:t>Customizable</a:t>
                      </a:r>
                      <a:r>
                        <a:rPr lang="zh-CN" altLang="en-US" sz="1700" b="1" i="0">
                          <a:solidFill>
                            <a:srgbClr val="000000"/>
                          </a:solidFill>
                          <a:latin typeface="等线" panose="02010600030101010101" charset="-122"/>
                          <a:ea typeface="等线" panose="02010600030101010101" charset="-122"/>
                        </a:rPr>
                        <a:t>）</a:t>
                      </a:r>
                      <a:endParaRPr lang="zh-CN" altLang="en-US" sz="1700" b="1"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hMerge="1">
                  <a:tcP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c hMerge="1">
                  <a:tcP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c hMerge="1">
                  <a:tcP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c hMerge="1">
                  <a:tcPr>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r>
              <a:tr h="396240">
                <a:tc gridSpan="2">
                  <a:txBody>
                    <a:bodyPr/>
                    <a:p>
                      <a:pPr algn="ctr" fontAlgn="ctr"/>
                      <a:r>
                        <a:rPr lang="en-US" altLang="zh-CN" sz="1300" b="1" i="0">
                          <a:solidFill>
                            <a:srgbClr val="FFFFFF"/>
                          </a:solidFill>
                          <a:latin typeface="等线" panose="02010600030101010101" charset="-122"/>
                          <a:ea typeface="等线" panose="02010600030101010101" charset="-122"/>
                        </a:rPr>
                        <a:t>Product Specifications</a:t>
                      </a:r>
                      <a:endParaRPr lang="en-US" altLang="zh-CN" sz="1300" b="1" i="0">
                        <a:solidFill>
                          <a:srgbClr val="FFFFFF"/>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1A365D"/>
                    </a:solidFill>
                  </a:tcPr>
                </a:tc>
                <a:tc hMerge="1">
                  <a:tcPr>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c>
                  <a:txBody>
                    <a:bodyPr/>
                    <a:p>
                      <a:pPr algn="l" fontAlgn="ctr"/>
                      <a:r>
                        <a:rPr lang="en-US" altLang="zh-CN" sz="1300" b="1" i="0">
                          <a:solidFill>
                            <a:srgbClr val="FFFFFF"/>
                          </a:solidFill>
                          <a:latin typeface="等线" panose="02010600030101010101" charset="-122"/>
                          <a:ea typeface="等线" panose="02010600030101010101" charset="-122"/>
                        </a:rPr>
                        <a:t>Customizable</a:t>
                      </a:r>
                      <a:endParaRPr lang="en-US" altLang="zh-CN" sz="1300" b="1" i="0">
                        <a:solidFill>
                          <a:srgbClr val="FFFFFF"/>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1A365D"/>
                    </a:solidFill>
                  </a:tcPr>
                </a:tc>
                <a:tc gridSpan="2">
                  <a:txBody>
                    <a:bodyPr/>
                    <a:p>
                      <a:pPr algn="ctr" fontAlgn="ctr"/>
                      <a:r>
                        <a:rPr lang="en-US" altLang="zh-CN" sz="1300" b="1" i="0">
                          <a:solidFill>
                            <a:srgbClr val="FFFFFF"/>
                          </a:solidFill>
                          <a:latin typeface="等线" panose="02010600030101010101" charset="-122"/>
                          <a:ea typeface="等线" panose="02010600030101010101" charset="-122"/>
                        </a:rPr>
                        <a:t>Product Selling Points</a:t>
                      </a:r>
                      <a:endParaRPr lang="en-US" altLang="zh-CN" sz="1300" b="1" i="0">
                        <a:solidFill>
                          <a:srgbClr val="FFFFFF"/>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1A365D"/>
                    </a:solidFill>
                  </a:tcPr>
                </a:tc>
                <a:tc hMerge="1">
                  <a:tcPr>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r>
              <a:tr h="351790">
                <a:tc>
                  <a:txBody>
                    <a:bodyPr/>
                    <a:p>
                      <a:pPr algn="l" fontAlgn="ctr"/>
                      <a:r>
                        <a:rPr lang="en-US" altLang="zh-CN" sz="1200" b="1" i="0">
                          <a:solidFill>
                            <a:srgbClr val="000000"/>
                          </a:solidFill>
                          <a:latin typeface="等线" panose="02010600030101010101" charset="-122"/>
                          <a:ea typeface="等线" panose="02010600030101010101" charset="-122"/>
                        </a:rPr>
                        <a:t> Rated Voltage</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l" fontAlgn="ctr"/>
                      <a:r>
                        <a:rPr lang="en-US" altLang="zh-CN" sz="1200" b="0" i="0">
                          <a:solidFill>
                            <a:srgbClr val="000000"/>
                          </a:solidFill>
                          <a:latin typeface="等线" panose="02010600030101010101" charset="-122"/>
                          <a:ea typeface="等线" panose="02010600030101010101" charset="-122"/>
                        </a:rPr>
                        <a:t>220V~50Hz</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r>
                        <a:rPr lang="en-US" altLang="zh-CN" sz="1200" b="1" i="0">
                          <a:solidFill>
                            <a:srgbClr val="22C55E"/>
                          </a:solidFill>
                          <a:latin typeface="等线" panose="02010600030101010101" charset="-122"/>
                          <a:ea typeface="等线" panose="02010600030101010101" charset="-122"/>
                        </a:rPr>
                        <a:t>✓</a:t>
                      </a:r>
                      <a:endParaRPr lang="en-US" altLang="zh-CN" sz="1200" b="1" i="0">
                        <a:solidFill>
                          <a:srgbClr val="22C55E"/>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gridSpan="2">
                  <a:txBody>
                    <a:bodyPr/>
                    <a:p>
                      <a:pPr algn="ctr" fontAlgn="ctr"/>
                      <a:r>
                        <a:rPr lang="en-US" altLang="zh-CN" sz="1200">
                          <a:solidFill>
                            <a:srgbClr val="000000"/>
                          </a:solidFill>
                          <a:latin typeface="等线" panose="02010600030101010101" charset="-122"/>
                          <a:ea typeface="等线" panose="02010600030101010101" charset="-122"/>
                          <a:sym typeface="+mn-ea"/>
                        </a:rPr>
                        <a:t>4-speed rotary knob control</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hMerge="1">
                  <a:tcPr>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r>
              <a:tr h="352425">
                <a:tc>
                  <a:txBody>
                    <a:bodyPr/>
                    <a:p>
                      <a:pPr algn="l" fontAlgn="ctr"/>
                      <a:r>
                        <a:rPr lang="en-US" altLang="zh-CN" sz="1200" b="1" i="0">
                          <a:solidFill>
                            <a:srgbClr val="000000"/>
                          </a:solidFill>
                          <a:latin typeface="等线" panose="02010600030101010101" charset="-122"/>
                          <a:ea typeface="等线" panose="02010600030101010101" charset="-122"/>
                        </a:rPr>
                        <a:t> Rated Power</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l" fontAlgn="ctr"/>
                      <a:r>
                        <a:rPr lang="en-US" altLang="zh-CN" sz="1200" b="0" i="0">
                          <a:solidFill>
                            <a:srgbClr val="000000"/>
                          </a:solidFill>
                          <a:latin typeface="等线" panose="02010600030101010101" charset="-122"/>
                          <a:ea typeface="等线" panose="02010600030101010101" charset="-122"/>
                        </a:rPr>
                        <a:t>60W</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r>
                        <a:rPr lang="en-US" altLang="zh-CN" sz="1200" b="1" i="0">
                          <a:solidFill>
                            <a:srgbClr val="22C55E"/>
                          </a:solidFill>
                          <a:latin typeface="等线" panose="02010600030101010101" charset="-122"/>
                          <a:ea typeface="等线" panose="02010600030101010101" charset="-122"/>
                        </a:rPr>
                        <a:t>✓</a:t>
                      </a:r>
                      <a:endParaRPr lang="en-US" altLang="zh-CN" sz="1200" b="1" i="0">
                        <a:solidFill>
                          <a:srgbClr val="22C55E"/>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gridSpan="2">
                  <a:txBody>
                    <a:bodyPr/>
                    <a:p>
                      <a:pPr algn="ctr" fontAlgn="ctr"/>
                      <a:r>
                        <a:rPr lang="en-US" altLang="zh-CN" sz="1200" b="0" i="0">
                          <a:solidFill>
                            <a:srgbClr val="000000"/>
                          </a:solidFill>
                          <a:latin typeface="等线" panose="02010600030101010101" charset="-122"/>
                          <a:ea typeface="等线" panose="02010600030101010101" charset="-122"/>
                        </a:rPr>
                        <a:t>Left &amp; right oscillation+</a:t>
                      </a:r>
                      <a:r>
                        <a:rPr lang="en-US" altLang="zh-CN" sz="1200">
                          <a:solidFill>
                            <a:srgbClr val="000000"/>
                          </a:solidFill>
                          <a:latin typeface="等线" panose="02010600030101010101" charset="-122"/>
                          <a:ea typeface="等线" panose="02010600030101010101" charset="-122"/>
                          <a:sym typeface="+mn-ea"/>
                        </a:rPr>
                        <a:t>1-hour timer</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hMerge="1">
                  <a:tcPr>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r>
              <a:tr h="351790">
                <a:tc>
                  <a:txBody>
                    <a:bodyPr/>
                    <a:p>
                      <a:pPr algn="l" fontAlgn="ctr"/>
                      <a:r>
                        <a:rPr lang="en-US" altLang="zh-CN" sz="1200" b="1" i="0">
                          <a:solidFill>
                            <a:srgbClr val="000000"/>
                          </a:solidFill>
                          <a:latin typeface="等线" panose="02010600030101010101" charset="-122"/>
                          <a:ea typeface="等线" panose="02010600030101010101" charset="-122"/>
                        </a:rPr>
                        <a:t> Body Material</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l" fontAlgn="ctr"/>
                      <a:r>
                        <a:rPr lang="en-US" altLang="zh-CN" sz="1200" b="0" i="0">
                          <a:solidFill>
                            <a:srgbClr val="000000"/>
                          </a:solidFill>
                          <a:latin typeface="等线" panose="02010600030101010101" charset="-122"/>
                          <a:ea typeface="等线" panose="02010600030101010101" charset="-122"/>
                        </a:rPr>
                        <a:t>Metal &amp; Polypropylene (PP)</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r>
                        <a:rPr lang="en-US" altLang="zh-CN" sz="1200" b="1" i="0">
                          <a:solidFill>
                            <a:srgbClr val="22C55E"/>
                          </a:solidFill>
                          <a:latin typeface="等线" panose="02010600030101010101" charset="-122"/>
                          <a:ea typeface="等线" panose="02010600030101010101" charset="-122"/>
                        </a:rPr>
                        <a:t>✓</a:t>
                      </a:r>
                      <a:endParaRPr lang="en-US" altLang="zh-CN" sz="1200" b="1" i="0">
                        <a:solidFill>
                          <a:srgbClr val="22C55E"/>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gridSpan="2">
                  <a:txBody>
                    <a:bodyPr/>
                    <a:p>
                      <a:pPr algn="ctr" fontAlgn="ctr"/>
                      <a:r>
                        <a:rPr lang="en-US" altLang="zh-CN" sz="1200" b="0" i="0">
                          <a:solidFill>
                            <a:srgbClr val="000000"/>
                          </a:solidFill>
                          <a:latin typeface="等线" panose="02010600030101010101" charset="-122"/>
                          <a:ea typeface="等线" panose="02010600030101010101" charset="-122"/>
                        </a:rPr>
                        <a:t>Adjustable fan height</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hMerge="1">
                  <a:tcPr>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r>
              <a:tr h="352425">
                <a:tc>
                  <a:txBody>
                    <a:bodyPr/>
                    <a:p>
                      <a:pPr algn="l" fontAlgn="ctr"/>
                      <a:r>
                        <a:rPr lang="en-US" altLang="zh-CN" sz="1200" b="1" i="0">
                          <a:solidFill>
                            <a:srgbClr val="000000"/>
                          </a:solidFill>
                          <a:latin typeface="等线" panose="02010600030101010101" charset="-122"/>
                          <a:ea typeface="等线" panose="02010600030101010101" charset="-122"/>
                        </a:rPr>
                        <a:t> Product Size</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l" fontAlgn="ctr"/>
                      <a:r>
                        <a:rPr lang="zh-CN" altLang="en-US" sz="1200" kern="0" dirty="0">
                          <a:ln>
                            <a:noFill/>
                            <a:prstDash val="sysDot"/>
                          </a:ln>
                          <a:solidFill>
                            <a:schemeClr val="tx1">
                              <a:lumMod val="85000"/>
                              <a:lumOff val="15000"/>
                            </a:schemeClr>
                          </a:solidFill>
                          <a:uFillTx/>
                          <a:latin typeface="+mn-ea"/>
                          <a:sym typeface="+mn-ea"/>
                        </a:rPr>
                        <a:t>502*420*1450mm</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endParaRPr sz="1200" b="1" i="0">
                        <a:solidFill>
                          <a:srgbClr val="22C55E"/>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gridSpan="2">
                  <a:txBody>
                    <a:bodyPr/>
                    <a:p>
                      <a:pPr algn="ctr" fontAlgn="ctr"/>
                      <a:r>
                        <a:rPr lang="en-US" altLang="zh-CN" sz="1200" b="0" i="0">
                          <a:solidFill>
                            <a:srgbClr val="000000"/>
                          </a:solidFill>
                          <a:latin typeface="等线" panose="02010600030101010101" charset="-122"/>
                          <a:ea typeface="等线" panose="02010600030101010101" charset="-122"/>
                        </a:rPr>
                        <a:t>Powerful airflow, quiet operation</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hMerge="1">
                  <a:tcPr>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r>
              <a:tr h="351790">
                <a:tc>
                  <a:txBody>
                    <a:bodyPr/>
                    <a:p>
                      <a:pPr algn="l" fontAlgn="ctr"/>
                      <a:r>
                        <a:rPr lang="en-US" altLang="zh-CN" sz="1200" b="1" i="0">
                          <a:solidFill>
                            <a:srgbClr val="000000"/>
                          </a:solidFill>
                          <a:latin typeface="等线" panose="02010600030101010101" charset="-122"/>
                          <a:ea typeface="等线" panose="02010600030101010101" charset="-122"/>
                        </a:rPr>
                        <a:t> Carton Size</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l" fontAlgn="ctr"/>
                      <a:r>
                        <a:rPr lang="zh-CN" altLang="en-US" sz="1200" kern="0" dirty="0">
                          <a:ln>
                            <a:noFill/>
                            <a:prstDash val="sysDot"/>
                          </a:ln>
                          <a:solidFill>
                            <a:schemeClr val="tx1">
                              <a:lumMod val="85000"/>
                              <a:lumOff val="15000"/>
                            </a:schemeClr>
                          </a:solidFill>
                          <a:uFillTx/>
                          <a:latin typeface="+mn-ea"/>
                          <a:sym typeface="+mn-ea"/>
                        </a:rPr>
                        <a:t>540*250*510mm </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endParaRPr sz="1200" b="1" i="0">
                        <a:solidFill>
                          <a:srgbClr val="22C55E"/>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gridSpan="2">
                  <a:txBody>
                    <a:bodyPr/>
                    <a:p>
                      <a:pPr algn="ctr" fontAlgn="ctr"/>
                      <a:r>
                        <a:rPr lang="en-US" altLang="zh-CN" sz="1200" b="0" i="0">
                          <a:solidFill>
                            <a:srgbClr val="000000"/>
                          </a:solidFill>
                          <a:latin typeface="等线" panose="02010600030101010101" charset="-122"/>
                          <a:ea typeface="等线" panose="02010600030101010101" charset="-122"/>
                        </a:rPr>
                        <a:t>Dense safety grill protection</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hMerge="1">
                  <a:tcPr>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r>
              <a:tr h="352425">
                <a:tc>
                  <a:txBody>
                    <a:bodyPr/>
                    <a:p>
                      <a:pPr algn="l" fontAlgn="ctr"/>
                      <a:r>
                        <a:rPr lang="en-US" altLang="zh-CN" sz="1200" b="1" i="0">
                          <a:solidFill>
                            <a:srgbClr val="000000"/>
                          </a:solidFill>
                          <a:latin typeface="等线" panose="02010600030101010101" charset="-122"/>
                          <a:ea typeface="等线" panose="02010600030101010101" charset="-122"/>
                        </a:rPr>
                        <a:t> Control Mode</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l" fontAlgn="ctr"/>
                      <a:r>
                        <a:rPr lang="en-US" altLang="zh-CN" sz="1200">
                          <a:solidFill>
                            <a:srgbClr val="000000"/>
                          </a:solidFill>
                          <a:latin typeface="等线" panose="02010600030101010101" charset="-122"/>
                          <a:ea typeface="等线" panose="02010600030101010101" charset="-122"/>
                          <a:sym typeface="+mn-ea"/>
                        </a:rPr>
                        <a:t>Rotary Knob Control</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r>
                        <a:rPr lang="en-US" altLang="zh-CN" sz="1200" b="1" i="0">
                          <a:solidFill>
                            <a:srgbClr val="22C55E"/>
                          </a:solidFill>
                          <a:latin typeface="等线" panose="02010600030101010101" charset="-122"/>
                          <a:ea typeface="等线" panose="02010600030101010101" charset="-122"/>
                        </a:rPr>
                        <a:t>✓</a:t>
                      </a:r>
                      <a:endParaRPr lang="en-US" altLang="zh-CN" sz="1200" b="1" i="0">
                        <a:solidFill>
                          <a:srgbClr val="22C55E"/>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gridSpan="2">
                  <a:txBody>
                    <a:bodyPr/>
                    <a:p>
                      <a:pPr algn="ctr" fontAlgn="ctr"/>
                      <a:r>
                        <a:rPr lang="en-US" altLang="zh-CN" sz="1200" b="0" i="0">
                          <a:solidFill>
                            <a:srgbClr val="000000"/>
                          </a:solidFill>
                          <a:latin typeface="等线" panose="02010600030101010101" charset="-122"/>
                          <a:ea typeface="等线" panose="02010600030101010101" charset="-122"/>
                        </a:rPr>
                        <a:t>Stable base with counterweight</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hMerge="1">
                  <a:tcPr>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r>
              <a:tr h="351790">
                <a:tc>
                  <a:txBody>
                    <a:bodyPr/>
                    <a:p>
                      <a:pPr algn="l" fontAlgn="ctr"/>
                      <a:r>
                        <a:rPr lang="en-US" altLang="zh-CN" sz="1200" b="1" i="0">
                          <a:solidFill>
                            <a:srgbClr val="000000"/>
                          </a:solidFill>
                          <a:latin typeface="等线" panose="02010600030101010101" charset="-122"/>
                          <a:ea typeface="等线" panose="02010600030101010101" charset="-122"/>
                        </a:rPr>
                        <a:t> Packing Qty.</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l" fontAlgn="ctr"/>
                      <a:r>
                        <a:rPr lang="en-US" altLang="zh-CN" sz="1200" b="0" i="0">
                          <a:solidFill>
                            <a:srgbClr val="000000"/>
                          </a:solidFill>
                          <a:latin typeface="等线" panose="02010600030101010101" charset="-122"/>
                          <a:ea typeface="等线" panose="02010600030101010101" charset="-122"/>
                        </a:rPr>
                        <a:t>1 pcs/ctn</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r>
                        <a:rPr lang="en-US" altLang="zh-CN" sz="1200" b="1" i="0">
                          <a:solidFill>
                            <a:srgbClr val="22C55E"/>
                          </a:solidFill>
                          <a:latin typeface="等线" panose="02010600030101010101" charset="-122"/>
                          <a:ea typeface="等线" panose="02010600030101010101" charset="-122"/>
                        </a:rPr>
                        <a:t>✓</a:t>
                      </a:r>
                      <a:endParaRPr lang="en-US" altLang="zh-CN" sz="1200" b="1" i="0">
                        <a:solidFill>
                          <a:srgbClr val="22C55E"/>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gridSpan="2">
                  <a:txBody>
                    <a:bodyPr/>
                    <a:p>
                      <a:pPr algn="ctr" fontAlgn="ctr"/>
                      <a:r>
                        <a:rPr lang="en-US" altLang="zh-CN" sz="1200">
                          <a:solidFill>
                            <a:srgbClr val="000000"/>
                          </a:solidFill>
                          <a:latin typeface="等线" panose="02010600030101010101" charset="-122"/>
                          <a:ea typeface="等线" panose="02010600030101010101" charset="-122"/>
                          <a:sym typeface="+mn-ea"/>
                        </a:rPr>
                        <a:t>Customizable colors</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hMerge="1">
                  <a:tcPr>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r>
              <a:tr h="352425">
                <a:tc>
                  <a:txBody>
                    <a:bodyPr/>
                    <a:p>
                      <a:pPr algn="l" fontAlgn="ctr"/>
                      <a:r>
                        <a:rPr lang="en-US" altLang="zh-CN" sz="1200" b="1" i="0">
                          <a:solidFill>
                            <a:srgbClr val="000000"/>
                          </a:solidFill>
                          <a:latin typeface="等线" panose="02010600030101010101" charset="-122"/>
                          <a:ea typeface="等线" panose="02010600030101010101" charset="-122"/>
                        </a:rPr>
                        <a:t> Blade Quantity</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l" fontAlgn="ctr"/>
                      <a:r>
                        <a:rPr lang="en-US" altLang="zh-CN" sz="1200" b="0" i="0">
                          <a:solidFill>
                            <a:srgbClr val="000000"/>
                          </a:solidFill>
                          <a:latin typeface="等线" panose="02010600030101010101" charset="-122"/>
                          <a:ea typeface="等线" panose="02010600030101010101" charset="-122"/>
                        </a:rPr>
                        <a:t>5 aluminum blades</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endParaRPr lang="en-US" altLang="zh-CN" sz="1200" b="1" i="0">
                        <a:solidFill>
                          <a:srgbClr val="22C55E"/>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gridSpan="2">
                  <a:txBody>
                    <a:bodyPr/>
                    <a:p>
                      <a:pPr algn="ctr" fontAlgn="ctr"/>
                      <a:r>
                        <a:rPr lang="en-US" altLang="zh-CN" sz="1200" b="0" i="0">
                          <a:solidFill>
                            <a:srgbClr val="000000"/>
                          </a:solidFill>
                          <a:latin typeface="等线" panose="02010600030101010101" charset="-122"/>
                          <a:ea typeface="等线" panose="02010600030101010101" charset="-122"/>
                        </a:rPr>
                        <a:t>OEM &amp; ODM supported</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hMerge="1">
                  <a:tcPr>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r>
              <a:tr h="351790">
                <a:tc>
                  <a:txBody>
                    <a:bodyPr/>
                    <a:p>
                      <a:pPr algn="l" fontAlgn="ctr"/>
                      <a:r>
                        <a:rPr lang="en-US" altLang="zh-CN" sz="1200" b="1" i="0">
                          <a:solidFill>
                            <a:srgbClr val="000000"/>
                          </a:solidFill>
                          <a:latin typeface="等线" panose="02010600030101010101" charset="-122"/>
                          <a:ea typeface="等线" panose="02010600030101010101" charset="-122"/>
                        </a:rPr>
                        <a:t> Oscillation</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l" fontAlgn="ctr"/>
                      <a:r>
                        <a:rPr lang="en-US" altLang="zh-CN" sz="1200" b="0" i="0">
                          <a:solidFill>
                            <a:srgbClr val="000000"/>
                          </a:solidFill>
                          <a:latin typeface="等线" panose="02010600030101010101" charset="-122"/>
                          <a:ea typeface="等线" panose="02010600030101010101" charset="-122"/>
                        </a:rPr>
                        <a:t>Left &amp; Right Oscillation</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l" fontAlgn="ctr"/>
                      <a:endParaRPr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gridSpan="2">
                  <a:txBody>
                    <a:bodyPr/>
                    <a:p>
                      <a:pPr algn="ctr" fontAlgn="ctr"/>
                      <a:r>
                        <a:rPr lang="en-US" altLang="zh-CN" sz="1200" b="0" i="0">
                          <a:solidFill>
                            <a:srgbClr val="000000"/>
                          </a:solidFill>
                          <a:latin typeface="等线" panose="02010600030101010101" charset="-122"/>
                          <a:ea typeface="等线" panose="02010600030101010101" charset="-122"/>
                        </a:rPr>
                        <a:t>Carton color is customizable</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hMerge="1">
                  <a:tcPr>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r>
              <a:tr h="542925">
                <a:tc>
                  <a:txBody>
                    <a:bodyPr/>
                    <a:p>
                      <a:pPr algn="ctr" fontAlgn="ctr"/>
                      <a:r>
                        <a:rPr lang="en-US" altLang="zh-CN" sz="1300" b="1" i="0">
                          <a:solidFill>
                            <a:srgbClr val="FFFFFF"/>
                          </a:solidFill>
                          <a:latin typeface="等线" panose="02010600030101010101" charset="-122"/>
                          <a:ea typeface="等线" panose="02010600030101010101" charset="-122"/>
                        </a:rPr>
                        <a:t>Packing Data</a:t>
                      </a:r>
                      <a:endParaRPr lang="en-US" altLang="zh-CN" sz="1300" b="1" i="0">
                        <a:solidFill>
                          <a:srgbClr val="FFFFFF"/>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1A365D"/>
                    </a:solidFill>
                  </a:tcPr>
                </a:tc>
                <a:tc>
                  <a:txBody>
                    <a:bodyPr/>
                    <a:p>
                      <a:pPr algn="l" fontAlgn="ctr"/>
                      <a:endParaRPr sz="13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1A365D"/>
                    </a:solidFill>
                  </a:tcPr>
                </a:tc>
                <a:tc gridSpan="3">
                  <a:txBody>
                    <a:bodyPr/>
                    <a:p>
                      <a:pPr algn="ctr" fontAlgn="ctr"/>
                      <a:r>
                        <a:rPr lang="en-US" altLang="zh-CN" sz="1300" b="1" i="0">
                          <a:solidFill>
                            <a:srgbClr val="FFFFFF"/>
                          </a:solidFill>
                          <a:latin typeface="等线" panose="02010600030101010101" charset="-122"/>
                          <a:ea typeface="等线" panose="02010600030101010101" charset="-122"/>
                        </a:rPr>
                        <a:t>Packing Quantity</a:t>
                      </a:r>
                      <a:r>
                        <a:rPr lang="zh-CN" altLang="en-US" sz="1300" b="1" i="0">
                          <a:solidFill>
                            <a:srgbClr val="FFFFFF"/>
                          </a:solidFill>
                          <a:latin typeface="等线" panose="02010600030101010101" charset="-122"/>
                          <a:ea typeface="等线" panose="02010600030101010101" charset="-122"/>
                        </a:rPr>
                        <a:t>（</a:t>
                      </a:r>
                      <a:r>
                        <a:rPr lang="en-US" altLang="zh-CN" sz="1300" b="1" i="0">
                          <a:solidFill>
                            <a:srgbClr val="FFFFFF"/>
                          </a:solidFill>
                          <a:latin typeface="等线" panose="02010600030101010101" charset="-122"/>
                          <a:ea typeface="等线" panose="02010600030101010101" charset="-122"/>
                        </a:rPr>
                        <a:t>pcs </a:t>
                      </a:r>
                      <a:r>
                        <a:rPr lang="zh-CN" altLang="en-US" sz="1300" b="1" i="0">
                          <a:solidFill>
                            <a:srgbClr val="FFFFFF"/>
                          </a:solidFill>
                          <a:latin typeface="等线" panose="02010600030101010101" charset="-122"/>
                          <a:ea typeface="等线" panose="02010600030101010101" charset="-122"/>
                        </a:rPr>
                        <a:t>）</a:t>
                      </a:r>
                      <a:endParaRPr lang="zh-CN" altLang="en-US" sz="1300" b="1" i="0">
                        <a:solidFill>
                          <a:srgbClr val="FFFFFF"/>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1A365D"/>
                    </a:solidFill>
                  </a:tcPr>
                </a:tc>
                <a:tc hMerge="1">
                  <a:tcP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c hMerge="1">
                  <a:tcPr>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r>
              <a:tr h="542290">
                <a:tc>
                  <a:txBody>
                    <a:bodyPr/>
                    <a:p>
                      <a:pPr algn="ctr" fontAlgn="ctr"/>
                      <a:r>
                        <a:rPr lang="en-US" altLang="zh-CN" sz="1200" b="1" i="0">
                          <a:solidFill>
                            <a:srgbClr val="000000"/>
                          </a:solidFill>
                          <a:latin typeface="等线" panose="02010600030101010101" charset="-122"/>
                          <a:ea typeface="等线" panose="02010600030101010101" charset="-122"/>
                        </a:rPr>
                        <a:t>Specifications</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r>
                        <a:rPr lang="en-US" altLang="zh-CN" sz="1200" b="1" i="0">
                          <a:solidFill>
                            <a:srgbClr val="000000"/>
                          </a:solidFill>
                          <a:latin typeface="等线" panose="02010600030101010101" charset="-122"/>
                          <a:ea typeface="等线" panose="02010600030101010101" charset="-122"/>
                        </a:rPr>
                        <a:t>G.W /N.W(KG)</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r>
                        <a:rPr lang="en-US" altLang="zh-CN" sz="1200" b="1" i="0">
                          <a:solidFill>
                            <a:srgbClr val="000000"/>
                          </a:solidFill>
                          <a:latin typeface="等线" panose="02010600030101010101" charset="-122"/>
                          <a:ea typeface="等线" panose="02010600030101010101" charset="-122"/>
                        </a:rPr>
                        <a:t>20GP</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r>
                        <a:rPr lang="en-US" altLang="zh-CN" sz="1200" b="1" i="0">
                          <a:solidFill>
                            <a:srgbClr val="000000"/>
                          </a:solidFill>
                          <a:latin typeface="等线" panose="02010600030101010101" charset="-122"/>
                          <a:ea typeface="等线" panose="02010600030101010101" charset="-122"/>
                        </a:rPr>
                        <a:t>40GP</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r>
                        <a:rPr lang="en-US" altLang="zh-CN" sz="1200" b="1" i="0">
                          <a:solidFill>
                            <a:srgbClr val="000000"/>
                          </a:solidFill>
                          <a:latin typeface="等线" panose="02010600030101010101" charset="-122"/>
                          <a:ea typeface="等线" panose="02010600030101010101" charset="-122"/>
                        </a:rPr>
                        <a:t>40HQ</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r>
              <a:tr h="543560">
                <a:tc>
                  <a:txBody>
                    <a:bodyPr/>
                    <a:p>
                      <a:pPr algn="ctr" fontAlgn="ctr"/>
                      <a:r>
                        <a:rPr lang="en-US" altLang="zh-CN" sz="1200" b="0" i="0">
                          <a:solidFill>
                            <a:srgbClr val="000000"/>
                          </a:solidFill>
                          <a:latin typeface="等线" panose="02010600030101010101" charset="-122"/>
                          <a:ea typeface="等线" panose="02010600030101010101" charset="-122"/>
                        </a:rPr>
                        <a:t>20Inch Floor Fan</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r>
                        <a:rPr lang="en-US" altLang="zh-CN" sz="1200" b="0" i="0">
                          <a:solidFill>
                            <a:srgbClr val="000000"/>
                          </a:solidFill>
                          <a:latin typeface="等线" panose="02010600030101010101" charset="-122"/>
                          <a:ea typeface="等线" panose="02010600030101010101" charset="-122"/>
                        </a:rPr>
                        <a:t>6.9/5.7</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r>
                        <a:rPr lang="en-US" altLang="zh-CN" sz="1200" b="0" i="0">
                          <a:solidFill>
                            <a:srgbClr val="000000"/>
                          </a:solidFill>
                          <a:latin typeface="等线" panose="02010600030101010101" charset="-122"/>
                          <a:ea typeface="等线" panose="02010600030101010101" charset="-122"/>
                        </a:rPr>
                        <a:t>413 </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r>
                        <a:rPr lang="en-US" altLang="zh-CN" sz="1200" b="0" i="0">
                          <a:solidFill>
                            <a:srgbClr val="000000"/>
                          </a:solidFill>
                          <a:latin typeface="等线" panose="02010600030101010101" charset="-122"/>
                          <a:ea typeface="等线" panose="02010600030101010101" charset="-122"/>
                        </a:rPr>
                        <a:t>909 </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r>
                        <a:rPr lang="en-US" altLang="zh-CN" sz="1200" b="0" i="0">
                          <a:solidFill>
                            <a:srgbClr val="000000"/>
                          </a:solidFill>
                          <a:latin typeface="等线" panose="02010600030101010101" charset="-122"/>
                          <a:ea typeface="等线" panose="02010600030101010101" charset="-122"/>
                        </a:rPr>
                        <a:t>1124 </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r>
            </a:tbl>
          </a:graphicData>
        </a:graphic>
      </p:graphicFrame>
      <p:pic>
        <p:nvPicPr>
          <p:cNvPr id="5" name="图片 4" descr="12-透"/>
          <p:cNvPicPr>
            <a:picLocks noChangeAspect="1"/>
          </p:cNvPicPr>
          <p:nvPr/>
        </p:nvPicPr>
        <p:blipFill>
          <a:blip r:embed="rId1"/>
          <a:stretch>
            <a:fillRect/>
          </a:stretch>
        </p:blipFill>
        <p:spPr>
          <a:xfrm>
            <a:off x="6683375" y="488950"/>
            <a:ext cx="5433060" cy="5433060"/>
          </a:xfrm>
          <a:prstGeom prst="rect">
            <a:avLst/>
          </a:prstGeom>
        </p:spPr>
      </p:pic>
    </p:spTree>
    <p:custDataLst>
      <p:tags r:id="rId2"/>
    </p:custData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5" name="表格 14"/>
          <p:cNvGraphicFramePr/>
          <p:nvPr/>
        </p:nvGraphicFramePr>
        <p:xfrm>
          <a:off x="15240" y="-20955"/>
          <a:ext cx="6913880" cy="6266180"/>
        </p:xfrm>
        <a:graphic>
          <a:graphicData uri="http://schemas.openxmlformats.org/drawingml/2006/table">
            <a:tbl>
              <a:tblPr/>
              <a:tblGrid>
                <a:gridCol w="1431290"/>
                <a:gridCol w="1898015"/>
                <a:gridCol w="1111885"/>
                <a:gridCol w="613410"/>
                <a:gridCol w="1859280"/>
              </a:tblGrid>
              <a:tr h="1042035">
                <a:tc gridSpan="5">
                  <a:txBody>
                    <a:bodyPr/>
                    <a:p>
                      <a:pPr algn="ctr" fontAlgn="ctr"/>
                      <a:r>
                        <a:rPr lang="en-US" altLang="zh-CN" sz="1700" b="1" i="0">
                          <a:solidFill>
                            <a:srgbClr val="000000"/>
                          </a:solidFill>
                          <a:latin typeface="等线" panose="02010600030101010101" charset="-122"/>
                          <a:ea typeface="等线" panose="02010600030101010101" charset="-122"/>
                        </a:rPr>
                        <a:t>Specifications</a:t>
                      </a:r>
                      <a:r>
                        <a:rPr lang="zh-CN" altLang="en-US" sz="1700" b="1" i="0">
                          <a:solidFill>
                            <a:srgbClr val="000000"/>
                          </a:solidFill>
                          <a:latin typeface="等线" panose="02010600030101010101" charset="-122"/>
                          <a:ea typeface="等线" panose="02010600030101010101" charset="-122"/>
                        </a:rPr>
                        <a:t>：</a:t>
                      </a:r>
                      <a:r>
                        <a:rPr lang="en-US" altLang="zh-CN" sz="1700" b="1" i="0">
                          <a:solidFill>
                            <a:srgbClr val="000000"/>
                          </a:solidFill>
                          <a:latin typeface="等线" panose="02010600030101010101" charset="-122"/>
                          <a:ea typeface="等线" panose="02010600030101010101" charset="-122"/>
                        </a:rPr>
                        <a:t>20</a:t>
                      </a:r>
                      <a:r>
                        <a:rPr lang="en-US" altLang="zh-CN" sz="1700" b="1" i="0">
                          <a:solidFill>
                            <a:srgbClr val="000000"/>
                          </a:solidFill>
                          <a:latin typeface="等线" panose="02010600030101010101" charset="-122"/>
                          <a:ea typeface="等线" panose="02010600030101010101" charset="-122"/>
                        </a:rPr>
                        <a:t> Inch Floor Fan-FSD-1823A</a:t>
                      </a:r>
                      <a:r>
                        <a:rPr lang="zh-CN" altLang="en-US" sz="1700" b="1" i="0">
                          <a:solidFill>
                            <a:srgbClr val="000000"/>
                          </a:solidFill>
                          <a:latin typeface="等线" panose="02010600030101010101" charset="-122"/>
                          <a:ea typeface="等线" panose="02010600030101010101" charset="-122"/>
                        </a:rPr>
                        <a:t>（</a:t>
                      </a:r>
                      <a:r>
                        <a:rPr lang="en-US" altLang="zh-CN" sz="1700" b="1" i="0">
                          <a:solidFill>
                            <a:srgbClr val="000000"/>
                          </a:solidFill>
                          <a:latin typeface="等线" panose="02010600030101010101" charset="-122"/>
                          <a:ea typeface="等线" panose="02010600030101010101" charset="-122"/>
                        </a:rPr>
                        <a:t>Customizable</a:t>
                      </a:r>
                      <a:r>
                        <a:rPr lang="zh-CN" altLang="en-US" sz="1700" b="1" i="0">
                          <a:solidFill>
                            <a:srgbClr val="000000"/>
                          </a:solidFill>
                          <a:latin typeface="等线" panose="02010600030101010101" charset="-122"/>
                          <a:ea typeface="等线" panose="02010600030101010101" charset="-122"/>
                        </a:rPr>
                        <a:t>）</a:t>
                      </a:r>
                      <a:endParaRPr lang="zh-CN" altLang="en-US" sz="1700" b="1"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hMerge="1">
                  <a:tcP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c hMerge="1">
                  <a:tcP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c hMerge="1">
                  <a:tcP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c hMerge="1">
                  <a:tcPr>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r>
              <a:tr h="396240">
                <a:tc gridSpan="2">
                  <a:txBody>
                    <a:bodyPr/>
                    <a:p>
                      <a:pPr algn="ctr" fontAlgn="ctr"/>
                      <a:r>
                        <a:rPr lang="en-US" altLang="zh-CN" sz="1300" b="1" i="0">
                          <a:solidFill>
                            <a:srgbClr val="FFFFFF"/>
                          </a:solidFill>
                          <a:latin typeface="等线" panose="02010600030101010101" charset="-122"/>
                          <a:ea typeface="等线" panose="02010600030101010101" charset="-122"/>
                        </a:rPr>
                        <a:t>Product Specifications</a:t>
                      </a:r>
                      <a:endParaRPr lang="en-US" altLang="zh-CN" sz="1300" b="1" i="0">
                        <a:solidFill>
                          <a:srgbClr val="FFFFFF"/>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1A365D"/>
                    </a:solidFill>
                  </a:tcPr>
                </a:tc>
                <a:tc hMerge="1">
                  <a:tcPr>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c>
                  <a:txBody>
                    <a:bodyPr/>
                    <a:p>
                      <a:pPr algn="l" fontAlgn="ctr"/>
                      <a:r>
                        <a:rPr lang="en-US" altLang="zh-CN" sz="1300" b="1" i="0">
                          <a:solidFill>
                            <a:srgbClr val="FFFFFF"/>
                          </a:solidFill>
                          <a:latin typeface="等线" panose="02010600030101010101" charset="-122"/>
                          <a:ea typeface="等线" panose="02010600030101010101" charset="-122"/>
                        </a:rPr>
                        <a:t>Customizable</a:t>
                      </a:r>
                      <a:endParaRPr lang="en-US" altLang="zh-CN" sz="1300" b="1" i="0">
                        <a:solidFill>
                          <a:srgbClr val="FFFFFF"/>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1A365D"/>
                    </a:solidFill>
                  </a:tcPr>
                </a:tc>
                <a:tc gridSpan="2">
                  <a:txBody>
                    <a:bodyPr/>
                    <a:p>
                      <a:pPr algn="ctr" fontAlgn="ctr"/>
                      <a:r>
                        <a:rPr lang="en-US" altLang="zh-CN" sz="1300" b="1" i="0">
                          <a:solidFill>
                            <a:srgbClr val="FFFFFF"/>
                          </a:solidFill>
                          <a:latin typeface="等线" panose="02010600030101010101" charset="-122"/>
                          <a:ea typeface="等线" panose="02010600030101010101" charset="-122"/>
                        </a:rPr>
                        <a:t>Product Selling Points</a:t>
                      </a:r>
                      <a:endParaRPr lang="en-US" altLang="zh-CN" sz="1300" b="1" i="0">
                        <a:solidFill>
                          <a:srgbClr val="FFFFFF"/>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1A365D"/>
                    </a:solidFill>
                  </a:tcPr>
                </a:tc>
                <a:tc hMerge="1">
                  <a:tcPr>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r>
              <a:tr h="351790">
                <a:tc>
                  <a:txBody>
                    <a:bodyPr/>
                    <a:p>
                      <a:pPr algn="l" fontAlgn="ctr"/>
                      <a:r>
                        <a:rPr lang="en-US" altLang="zh-CN" sz="1200" b="1" i="0">
                          <a:solidFill>
                            <a:srgbClr val="000000"/>
                          </a:solidFill>
                          <a:latin typeface="等线" panose="02010600030101010101" charset="-122"/>
                          <a:ea typeface="等线" panose="02010600030101010101" charset="-122"/>
                        </a:rPr>
                        <a:t> Rated Voltage</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l" fontAlgn="ctr"/>
                      <a:r>
                        <a:rPr lang="en-US" altLang="zh-CN" sz="1200" b="0" i="0">
                          <a:solidFill>
                            <a:srgbClr val="000000"/>
                          </a:solidFill>
                          <a:latin typeface="等线" panose="02010600030101010101" charset="-122"/>
                          <a:ea typeface="等线" panose="02010600030101010101" charset="-122"/>
                        </a:rPr>
                        <a:t>220V~50Hz</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r>
                        <a:rPr lang="en-US" altLang="zh-CN" sz="1200" b="1" i="0">
                          <a:solidFill>
                            <a:srgbClr val="22C55E"/>
                          </a:solidFill>
                          <a:latin typeface="等线" panose="02010600030101010101" charset="-122"/>
                          <a:ea typeface="等线" panose="02010600030101010101" charset="-122"/>
                        </a:rPr>
                        <a:t>✓</a:t>
                      </a:r>
                      <a:endParaRPr lang="en-US" altLang="zh-CN" sz="1200" b="1" i="0">
                        <a:solidFill>
                          <a:srgbClr val="22C55E"/>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gridSpan="2">
                  <a:txBody>
                    <a:bodyPr/>
                    <a:p>
                      <a:pPr algn="ctr" fontAlgn="ctr"/>
                      <a:r>
                        <a:rPr lang="en-US" altLang="zh-CN" sz="1200">
                          <a:solidFill>
                            <a:srgbClr val="000000"/>
                          </a:solidFill>
                          <a:latin typeface="等线" panose="02010600030101010101" charset="-122"/>
                          <a:ea typeface="等线" panose="02010600030101010101" charset="-122"/>
                          <a:sym typeface="+mn-ea"/>
                        </a:rPr>
                        <a:t>4-speed rotary knob control</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hMerge="1">
                  <a:tcPr>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r>
              <a:tr h="352425">
                <a:tc>
                  <a:txBody>
                    <a:bodyPr/>
                    <a:p>
                      <a:pPr algn="l" fontAlgn="ctr"/>
                      <a:r>
                        <a:rPr lang="en-US" altLang="zh-CN" sz="1200" b="1" i="0">
                          <a:solidFill>
                            <a:srgbClr val="000000"/>
                          </a:solidFill>
                          <a:latin typeface="等线" panose="02010600030101010101" charset="-122"/>
                          <a:ea typeface="等线" panose="02010600030101010101" charset="-122"/>
                        </a:rPr>
                        <a:t> Rated Power</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l" fontAlgn="ctr"/>
                      <a:r>
                        <a:rPr lang="en-US" altLang="zh-CN" sz="1200" b="0" i="0">
                          <a:solidFill>
                            <a:srgbClr val="000000"/>
                          </a:solidFill>
                          <a:latin typeface="等线" panose="02010600030101010101" charset="-122"/>
                          <a:ea typeface="等线" panose="02010600030101010101" charset="-122"/>
                        </a:rPr>
                        <a:t>60W</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r>
                        <a:rPr lang="en-US" altLang="zh-CN" sz="1200" b="1" i="0">
                          <a:solidFill>
                            <a:srgbClr val="22C55E"/>
                          </a:solidFill>
                          <a:latin typeface="等线" panose="02010600030101010101" charset="-122"/>
                          <a:ea typeface="等线" panose="02010600030101010101" charset="-122"/>
                        </a:rPr>
                        <a:t>✓</a:t>
                      </a:r>
                      <a:endParaRPr lang="en-US" altLang="zh-CN" sz="1200" b="1" i="0">
                        <a:solidFill>
                          <a:srgbClr val="22C55E"/>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gridSpan="2">
                  <a:txBody>
                    <a:bodyPr/>
                    <a:p>
                      <a:pPr algn="ctr" fontAlgn="ctr"/>
                      <a:r>
                        <a:rPr lang="en-US" altLang="zh-CN" sz="1200" b="0" i="0">
                          <a:solidFill>
                            <a:srgbClr val="000000"/>
                          </a:solidFill>
                          <a:latin typeface="等线" panose="02010600030101010101" charset="-122"/>
                          <a:ea typeface="等线" panose="02010600030101010101" charset="-122"/>
                        </a:rPr>
                        <a:t>Left &amp; right oscillation+</a:t>
                      </a:r>
                      <a:r>
                        <a:rPr lang="en-US" altLang="zh-CN" sz="1200">
                          <a:solidFill>
                            <a:srgbClr val="000000"/>
                          </a:solidFill>
                          <a:latin typeface="等线" panose="02010600030101010101" charset="-122"/>
                          <a:ea typeface="等线" panose="02010600030101010101" charset="-122"/>
                          <a:sym typeface="+mn-ea"/>
                        </a:rPr>
                        <a:t>2</a:t>
                      </a:r>
                      <a:r>
                        <a:rPr lang="en-US" altLang="zh-CN" sz="1200">
                          <a:solidFill>
                            <a:srgbClr val="000000"/>
                          </a:solidFill>
                          <a:latin typeface="等线" panose="02010600030101010101" charset="-122"/>
                          <a:ea typeface="等线" panose="02010600030101010101" charset="-122"/>
                          <a:sym typeface="+mn-ea"/>
                        </a:rPr>
                        <a:t>-hour timer</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hMerge="1">
                  <a:tcPr>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r>
              <a:tr h="351790">
                <a:tc>
                  <a:txBody>
                    <a:bodyPr/>
                    <a:p>
                      <a:pPr algn="l" fontAlgn="ctr"/>
                      <a:r>
                        <a:rPr lang="en-US" altLang="zh-CN" sz="1200" b="1" i="0">
                          <a:solidFill>
                            <a:srgbClr val="000000"/>
                          </a:solidFill>
                          <a:latin typeface="等线" panose="02010600030101010101" charset="-122"/>
                          <a:ea typeface="等线" panose="02010600030101010101" charset="-122"/>
                        </a:rPr>
                        <a:t> Body Material</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l" fontAlgn="ctr"/>
                      <a:r>
                        <a:rPr lang="en-US" altLang="zh-CN" sz="1200" b="0" i="0">
                          <a:solidFill>
                            <a:srgbClr val="000000"/>
                          </a:solidFill>
                          <a:latin typeface="等线" panose="02010600030101010101" charset="-122"/>
                          <a:ea typeface="等线" panose="02010600030101010101" charset="-122"/>
                        </a:rPr>
                        <a:t>Metal &amp; Polypropylene (PP)</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r>
                        <a:rPr lang="en-US" altLang="zh-CN" sz="1200" b="1" i="0">
                          <a:solidFill>
                            <a:srgbClr val="22C55E"/>
                          </a:solidFill>
                          <a:latin typeface="等线" panose="02010600030101010101" charset="-122"/>
                          <a:ea typeface="等线" panose="02010600030101010101" charset="-122"/>
                        </a:rPr>
                        <a:t>✓</a:t>
                      </a:r>
                      <a:endParaRPr lang="en-US" altLang="zh-CN" sz="1200" b="1" i="0">
                        <a:solidFill>
                          <a:srgbClr val="22C55E"/>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gridSpan="2">
                  <a:txBody>
                    <a:bodyPr/>
                    <a:p>
                      <a:pPr algn="ctr" fontAlgn="ctr"/>
                      <a:r>
                        <a:rPr lang="en-US" altLang="zh-CN" sz="1200" b="0" i="0">
                          <a:solidFill>
                            <a:srgbClr val="000000"/>
                          </a:solidFill>
                          <a:latin typeface="等线" panose="02010600030101010101" charset="-122"/>
                          <a:ea typeface="等线" panose="02010600030101010101" charset="-122"/>
                        </a:rPr>
                        <a:t>Adjustable fan height</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hMerge="1">
                  <a:tcPr>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r>
              <a:tr h="352425">
                <a:tc>
                  <a:txBody>
                    <a:bodyPr/>
                    <a:p>
                      <a:pPr algn="l" fontAlgn="ctr">
                        <a:buClrTx/>
                        <a:buSzTx/>
                        <a:buFontTx/>
                      </a:pPr>
                      <a:r>
                        <a:rPr lang="en-US" altLang="zh-CN" sz="1200" b="1" i="0">
                          <a:solidFill>
                            <a:srgbClr val="000000"/>
                          </a:solidFill>
                          <a:latin typeface="等线" panose="02010600030101010101" charset="-122"/>
                          <a:ea typeface="等线" panose="02010600030101010101" charset="-122"/>
                        </a:rPr>
                        <a:t> Product Size</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l" fontAlgn="ctr">
                        <a:buClrTx/>
                        <a:buSzTx/>
                        <a:buFontTx/>
                      </a:pPr>
                      <a:r>
                        <a:rPr lang="en-US" altLang="zh-CN" sz="1200">
                          <a:solidFill>
                            <a:srgbClr val="000000"/>
                          </a:solidFill>
                          <a:latin typeface="等线" panose="02010600030101010101" charset="-122"/>
                          <a:ea typeface="等线" panose="02010600030101010101" charset="-122"/>
                          <a:sym typeface="+mn-ea"/>
                        </a:rPr>
                        <a:t>502*420*1450mm</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endParaRPr sz="1200" b="1" i="0">
                        <a:solidFill>
                          <a:srgbClr val="22C55E"/>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gridSpan="2">
                  <a:txBody>
                    <a:bodyPr/>
                    <a:p>
                      <a:pPr algn="ctr" fontAlgn="ctr"/>
                      <a:r>
                        <a:rPr lang="en-US" altLang="zh-CN" sz="1200" b="0" i="0">
                          <a:solidFill>
                            <a:srgbClr val="000000"/>
                          </a:solidFill>
                          <a:latin typeface="等线" panose="02010600030101010101" charset="-122"/>
                          <a:ea typeface="等线" panose="02010600030101010101" charset="-122"/>
                        </a:rPr>
                        <a:t>Powerful airflow, quiet operation</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hMerge="1">
                  <a:tcPr>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r>
              <a:tr h="382270">
                <a:tc>
                  <a:txBody>
                    <a:bodyPr/>
                    <a:p>
                      <a:pPr algn="l" fontAlgn="ctr">
                        <a:buClrTx/>
                        <a:buSzTx/>
                        <a:buFontTx/>
                      </a:pPr>
                      <a:r>
                        <a:rPr lang="en-US" altLang="zh-CN" sz="1200" b="1" i="0">
                          <a:solidFill>
                            <a:srgbClr val="000000"/>
                          </a:solidFill>
                          <a:latin typeface="等线" panose="02010600030101010101" charset="-122"/>
                          <a:ea typeface="等线" panose="02010600030101010101" charset="-122"/>
                        </a:rPr>
                        <a:t> Carton Size</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l" fontAlgn="ctr">
                        <a:buClrTx/>
                        <a:buSzTx/>
                        <a:buFontTx/>
                      </a:pPr>
                      <a:r>
                        <a:rPr lang="en-US" altLang="zh-CN" sz="1200">
                          <a:solidFill>
                            <a:srgbClr val="000000"/>
                          </a:solidFill>
                          <a:latin typeface="等线" panose="02010600030101010101" charset="-122"/>
                          <a:ea typeface="等线" panose="02010600030101010101" charset="-122"/>
                          <a:sym typeface="+mn-ea"/>
                        </a:rPr>
                        <a:t>540*250*510mm </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endParaRPr sz="1200" b="1" i="0">
                        <a:solidFill>
                          <a:srgbClr val="22C55E"/>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gridSpan="2">
                  <a:txBody>
                    <a:bodyPr/>
                    <a:p>
                      <a:pPr algn="ctr" fontAlgn="ctr"/>
                      <a:r>
                        <a:rPr lang="en-US" altLang="zh-CN" sz="1200" b="0" i="0">
                          <a:solidFill>
                            <a:srgbClr val="000000"/>
                          </a:solidFill>
                          <a:latin typeface="等线" panose="02010600030101010101" charset="-122"/>
                          <a:ea typeface="等线" panose="02010600030101010101" charset="-122"/>
                        </a:rPr>
                        <a:t>Dense safety grill protection</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hMerge="1">
                  <a:tcPr>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r>
              <a:tr h="352425">
                <a:tc>
                  <a:txBody>
                    <a:bodyPr/>
                    <a:p>
                      <a:pPr algn="l" fontAlgn="ctr"/>
                      <a:r>
                        <a:rPr lang="en-US" altLang="zh-CN" sz="1200" b="1" i="0">
                          <a:solidFill>
                            <a:srgbClr val="000000"/>
                          </a:solidFill>
                          <a:latin typeface="等线" panose="02010600030101010101" charset="-122"/>
                          <a:ea typeface="等线" panose="02010600030101010101" charset="-122"/>
                        </a:rPr>
                        <a:t> Control Mode</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l" fontAlgn="ctr"/>
                      <a:r>
                        <a:rPr lang="en-US" altLang="zh-CN" sz="1200">
                          <a:solidFill>
                            <a:srgbClr val="000000"/>
                          </a:solidFill>
                          <a:latin typeface="等线" panose="02010600030101010101" charset="-122"/>
                          <a:ea typeface="等线" panose="02010600030101010101" charset="-122"/>
                          <a:sym typeface="+mn-ea"/>
                        </a:rPr>
                        <a:t>Rotary Knob Control</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r>
                        <a:rPr lang="en-US" altLang="zh-CN" sz="1200" b="1" i="0">
                          <a:solidFill>
                            <a:srgbClr val="22C55E"/>
                          </a:solidFill>
                          <a:latin typeface="等线" panose="02010600030101010101" charset="-122"/>
                          <a:ea typeface="等线" panose="02010600030101010101" charset="-122"/>
                        </a:rPr>
                        <a:t>✓</a:t>
                      </a:r>
                      <a:endParaRPr lang="en-US" altLang="zh-CN" sz="1200" b="1" i="0">
                        <a:solidFill>
                          <a:srgbClr val="22C55E"/>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gridSpan="2">
                  <a:txBody>
                    <a:bodyPr/>
                    <a:p>
                      <a:pPr algn="ctr" fontAlgn="ctr"/>
                      <a:r>
                        <a:rPr lang="en-US" altLang="zh-CN" sz="1200" b="0" i="0">
                          <a:solidFill>
                            <a:srgbClr val="000000"/>
                          </a:solidFill>
                          <a:latin typeface="等线" panose="02010600030101010101" charset="-122"/>
                          <a:ea typeface="等线" panose="02010600030101010101" charset="-122"/>
                        </a:rPr>
                        <a:t>Stable base with counterweight</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hMerge="1">
                  <a:tcPr>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r>
              <a:tr h="351790">
                <a:tc>
                  <a:txBody>
                    <a:bodyPr/>
                    <a:p>
                      <a:pPr algn="l" fontAlgn="ctr"/>
                      <a:r>
                        <a:rPr lang="en-US" altLang="zh-CN" sz="1200" b="1" i="0">
                          <a:solidFill>
                            <a:srgbClr val="000000"/>
                          </a:solidFill>
                          <a:latin typeface="等线" panose="02010600030101010101" charset="-122"/>
                          <a:ea typeface="等线" panose="02010600030101010101" charset="-122"/>
                        </a:rPr>
                        <a:t> Packing Qty.</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l" fontAlgn="ctr"/>
                      <a:r>
                        <a:rPr lang="en-US" altLang="zh-CN" sz="1200" b="0" i="0">
                          <a:solidFill>
                            <a:srgbClr val="000000"/>
                          </a:solidFill>
                          <a:latin typeface="等线" panose="02010600030101010101" charset="-122"/>
                          <a:ea typeface="等线" panose="02010600030101010101" charset="-122"/>
                        </a:rPr>
                        <a:t>1 pcs/ctn</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r>
                        <a:rPr lang="en-US" altLang="zh-CN" sz="1200" b="1" i="0">
                          <a:solidFill>
                            <a:srgbClr val="22C55E"/>
                          </a:solidFill>
                          <a:latin typeface="等线" panose="02010600030101010101" charset="-122"/>
                          <a:ea typeface="等线" panose="02010600030101010101" charset="-122"/>
                        </a:rPr>
                        <a:t>✓</a:t>
                      </a:r>
                      <a:endParaRPr lang="en-US" altLang="zh-CN" sz="1200" b="1" i="0">
                        <a:solidFill>
                          <a:srgbClr val="22C55E"/>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gridSpan="2">
                  <a:txBody>
                    <a:bodyPr/>
                    <a:p>
                      <a:pPr algn="ctr" fontAlgn="ctr"/>
                      <a:r>
                        <a:rPr lang="en-US" altLang="zh-CN" sz="1200">
                          <a:solidFill>
                            <a:srgbClr val="000000"/>
                          </a:solidFill>
                          <a:latin typeface="等线" panose="02010600030101010101" charset="-122"/>
                          <a:ea typeface="等线" panose="02010600030101010101" charset="-122"/>
                          <a:sym typeface="+mn-ea"/>
                        </a:rPr>
                        <a:t>Customizable colors</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hMerge="1">
                  <a:tcPr>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r>
              <a:tr h="352425">
                <a:tc>
                  <a:txBody>
                    <a:bodyPr/>
                    <a:p>
                      <a:pPr algn="l" fontAlgn="ctr"/>
                      <a:r>
                        <a:rPr lang="en-US" altLang="zh-CN" sz="1200" b="1" i="0">
                          <a:solidFill>
                            <a:srgbClr val="000000"/>
                          </a:solidFill>
                          <a:latin typeface="等线" panose="02010600030101010101" charset="-122"/>
                          <a:ea typeface="等线" panose="02010600030101010101" charset="-122"/>
                        </a:rPr>
                        <a:t> Blade Quantity</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l" fontAlgn="ctr"/>
                      <a:r>
                        <a:rPr lang="en-US" altLang="zh-CN" sz="1200">
                          <a:solidFill>
                            <a:srgbClr val="000000"/>
                          </a:solidFill>
                          <a:latin typeface="等线" panose="02010600030101010101" charset="-122"/>
                          <a:ea typeface="等线" panose="02010600030101010101" charset="-122"/>
                          <a:sym typeface="+mn-ea"/>
                        </a:rPr>
                        <a:t>6 Plastic Blades</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endParaRPr lang="en-US" altLang="zh-CN" sz="1200" b="1" i="0">
                        <a:solidFill>
                          <a:srgbClr val="22C55E"/>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gridSpan="2">
                  <a:txBody>
                    <a:bodyPr/>
                    <a:p>
                      <a:pPr algn="ctr" fontAlgn="ctr"/>
                      <a:r>
                        <a:rPr lang="en-US" altLang="zh-CN" sz="1200" b="0" i="0">
                          <a:solidFill>
                            <a:srgbClr val="000000"/>
                          </a:solidFill>
                          <a:latin typeface="等线" panose="02010600030101010101" charset="-122"/>
                          <a:ea typeface="等线" panose="02010600030101010101" charset="-122"/>
                        </a:rPr>
                        <a:t>OEM &amp; ODM supported</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hMerge="1">
                  <a:tcPr>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r>
              <a:tr h="351790">
                <a:tc>
                  <a:txBody>
                    <a:bodyPr/>
                    <a:p>
                      <a:pPr algn="l" fontAlgn="ctr"/>
                      <a:r>
                        <a:rPr lang="en-US" altLang="zh-CN" sz="1200" b="1" i="0">
                          <a:solidFill>
                            <a:srgbClr val="000000"/>
                          </a:solidFill>
                          <a:latin typeface="等线" panose="02010600030101010101" charset="-122"/>
                          <a:ea typeface="等线" panose="02010600030101010101" charset="-122"/>
                        </a:rPr>
                        <a:t> Oscillation</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l" fontAlgn="ctr"/>
                      <a:r>
                        <a:rPr lang="en-US" altLang="zh-CN" sz="1200" b="0" i="0">
                          <a:solidFill>
                            <a:srgbClr val="000000"/>
                          </a:solidFill>
                          <a:latin typeface="等线" panose="02010600030101010101" charset="-122"/>
                          <a:ea typeface="等线" panose="02010600030101010101" charset="-122"/>
                        </a:rPr>
                        <a:t>Left &amp; Right Oscillation</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l" fontAlgn="ctr"/>
                      <a:endParaRPr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gridSpan="2">
                  <a:txBody>
                    <a:bodyPr/>
                    <a:p>
                      <a:pPr algn="ctr" fontAlgn="ctr"/>
                      <a:r>
                        <a:rPr lang="en-US" altLang="zh-CN" sz="1200" b="0" i="0">
                          <a:solidFill>
                            <a:srgbClr val="000000"/>
                          </a:solidFill>
                          <a:latin typeface="等线" panose="02010600030101010101" charset="-122"/>
                          <a:ea typeface="等线" panose="02010600030101010101" charset="-122"/>
                        </a:rPr>
                        <a:t>Carton color is customizable</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hMerge="1">
                  <a:tcPr>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r>
              <a:tr h="542925">
                <a:tc>
                  <a:txBody>
                    <a:bodyPr/>
                    <a:p>
                      <a:pPr algn="ctr" fontAlgn="ctr"/>
                      <a:r>
                        <a:rPr lang="en-US" altLang="zh-CN" sz="1300" b="1" i="0">
                          <a:solidFill>
                            <a:srgbClr val="FFFFFF"/>
                          </a:solidFill>
                          <a:latin typeface="等线" panose="02010600030101010101" charset="-122"/>
                          <a:ea typeface="等线" panose="02010600030101010101" charset="-122"/>
                        </a:rPr>
                        <a:t>Packing Data</a:t>
                      </a:r>
                      <a:endParaRPr lang="en-US" altLang="zh-CN" sz="1300" b="1" i="0">
                        <a:solidFill>
                          <a:srgbClr val="FFFFFF"/>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1A365D"/>
                    </a:solidFill>
                  </a:tcPr>
                </a:tc>
                <a:tc>
                  <a:txBody>
                    <a:bodyPr/>
                    <a:p>
                      <a:pPr algn="l" fontAlgn="ctr"/>
                      <a:endParaRPr sz="13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1A365D"/>
                    </a:solidFill>
                  </a:tcPr>
                </a:tc>
                <a:tc gridSpan="3">
                  <a:txBody>
                    <a:bodyPr/>
                    <a:p>
                      <a:pPr algn="ctr" fontAlgn="ctr"/>
                      <a:r>
                        <a:rPr lang="en-US" altLang="zh-CN" sz="1300" b="1" i="0">
                          <a:solidFill>
                            <a:srgbClr val="FFFFFF"/>
                          </a:solidFill>
                          <a:latin typeface="等线" panose="02010600030101010101" charset="-122"/>
                          <a:ea typeface="等线" panose="02010600030101010101" charset="-122"/>
                        </a:rPr>
                        <a:t>Packing Quantity</a:t>
                      </a:r>
                      <a:r>
                        <a:rPr lang="zh-CN" altLang="en-US" sz="1300" b="1" i="0">
                          <a:solidFill>
                            <a:srgbClr val="FFFFFF"/>
                          </a:solidFill>
                          <a:latin typeface="等线" panose="02010600030101010101" charset="-122"/>
                          <a:ea typeface="等线" panose="02010600030101010101" charset="-122"/>
                        </a:rPr>
                        <a:t>（</a:t>
                      </a:r>
                      <a:r>
                        <a:rPr lang="en-US" altLang="zh-CN" sz="1300" b="1" i="0">
                          <a:solidFill>
                            <a:srgbClr val="FFFFFF"/>
                          </a:solidFill>
                          <a:latin typeface="等线" panose="02010600030101010101" charset="-122"/>
                          <a:ea typeface="等线" panose="02010600030101010101" charset="-122"/>
                        </a:rPr>
                        <a:t>pcs </a:t>
                      </a:r>
                      <a:r>
                        <a:rPr lang="zh-CN" altLang="en-US" sz="1300" b="1" i="0">
                          <a:solidFill>
                            <a:srgbClr val="FFFFFF"/>
                          </a:solidFill>
                          <a:latin typeface="等线" panose="02010600030101010101" charset="-122"/>
                          <a:ea typeface="等线" panose="02010600030101010101" charset="-122"/>
                        </a:rPr>
                        <a:t>）</a:t>
                      </a:r>
                      <a:endParaRPr lang="zh-CN" altLang="en-US" sz="1300" b="1" i="0">
                        <a:solidFill>
                          <a:srgbClr val="FFFFFF"/>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1A365D"/>
                    </a:solidFill>
                  </a:tcPr>
                </a:tc>
                <a:tc hMerge="1">
                  <a:tcP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c hMerge="1">
                  <a:tcPr>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r>
              <a:tr h="542290">
                <a:tc>
                  <a:txBody>
                    <a:bodyPr/>
                    <a:p>
                      <a:pPr algn="ctr" fontAlgn="ctr"/>
                      <a:r>
                        <a:rPr lang="en-US" altLang="zh-CN" sz="1200" b="1" i="0">
                          <a:solidFill>
                            <a:srgbClr val="000000"/>
                          </a:solidFill>
                          <a:latin typeface="等线" panose="02010600030101010101" charset="-122"/>
                          <a:ea typeface="等线" panose="02010600030101010101" charset="-122"/>
                        </a:rPr>
                        <a:t>Specifications</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r>
                        <a:rPr lang="en-US" altLang="zh-CN" sz="1200" b="1" i="0">
                          <a:solidFill>
                            <a:srgbClr val="000000"/>
                          </a:solidFill>
                          <a:latin typeface="等线" panose="02010600030101010101" charset="-122"/>
                          <a:ea typeface="等线" panose="02010600030101010101" charset="-122"/>
                        </a:rPr>
                        <a:t>G.W /N.W(KG)</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r>
                        <a:rPr lang="en-US" altLang="zh-CN" sz="1200" b="1" i="0">
                          <a:solidFill>
                            <a:srgbClr val="000000"/>
                          </a:solidFill>
                          <a:latin typeface="等线" panose="02010600030101010101" charset="-122"/>
                          <a:ea typeface="等线" panose="02010600030101010101" charset="-122"/>
                        </a:rPr>
                        <a:t>20GP</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r>
                        <a:rPr lang="en-US" altLang="zh-CN" sz="1200" b="1" i="0">
                          <a:solidFill>
                            <a:srgbClr val="000000"/>
                          </a:solidFill>
                          <a:latin typeface="等线" panose="02010600030101010101" charset="-122"/>
                          <a:ea typeface="等线" panose="02010600030101010101" charset="-122"/>
                        </a:rPr>
                        <a:t>40GP</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r>
                        <a:rPr lang="en-US" altLang="zh-CN" sz="1200" b="1" i="0">
                          <a:solidFill>
                            <a:srgbClr val="000000"/>
                          </a:solidFill>
                          <a:latin typeface="等线" panose="02010600030101010101" charset="-122"/>
                          <a:ea typeface="等线" panose="02010600030101010101" charset="-122"/>
                        </a:rPr>
                        <a:t>40HQ</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r>
              <a:tr h="543560">
                <a:tc>
                  <a:txBody>
                    <a:bodyPr/>
                    <a:p>
                      <a:pPr algn="ctr" fontAlgn="ctr"/>
                      <a:r>
                        <a:rPr lang="en-US" altLang="zh-CN" sz="1200" b="0" i="0">
                          <a:solidFill>
                            <a:srgbClr val="000000"/>
                          </a:solidFill>
                          <a:latin typeface="等线" panose="02010600030101010101" charset="-122"/>
                          <a:ea typeface="等线" panose="02010600030101010101" charset="-122"/>
                        </a:rPr>
                        <a:t>20Inch Floor Fan</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r>
                        <a:rPr lang="en-US" altLang="zh-CN" sz="1200" b="0" i="0">
                          <a:solidFill>
                            <a:srgbClr val="000000"/>
                          </a:solidFill>
                          <a:latin typeface="等线" panose="02010600030101010101" charset="-122"/>
                          <a:ea typeface="等线" panose="02010600030101010101" charset="-122"/>
                        </a:rPr>
                        <a:t>6.9/5.7</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r>
                        <a:rPr lang="en-US" altLang="zh-CN" sz="1200" b="0" i="0">
                          <a:solidFill>
                            <a:srgbClr val="000000"/>
                          </a:solidFill>
                          <a:latin typeface="等线" panose="02010600030101010101" charset="-122"/>
                          <a:ea typeface="等线" panose="02010600030101010101" charset="-122"/>
                        </a:rPr>
                        <a:t>413 </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r>
                        <a:rPr lang="en-US" altLang="zh-CN" sz="1200" b="0" i="0">
                          <a:solidFill>
                            <a:srgbClr val="000000"/>
                          </a:solidFill>
                          <a:latin typeface="等线" panose="02010600030101010101" charset="-122"/>
                          <a:ea typeface="等线" panose="02010600030101010101" charset="-122"/>
                        </a:rPr>
                        <a:t>909 </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r>
                        <a:rPr lang="en-US" altLang="zh-CN" sz="1200" b="0" i="0">
                          <a:solidFill>
                            <a:srgbClr val="000000"/>
                          </a:solidFill>
                          <a:latin typeface="等线" panose="02010600030101010101" charset="-122"/>
                          <a:ea typeface="等线" panose="02010600030101010101" charset="-122"/>
                        </a:rPr>
                        <a:t>1124 </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r>
            </a:tbl>
          </a:graphicData>
        </a:graphic>
      </p:graphicFrame>
      <p:pic>
        <p:nvPicPr>
          <p:cNvPr id="4" name="图片 3" descr="13-透"/>
          <p:cNvPicPr>
            <a:picLocks noChangeAspect="1"/>
          </p:cNvPicPr>
          <p:nvPr/>
        </p:nvPicPr>
        <p:blipFill>
          <a:blip r:embed="rId1"/>
          <a:stretch>
            <a:fillRect/>
          </a:stretch>
        </p:blipFill>
        <p:spPr>
          <a:xfrm>
            <a:off x="6553200" y="250190"/>
            <a:ext cx="5856605" cy="5856605"/>
          </a:xfrm>
          <a:prstGeom prst="rect">
            <a:avLst/>
          </a:prstGeom>
        </p:spPr>
      </p:pic>
    </p:spTree>
    <p:custDataLst>
      <p:tags r:id="rId2"/>
    </p:custData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5" name="表格 14"/>
          <p:cNvGraphicFramePr/>
          <p:nvPr/>
        </p:nvGraphicFramePr>
        <p:xfrm>
          <a:off x="15240" y="-20955"/>
          <a:ext cx="6913880" cy="6235700"/>
        </p:xfrm>
        <a:graphic>
          <a:graphicData uri="http://schemas.openxmlformats.org/drawingml/2006/table">
            <a:tbl>
              <a:tblPr/>
              <a:tblGrid>
                <a:gridCol w="1431290"/>
                <a:gridCol w="1898015"/>
                <a:gridCol w="1111885"/>
                <a:gridCol w="613410"/>
                <a:gridCol w="1859280"/>
              </a:tblGrid>
              <a:tr h="1042035">
                <a:tc gridSpan="5">
                  <a:txBody>
                    <a:bodyPr/>
                    <a:p>
                      <a:pPr algn="ctr" fontAlgn="ctr"/>
                      <a:r>
                        <a:rPr lang="en-US" altLang="zh-CN" sz="1700" b="1" i="0">
                          <a:solidFill>
                            <a:srgbClr val="000000"/>
                          </a:solidFill>
                          <a:latin typeface="等线" panose="02010600030101010101" charset="-122"/>
                          <a:ea typeface="等线" panose="02010600030101010101" charset="-122"/>
                        </a:rPr>
                        <a:t>Specifications</a:t>
                      </a:r>
                      <a:r>
                        <a:rPr lang="zh-CN" altLang="en-US" sz="1700" b="1" i="0">
                          <a:solidFill>
                            <a:srgbClr val="000000"/>
                          </a:solidFill>
                          <a:latin typeface="等线" panose="02010600030101010101" charset="-122"/>
                          <a:ea typeface="等线" panose="02010600030101010101" charset="-122"/>
                        </a:rPr>
                        <a:t>：</a:t>
                      </a:r>
                      <a:r>
                        <a:rPr lang="en-US" altLang="zh-CN" sz="1700" b="1" i="0">
                          <a:solidFill>
                            <a:srgbClr val="000000"/>
                          </a:solidFill>
                          <a:latin typeface="等线" panose="02010600030101010101" charset="-122"/>
                          <a:ea typeface="等线" panose="02010600030101010101" charset="-122"/>
                        </a:rPr>
                        <a:t>20</a:t>
                      </a:r>
                      <a:r>
                        <a:rPr lang="en-US" altLang="zh-CN" sz="1700" b="1" i="0">
                          <a:solidFill>
                            <a:srgbClr val="000000"/>
                          </a:solidFill>
                          <a:latin typeface="等线" panose="02010600030101010101" charset="-122"/>
                          <a:ea typeface="等线" panose="02010600030101010101" charset="-122"/>
                        </a:rPr>
                        <a:t> Inch Floor Fan-FD-45L31</a:t>
                      </a:r>
                      <a:r>
                        <a:rPr lang="zh-CN" altLang="en-US" sz="1700" b="1" i="0">
                          <a:solidFill>
                            <a:srgbClr val="000000"/>
                          </a:solidFill>
                          <a:latin typeface="等线" panose="02010600030101010101" charset="-122"/>
                          <a:ea typeface="等线" panose="02010600030101010101" charset="-122"/>
                        </a:rPr>
                        <a:t>（</a:t>
                      </a:r>
                      <a:r>
                        <a:rPr lang="en-US" altLang="zh-CN" sz="1700" b="1" i="0">
                          <a:solidFill>
                            <a:srgbClr val="000000"/>
                          </a:solidFill>
                          <a:latin typeface="等线" panose="02010600030101010101" charset="-122"/>
                          <a:ea typeface="等线" panose="02010600030101010101" charset="-122"/>
                        </a:rPr>
                        <a:t>Customizable</a:t>
                      </a:r>
                      <a:r>
                        <a:rPr lang="zh-CN" altLang="en-US" sz="1700" b="1" i="0">
                          <a:solidFill>
                            <a:srgbClr val="000000"/>
                          </a:solidFill>
                          <a:latin typeface="等线" panose="02010600030101010101" charset="-122"/>
                          <a:ea typeface="等线" panose="02010600030101010101" charset="-122"/>
                        </a:rPr>
                        <a:t>）</a:t>
                      </a:r>
                      <a:endParaRPr lang="zh-CN" altLang="en-US" sz="1700" b="1"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hMerge="1">
                  <a:tcP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c hMerge="1">
                  <a:tcP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c hMerge="1">
                  <a:tcP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c hMerge="1">
                  <a:tcPr>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r>
              <a:tr h="396240">
                <a:tc gridSpan="2">
                  <a:txBody>
                    <a:bodyPr/>
                    <a:p>
                      <a:pPr algn="ctr" fontAlgn="ctr"/>
                      <a:r>
                        <a:rPr lang="en-US" altLang="zh-CN" sz="1300" b="1" i="0">
                          <a:solidFill>
                            <a:srgbClr val="FFFFFF"/>
                          </a:solidFill>
                          <a:latin typeface="等线" panose="02010600030101010101" charset="-122"/>
                          <a:ea typeface="等线" panose="02010600030101010101" charset="-122"/>
                        </a:rPr>
                        <a:t>Product Specifications</a:t>
                      </a:r>
                      <a:endParaRPr lang="en-US" altLang="zh-CN" sz="1300" b="1" i="0">
                        <a:solidFill>
                          <a:srgbClr val="FFFFFF"/>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1A365D"/>
                    </a:solidFill>
                  </a:tcPr>
                </a:tc>
                <a:tc hMerge="1">
                  <a:tcPr>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c>
                  <a:txBody>
                    <a:bodyPr/>
                    <a:p>
                      <a:pPr algn="l" fontAlgn="ctr"/>
                      <a:r>
                        <a:rPr lang="en-US" altLang="zh-CN" sz="1300" b="1" i="0">
                          <a:solidFill>
                            <a:srgbClr val="FFFFFF"/>
                          </a:solidFill>
                          <a:latin typeface="等线" panose="02010600030101010101" charset="-122"/>
                          <a:ea typeface="等线" panose="02010600030101010101" charset="-122"/>
                        </a:rPr>
                        <a:t>Customizable</a:t>
                      </a:r>
                      <a:endParaRPr lang="en-US" altLang="zh-CN" sz="1300" b="1" i="0">
                        <a:solidFill>
                          <a:srgbClr val="FFFFFF"/>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1A365D"/>
                    </a:solidFill>
                  </a:tcPr>
                </a:tc>
                <a:tc gridSpan="2">
                  <a:txBody>
                    <a:bodyPr/>
                    <a:p>
                      <a:pPr algn="ctr" fontAlgn="ctr"/>
                      <a:r>
                        <a:rPr lang="en-US" altLang="zh-CN" sz="1300" b="1" i="0">
                          <a:solidFill>
                            <a:srgbClr val="FFFFFF"/>
                          </a:solidFill>
                          <a:latin typeface="等线" panose="02010600030101010101" charset="-122"/>
                          <a:ea typeface="等线" panose="02010600030101010101" charset="-122"/>
                        </a:rPr>
                        <a:t>Product Selling Points</a:t>
                      </a:r>
                      <a:endParaRPr lang="en-US" altLang="zh-CN" sz="1300" b="1" i="0">
                        <a:solidFill>
                          <a:srgbClr val="FFFFFF"/>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1A365D"/>
                    </a:solidFill>
                  </a:tcPr>
                </a:tc>
                <a:tc hMerge="1">
                  <a:tcPr>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r>
              <a:tr h="351790">
                <a:tc>
                  <a:txBody>
                    <a:bodyPr/>
                    <a:p>
                      <a:pPr algn="l" fontAlgn="ctr"/>
                      <a:r>
                        <a:rPr lang="en-US" altLang="zh-CN" sz="1200" b="1" i="0">
                          <a:solidFill>
                            <a:srgbClr val="000000"/>
                          </a:solidFill>
                          <a:latin typeface="等线" panose="02010600030101010101" charset="-122"/>
                          <a:ea typeface="等线" panose="02010600030101010101" charset="-122"/>
                        </a:rPr>
                        <a:t> Rated Voltage</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l" fontAlgn="ctr"/>
                      <a:r>
                        <a:rPr lang="en-US" altLang="zh-CN" sz="1200" b="0" i="0">
                          <a:solidFill>
                            <a:srgbClr val="000000"/>
                          </a:solidFill>
                          <a:latin typeface="等线" panose="02010600030101010101" charset="-122"/>
                          <a:ea typeface="等线" panose="02010600030101010101" charset="-122"/>
                        </a:rPr>
                        <a:t>220V~50Hz</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r>
                        <a:rPr lang="en-US" altLang="zh-CN" sz="1200" b="1" i="0">
                          <a:solidFill>
                            <a:srgbClr val="22C55E"/>
                          </a:solidFill>
                          <a:latin typeface="等线" panose="02010600030101010101" charset="-122"/>
                          <a:ea typeface="等线" panose="02010600030101010101" charset="-122"/>
                        </a:rPr>
                        <a:t>✓</a:t>
                      </a:r>
                      <a:endParaRPr lang="en-US" altLang="zh-CN" sz="1200" b="1" i="0">
                        <a:solidFill>
                          <a:srgbClr val="22C55E"/>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gridSpan="2">
                  <a:txBody>
                    <a:bodyPr/>
                    <a:p>
                      <a:pPr algn="ctr" fontAlgn="ctr"/>
                      <a:r>
                        <a:rPr lang="en-US" altLang="zh-CN" sz="1200">
                          <a:solidFill>
                            <a:srgbClr val="000000"/>
                          </a:solidFill>
                          <a:latin typeface="等线" panose="02010600030101010101" charset="-122"/>
                          <a:ea typeface="等线" panose="02010600030101010101" charset="-122"/>
                          <a:sym typeface="+mn-ea"/>
                        </a:rPr>
                        <a:t>4-speed rotary knob control</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hMerge="1">
                  <a:tcPr>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r>
              <a:tr h="352425">
                <a:tc>
                  <a:txBody>
                    <a:bodyPr/>
                    <a:p>
                      <a:pPr algn="l" fontAlgn="ctr"/>
                      <a:r>
                        <a:rPr lang="en-US" altLang="zh-CN" sz="1200" b="1" i="0">
                          <a:solidFill>
                            <a:srgbClr val="000000"/>
                          </a:solidFill>
                          <a:latin typeface="等线" panose="02010600030101010101" charset="-122"/>
                          <a:ea typeface="等线" panose="02010600030101010101" charset="-122"/>
                        </a:rPr>
                        <a:t> Rated Power</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l" fontAlgn="ctr"/>
                      <a:r>
                        <a:rPr lang="en-US" altLang="zh-CN" sz="1200" b="0" i="0">
                          <a:solidFill>
                            <a:srgbClr val="000000"/>
                          </a:solidFill>
                          <a:latin typeface="等线" panose="02010600030101010101" charset="-122"/>
                          <a:ea typeface="等线" panose="02010600030101010101" charset="-122"/>
                        </a:rPr>
                        <a:t>60W</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r>
                        <a:rPr lang="en-US" altLang="zh-CN" sz="1200" b="1" i="0">
                          <a:solidFill>
                            <a:srgbClr val="22C55E"/>
                          </a:solidFill>
                          <a:latin typeface="等线" panose="02010600030101010101" charset="-122"/>
                          <a:ea typeface="等线" panose="02010600030101010101" charset="-122"/>
                        </a:rPr>
                        <a:t>✓</a:t>
                      </a:r>
                      <a:endParaRPr lang="en-US" altLang="zh-CN" sz="1200" b="1" i="0">
                        <a:solidFill>
                          <a:srgbClr val="22C55E"/>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gridSpan="2">
                  <a:txBody>
                    <a:bodyPr/>
                    <a:p>
                      <a:pPr algn="ctr" fontAlgn="ctr"/>
                      <a:r>
                        <a:rPr lang="en-US" altLang="zh-CN" sz="1200" b="0" i="0">
                          <a:solidFill>
                            <a:srgbClr val="000000"/>
                          </a:solidFill>
                          <a:latin typeface="等线" panose="02010600030101010101" charset="-122"/>
                          <a:ea typeface="等线" panose="02010600030101010101" charset="-122"/>
                        </a:rPr>
                        <a:t>Left &amp; right oscillation+</a:t>
                      </a:r>
                      <a:r>
                        <a:rPr lang="en-US" altLang="zh-CN" sz="1200">
                          <a:solidFill>
                            <a:srgbClr val="000000"/>
                          </a:solidFill>
                          <a:latin typeface="等线" panose="02010600030101010101" charset="-122"/>
                          <a:ea typeface="等线" panose="02010600030101010101" charset="-122"/>
                          <a:sym typeface="+mn-ea"/>
                        </a:rPr>
                        <a:t>1-hour timer</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hMerge="1">
                  <a:tcPr>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r>
              <a:tr h="351790">
                <a:tc>
                  <a:txBody>
                    <a:bodyPr/>
                    <a:p>
                      <a:pPr algn="l" fontAlgn="ctr"/>
                      <a:r>
                        <a:rPr lang="en-US" altLang="zh-CN" sz="1200" b="1" i="0">
                          <a:solidFill>
                            <a:srgbClr val="000000"/>
                          </a:solidFill>
                          <a:latin typeface="等线" panose="02010600030101010101" charset="-122"/>
                          <a:ea typeface="等线" panose="02010600030101010101" charset="-122"/>
                        </a:rPr>
                        <a:t> Body Material</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l" fontAlgn="ctr"/>
                      <a:r>
                        <a:rPr lang="en-US" altLang="zh-CN" sz="1200" b="0" i="0">
                          <a:solidFill>
                            <a:srgbClr val="000000"/>
                          </a:solidFill>
                          <a:latin typeface="等线" panose="02010600030101010101" charset="-122"/>
                          <a:ea typeface="等线" panose="02010600030101010101" charset="-122"/>
                        </a:rPr>
                        <a:t>Metal &amp; Polypropylene (PP)</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r>
                        <a:rPr lang="en-US" altLang="zh-CN" sz="1200" b="1" i="0">
                          <a:solidFill>
                            <a:srgbClr val="22C55E"/>
                          </a:solidFill>
                          <a:latin typeface="等线" panose="02010600030101010101" charset="-122"/>
                          <a:ea typeface="等线" panose="02010600030101010101" charset="-122"/>
                        </a:rPr>
                        <a:t>✓</a:t>
                      </a:r>
                      <a:endParaRPr lang="en-US" altLang="zh-CN" sz="1200" b="1" i="0">
                        <a:solidFill>
                          <a:srgbClr val="22C55E"/>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gridSpan="2">
                  <a:txBody>
                    <a:bodyPr/>
                    <a:p>
                      <a:pPr algn="ctr" fontAlgn="ctr"/>
                      <a:r>
                        <a:rPr lang="en-US" altLang="zh-CN" sz="1200" b="0" i="0">
                          <a:solidFill>
                            <a:srgbClr val="000000"/>
                          </a:solidFill>
                          <a:latin typeface="等线" panose="02010600030101010101" charset="-122"/>
                          <a:ea typeface="等线" panose="02010600030101010101" charset="-122"/>
                        </a:rPr>
                        <a:t>Adjustable fan height</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hMerge="1">
                  <a:tcPr>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r>
              <a:tr h="352425">
                <a:tc>
                  <a:txBody>
                    <a:bodyPr/>
                    <a:p>
                      <a:pPr algn="l" fontAlgn="ctr"/>
                      <a:r>
                        <a:rPr lang="en-US" altLang="zh-CN" sz="1200" b="1" i="0">
                          <a:solidFill>
                            <a:srgbClr val="000000"/>
                          </a:solidFill>
                          <a:latin typeface="等线" panose="02010600030101010101" charset="-122"/>
                          <a:ea typeface="等线" panose="02010600030101010101" charset="-122"/>
                        </a:rPr>
                        <a:t> Product Size</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l" fontAlgn="ctr"/>
                      <a:r>
                        <a:rPr lang="en-US" altLang="zh-CN" sz="1200">
                          <a:solidFill>
                            <a:srgbClr val="000000"/>
                          </a:solidFill>
                          <a:latin typeface="等线" panose="02010600030101010101" charset="-122"/>
                          <a:ea typeface="等线" panose="02010600030101010101" charset="-122"/>
                          <a:sym typeface="+mn-ea"/>
                        </a:rPr>
                        <a:t>502*420*1450mm</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endParaRPr sz="1200" b="1" i="0">
                        <a:solidFill>
                          <a:srgbClr val="22C55E"/>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gridSpan="2">
                  <a:txBody>
                    <a:bodyPr/>
                    <a:p>
                      <a:pPr algn="ctr" fontAlgn="ctr"/>
                      <a:r>
                        <a:rPr lang="en-US" altLang="zh-CN" sz="1200" b="0" i="0">
                          <a:solidFill>
                            <a:srgbClr val="000000"/>
                          </a:solidFill>
                          <a:latin typeface="等线" panose="02010600030101010101" charset="-122"/>
                          <a:ea typeface="等线" panose="02010600030101010101" charset="-122"/>
                        </a:rPr>
                        <a:t>Powerful airflow, quiet operation</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hMerge="1">
                  <a:tcPr>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r>
              <a:tr h="351790">
                <a:tc>
                  <a:txBody>
                    <a:bodyPr/>
                    <a:p>
                      <a:pPr algn="l" fontAlgn="ctr"/>
                      <a:r>
                        <a:rPr lang="en-US" altLang="zh-CN" sz="1200" b="1" i="0">
                          <a:solidFill>
                            <a:srgbClr val="000000"/>
                          </a:solidFill>
                          <a:latin typeface="等线" panose="02010600030101010101" charset="-122"/>
                          <a:ea typeface="等线" panose="02010600030101010101" charset="-122"/>
                        </a:rPr>
                        <a:t> Carton Size</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l" fontAlgn="ctr"/>
                      <a:r>
                        <a:rPr lang="en-US" altLang="zh-CN" sz="1200">
                          <a:solidFill>
                            <a:srgbClr val="000000"/>
                          </a:solidFill>
                          <a:latin typeface="等线" panose="02010600030101010101" charset="-122"/>
                          <a:ea typeface="等线" panose="02010600030101010101" charset="-122"/>
                          <a:sym typeface="+mn-ea"/>
                        </a:rPr>
                        <a:t>540*250*510mm </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endParaRPr sz="1200" b="1" i="0">
                        <a:solidFill>
                          <a:srgbClr val="22C55E"/>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gridSpan="2">
                  <a:txBody>
                    <a:bodyPr/>
                    <a:p>
                      <a:pPr algn="ctr" fontAlgn="ctr"/>
                      <a:r>
                        <a:rPr lang="en-US" altLang="zh-CN" sz="1200" b="0" i="0">
                          <a:solidFill>
                            <a:srgbClr val="000000"/>
                          </a:solidFill>
                          <a:latin typeface="等线" panose="02010600030101010101" charset="-122"/>
                          <a:ea typeface="等线" panose="02010600030101010101" charset="-122"/>
                        </a:rPr>
                        <a:t>Dense safety grill protection</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hMerge="1">
                  <a:tcPr>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r>
              <a:tr h="352425">
                <a:tc>
                  <a:txBody>
                    <a:bodyPr/>
                    <a:p>
                      <a:pPr algn="l" fontAlgn="ctr"/>
                      <a:r>
                        <a:rPr lang="en-US" altLang="zh-CN" sz="1200" b="1" i="0">
                          <a:solidFill>
                            <a:srgbClr val="000000"/>
                          </a:solidFill>
                          <a:latin typeface="等线" panose="02010600030101010101" charset="-122"/>
                          <a:ea typeface="等线" panose="02010600030101010101" charset="-122"/>
                        </a:rPr>
                        <a:t> Control Mode</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l" fontAlgn="ctr"/>
                      <a:r>
                        <a:rPr lang="en-US" altLang="zh-CN" sz="1200">
                          <a:solidFill>
                            <a:srgbClr val="000000"/>
                          </a:solidFill>
                          <a:latin typeface="等线" panose="02010600030101010101" charset="-122"/>
                          <a:ea typeface="等线" panose="02010600030101010101" charset="-122"/>
                          <a:sym typeface="+mn-ea"/>
                        </a:rPr>
                        <a:t>Rotary Knob Control</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r>
                        <a:rPr lang="en-US" altLang="zh-CN" sz="1200" b="1" i="0">
                          <a:solidFill>
                            <a:srgbClr val="22C55E"/>
                          </a:solidFill>
                          <a:latin typeface="等线" panose="02010600030101010101" charset="-122"/>
                          <a:ea typeface="等线" panose="02010600030101010101" charset="-122"/>
                        </a:rPr>
                        <a:t>✓</a:t>
                      </a:r>
                      <a:endParaRPr lang="en-US" altLang="zh-CN" sz="1200" b="1" i="0">
                        <a:solidFill>
                          <a:srgbClr val="22C55E"/>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gridSpan="2">
                  <a:txBody>
                    <a:bodyPr/>
                    <a:p>
                      <a:pPr algn="ctr" fontAlgn="ctr"/>
                      <a:r>
                        <a:rPr lang="en-US" altLang="zh-CN" sz="1200" b="0" i="0">
                          <a:solidFill>
                            <a:srgbClr val="000000"/>
                          </a:solidFill>
                          <a:latin typeface="等线" panose="02010600030101010101" charset="-122"/>
                          <a:ea typeface="等线" panose="02010600030101010101" charset="-122"/>
                        </a:rPr>
                        <a:t>Stable base with counterweight</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hMerge="1">
                  <a:tcPr>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r>
              <a:tr h="351790">
                <a:tc>
                  <a:txBody>
                    <a:bodyPr/>
                    <a:p>
                      <a:pPr algn="l" fontAlgn="ctr"/>
                      <a:r>
                        <a:rPr lang="en-US" altLang="zh-CN" sz="1200" b="1" i="0">
                          <a:solidFill>
                            <a:srgbClr val="000000"/>
                          </a:solidFill>
                          <a:latin typeface="等线" panose="02010600030101010101" charset="-122"/>
                          <a:ea typeface="等线" panose="02010600030101010101" charset="-122"/>
                        </a:rPr>
                        <a:t> Packing Qty.</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l" fontAlgn="ctr"/>
                      <a:r>
                        <a:rPr lang="en-US" altLang="zh-CN" sz="1200" b="0" i="0">
                          <a:solidFill>
                            <a:srgbClr val="000000"/>
                          </a:solidFill>
                          <a:latin typeface="等线" panose="02010600030101010101" charset="-122"/>
                          <a:ea typeface="等线" panose="02010600030101010101" charset="-122"/>
                        </a:rPr>
                        <a:t>1 pcs/ctn</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r>
                        <a:rPr lang="en-US" altLang="zh-CN" sz="1200" b="1" i="0">
                          <a:solidFill>
                            <a:srgbClr val="22C55E"/>
                          </a:solidFill>
                          <a:latin typeface="等线" panose="02010600030101010101" charset="-122"/>
                          <a:ea typeface="等线" panose="02010600030101010101" charset="-122"/>
                        </a:rPr>
                        <a:t>✓</a:t>
                      </a:r>
                      <a:endParaRPr lang="en-US" altLang="zh-CN" sz="1200" b="1" i="0">
                        <a:solidFill>
                          <a:srgbClr val="22C55E"/>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gridSpan="2">
                  <a:txBody>
                    <a:bodyPr/>
                    <a:p>
                      <a:pPr algn="ctr" fontAlgn="ctr"/>
                      <a:r>
                        <a:rPr lang="en-US" altLang="zh-CN" sz="1200">
                          <a:solidFill>
                            <a:srgbClr val="000000"/>
                          </a:solidFill>
                          <a:latin typeface="等线" panose="02010600030101010101" charset="-122"/>
                          <a:ea typeface="等线" panose="02010600030101010101" charset="-122"/>
                          <a:sym typeface="+mn-ea"/>
                        </a:rPr>
                        <a:t>Customizable colors</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hMerge="1">
                  <a:tcPr>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r>
              <a:tr h="352425">
                <a:tc>
                  <a:txBody>
                    <a:bodyPr/>
                    <a:p>
                      <a:pPr algn="l" fontAlgn="ctr"/>
                      <a:r>
                        <a:rPr lang="en-US" altLang="zh-CN" sz="1200" b="1" i="0">
                          <a:solidFill>
                            <a:srgbClr val="000000"/>
                          </a:solidFill>
                          <a:latin typeface="等线" panose="02010600030101010101" charset="-122"/>
                          <a:ea typeface="等线" panose="02010600030101010101" charset="-122"/>
                        </a:rPr>
                        <a:t> Blade Quantity</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l" fontAlgn="ctr"/>
                      <a:r>
                        <a:rPr lang="en-US" altLang="zh-CN" sz="1200">
                          <a:solidFill>
                            <a:srgbClr val="000000"/>
                          </a:solidFill>
                          <a:latin typeface="等线" panose="02010600030101010101" charset="-122"/>
                          <a:ea typeface="等线" panose="02010600030101010101" charset="-122"/>
                          <a:sym typeface="+mn-ea"/>
                        </a:rPr>
                        <a:t>6 Plastic Blades</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endParaRPr lang="en-US" altLang="zh-CN" sz="1200" b="1" i="0">
                        <a:solidFill>
                          <a:srgbClr val="22C55E"/>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gridSpan="2">
                  <a:txBody>
                    <a:bodyPr/>
                    <a:p>
                      <a:pPr algn="ctr" fontAlgn="ctr"/>
                      <a:r>
                        <a:rPr lang="en-US" altLang="zh-CN" sz="1200" b="0" i="0">
                          <a:solidFill>
                            <a:srgbClr val="000000"/>
                          </a:solidFill>
                          <a:latin typeface="等线" panose="02010600030101010101" charset="-122"/>
                          <a:ea typeface="等线" panose="02010600030101010101" charset="-122"/>
                        </a:rPr>
                        <a:t>OEM &amp; ODM supported</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hMerge="1">
                  <a:tcPr>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r>
              <a:tr h="351790">
                <a:tc>
                  <a:txBody>
                    <a:bodyPr/>
                    <a:p>
                      <a:pPr algn="l" fontAlgn="ctr"/>
                      <a:r>
                        <a:rPr lang="en-US" altLang="zh-CN" sz="1200" b="1" i="0">
                          <a:solidFill>
                            <a:srgbClr val="000000"/>
                          </a:solidFill>
                          <a:latin typeface="等线" panose="02010600030101010101" charset="-122"/>
                          <a:ea typeface="等线" panose="02010600030101010101" charset="-122"/>
                        </a:rPr>
                        <a:t> Oscillation</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l" fontAlgn="ctr"/>
                      <a:r>
                        <a:rPr lang="en-US" altLang="zh-CN" sz="1200" b="0" i="0">
                          <a:solidFill>
                            <a:srgbClr val="000000"/>
                          </a:solidFill>
                          <a:latin typeface="等线" panose="02010600030101010101" charset="-122"/>
                          <a:ea typeface="等线" panose="02010600030101010101" charset="-122"/>
                        </a:rPr>
                        <a:t>Left &amp; Right Oscillation</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l" fontAlgn="ctr"/>
                      <a:endParaRPr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gridSpan="2">
                  <a:txBody>
                    <a:bodyPr/>
                    <a:p>
                      <a:pPr algn="ctr" fontAlgn="ctr"/>
                      <a:r>
                        <a:rPr lang="en-US" altLang="zh-CN" sz="1200" b="0" i="0">
                          <a:solidFill>
                            <a:srgbClr val="000000"/>
                          </a:solidFill>
                          <a:latin typeface="等线" panose="02010600030101010101" charset="-122"/>
                          <a:ea typeface="等线" panose="02010600030101010101" charset="-122"/>
                        </a:rPr>
                        <a:t>Carton color is customizable</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hMerge="1">
                  <a:tcPr>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r>
              <a:tr h="542925">
                <a:tc>
                  <a:txBody>
                    <a:bodyPr/>
                    <a:p>
                      <a:pPr algn="ctr" fontAlgn="ctr"/>
                      <a:r>
                        <a:rPr lang="en-US" altLang="zh-CN" sz="1300" b="1" i="0">
                          <a:solidFill>
                            <a:srgbClr val="FFFFFF"/>
                          </a:solidFill>
                          <a:latin typeface="等线" panose="02010600030101010101" charset="-122"/>
                          <a:ea typeface="等线" panose="02010600030101010101" charset="-122"/>
                        </a:rPr>
                        <a:t>Packing Data</a:t>
                      </a:r>
                      <a:endParaRPr lang="en-US" altLang="zh-CN" sz="1300" b="1" i="0">
                        <a:solidFill>
                          <a:srgbClr val="FFFFFF"/>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1A365D"/>
                    </a:solidFill>
                  </a:tcPr>
                </a:tc>
                <a:tc>
                  <a:txBody>
                    <a:bodyPr/>
                    <a:p>
                      <a:pPr algn="l" fontAlgn="ctr"/>
                      <a:endParaRPr sz="13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1A365D"/>
                    </a:solidFill>
                  </a:tcPr>
                </a:tc>
                <a:tc gridSpan="3">
                  <a:txBody>
                    <a:bodyPr/>
                    <a:p>
                      <a:pPr algn="ctr" fontAlgn="ctr"/>
                      <a:r>
                        <a:rPr lang="en-US" altLang="zh-CN" sz="1300" b="1" i="0">
                          <a:solidFill>
                            <a:srgbClr val="FFFFFF"/>
                          </a:solidFill>
                          <a:latin typeface="等线" panose="02010600030101010101" charset="-122"/>
                          <a:ea typeface="等线" panose="02010600030101010101" charset="-122"/>
                        </a:rPr>
                        <a:t>Packing Quantity</a:t>
                      </a:r>
                      <a:r>
                        <a:rPr lang="zh-CN" altLang="en-US" sz="1300" b="1" i="0">
                          <a:solidFill>
                            <a:srgbClr val="FFFFFF"/>
                          </a:solidFill>
                          <a:latin typeface="等线" panose="02010600030101010101" charset="-122"/>
                          <a:ea typeface="等线" panose="02010600030101010101" charset="-122"/>
                        </a:rPr>
                        <a:t>（</a:t>
                      </a:r>
                      <a:r>
                        <a:rPr lang="en-US" altLang="zh-CN" sz="1300" b="1" i="0">
                          <a:solidFill>
                            <a:srgbClr val="FFFFFF"/>
                          </a:solidFill>
                          <a:latin typeface="等线" panose="02010600030101010101" charset="-122"/>
                          <a:ea typeface="等线" panose="02010600030101010101" charset="-122"/>
                        </a:rPr>
                        <a:t>pcs </a:t>
                      </a:r>
                      <a:r>
                        <a:rPr lang="zh-CN" altLang="en-US" sz="1300" b="1" i="0">
                          <a:solidFill>
                            <a:srgbClr val="FFFFFF"/>
                          </a:solidFill>
                          <a:latin typeface="等线" panose="02010600030101010101" charset="-122"/>
                          <a:ea typeface="等线" panose="02010600030101010101" charset="-122"/>
                        </a:rPr>
                        <a:t>）</a:t>
                      </a:r>
                      <a:endParaRPr lang="zh-CN" altLang="en-US" sz="1300" b="1" i="0">
                        <a:solidFill>
                          <a:srgbClr val="FFFFFF"/>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1A365D"/>
                    </a:solidFill>
                  </a:tcPr>
                </a:tc>
                <a:tc hMerge="1">
                  <a:tcP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c hMerge="1">
                  <a:tcPr>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r>
              <a:tr h="542290">
                <a:tc>
                  <a:txBody>
                    <a:bodyPr/>
                    <a:p>
                      <a:pPr algn="ctr" fontAlgn="ctr"/>
                      <a:r>
                        <a:rPr lang="en-US" altLang="zh-CN" sz="1200" b="1" i="0">
                          <a:solidFill>
                            <a:srgbClr val="000000"/>
                          </a:solidFill>
                          <a:latin typeface="等线" panose="02010600030101010101" charset="-122"/>
                          <a:ea typeface="等线" panose="02010600030101010101" charset="-122"/>
                        </a:rPr>
                        <a:t>Specifications</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r>
                        <a:rPr lang="en-US" altLang="zh-CN" sz="1200" b="1" i="0">
                          <a:solidFill>
                            <a:srgbClr val="000000"/>
                          </a:solidFill>
                          <a:latin typeface="等线" panose="02010600030101010101" charset="-122"/>
                          <a:ea typeface="等线" panose="02010600030101010101" charset="-122"/>
                        </a:rPr>
                        <a:t>G.W /N.W(KG)</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r>
                        <a:rPr lang="en-US" altLang="zh-CN" sz="1200" b="1" i="0">
                          <a:solidFill>
                            <a:srgbClr val="000000"/>
                          </a:solidFill>
                          <a:latin typeface="等线" panose="02010600030101010101" charset="-122"/>
                          <a:ea typeface="等线" panose="02010600030101010101" charset="-122"/>
                        </a:rPr>
                        <a:t>20GP</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r>
                        <a:rPr lang="en-US" altLang="zh-CN" sz="1200" b="1" i="0">
                          <a:solidFill>
                            <a:srgbClr val="000000"/>
                          </a:solidFill>
                          <a:latin typeface="等线" panose="02010600030101010101" charset="-122"/>
                          <a:ea typeface="等线" panose="02010600030101010101" charset="-122"/>
                        </a:rPr>
                        <a:t>40GP</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r>
                        <a:rPr lang="en-US" altLang="zh-CN" sz="1200" b="1" i="0">
                          <a:solidFill>
                            <a:srgbClr val="000000"/>
                          </a:solidFill>
                          <a:latin typeface="等线" panose="02010600030101010101" charset="-122"/>
                          <a:ea typeface="等线" panose="02010600030101010101" charset="-122"/>
                        </a:rPr>
                        <a:t>40HQ</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r>
              <a:tr h="543560">
                <a:tc>
                  <a:txBody>
                    <a:bodyPr/>
                    <a:p>
                      <a:pPr algn="ctr" fontAlgn="ctr"/>
                      <a:r>
                        <a:rPr lang="en-US" altLang="zh-CN" sz="1200" b="0" i="0">
                          <a:solidFill>
                            <a:srgbClr val="000000"/>
                          </a:solidFill>
                          <a:latin typeface="等线" panose="02010600030101010101" charset="-122"/>
                          <a:ea typeface="等线" panose="02010600030101010101" charset="-122"/>
                        </a:rPr>
                        <a:t>20Inch Floor Fan</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r>
                        <a:rPr lang="en-US" altLang="zh-CN" sz="1200" b="0" i="0">
                          <a:solidFill>
                            <a:srgbClr val="000000"/>
                          </a:solidFill>
                          <a:latin typeface="等线" panose="02010600030101010101" charset="-122"/>
                          <a:ea typeface="等线" panose="02010600030101010101" charset="-122"/>
                        </a:rPr>
                        <a:t>6.9/5.7</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r>
                        <a:rPr lang="en-US" altLang="zh-CN" sz="1200" b="0" i="0">
                          <a:solidFill>
                            <a:srgbClr val="000000"/>
                          </a:solidFill>
                          <a:latin typeface="等线" panose="02010600030101010101" charset="-122"/>
                          <a:ea typeface="等线" panose="02010600030101010101" charset="-122"/>
                        </a:rPr>
                        <a:t>413 </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r>
                        <a:rPr lang="en-US" altLang="zh-CN" sz="1200" b="0" i="0">
                          <a:solidFill>
                            <a:srgbClr val="000000"/>
                          </a:solidFill>
                          <a:latin typeface="等线" panose="02010600030101010101" charset="-122"/>
                          <a:ea typeface="等线" panose="02010600030101010101" charset="-122"/>
                        </a:rPr>
                        <a:t>909 </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r>
                        <a:rPr lang="en-US" altLang="zh-CN" sz="1200" b="0" i="0">
                          <a:solidFill>
                            <a:srgbClr val="000000"/>
                          </a:solidFill>
                          <a:latin typeface="等线" panose="02010600030101010101" charset="-122"/>
                          <a:ea typeface="等线" panose="02010600030101010101" charset="-122"/>
                        </a:rPr>
                        <a:t>1124 </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r>
            </a:tbl>
          </a:graphicData>
        </a:graphic>
      </p:graphicFrame>
      <p:pic>
        <p:nvPicPr>
          <p:cNvPr id="5" name="图片 4" descr="6-透"/>
          <p:cNvPicPr>
            <a:picLocks noChangeAspect="1"/>
          </p:cNvPicPr>
          <p:nvPr/>
        </p:nvPicPr>
        <p:blipFill>
          <a:blip r:embed="rId1"/>
          <a:stretch>
            <a:fillRect/>
          </a:stretch>
        </p:blipFill>
        <p:spPr>
          <a:xfrm>
            <a:off x="6684010" y="445770"/>
            <a:ext cx="5650230" cy="5650230"/>
          </a:xfrm>
          <a:prstGeom prst="rect">
            <a:avLst/>
          </a:prstGeom>
        </p:spPr>
      </p:pic>
    </p:spTree>
    <p:custDataLst>
      <p:tags r:id="rId2"/>
    </p:custData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5" name="表格 14"/>
          <p:cNvGraphicFramePr/>
          <p:nvPr/>
        </p:nvGraphicFramePr>
        <p:xfrm>
          <a:off x="15240" y="-20955"/>
          <a:ext cx="6913880" cy="6235700"/>
        </p:xfrm>
        <a:graphic>
          <a:graphicData uri="http://schemas.openxmlformats.org/drawingml/2006/table">
            <a:tbl>
              <a:tblPr/>
              <a:tblGrid>
                <a:gridCol w="1431290"/>
                <a:gridCol w="1898015"/>
                <a:gridCol w="1111885"/>
                <a:gridCol w="613410"/>
                <a:gridCol w="1859280"/>
              </a:tblGrid>
              <a:tr h="1042035">
                <a:tc gridSpan="5">
                  <a:txBody>
                    <a:bodyPr/>
                    <a:p>
                      <a:pPr algn="ctr" fontAlgn="ctr"/>
                      <a:r>
                        <a:rPr lang="en-US" altLang="zh-CN" sz="1700" b="1" i="0">
                          <a:solidFill>
                            <a:srgbClr val="000000"/>
                          </a:solidFill>
                          <a:latin typeface="等线" panose="02010600030101010101" charset="-122"/>
                          <a:ea typeface="等线" panose="02010600030101010101" charset="-122"/>
                        </a:rPr>
                        <a:t>Specifications</a:t>
                      </a:r>
                      <a:r>
                        <a:rPr lang="zh-CN" altLang="en-US" sz="1700" b="1" i="0">
                          <a:solidFill>
                            <a:srgbClr val="000000"/>
                          </a:solidFill>
                          <a:latin typeface="等线" panose="02010600030101010101" charset="-122"/>
                          <a:ea typeface="等线" panose="02010600030101010101" charset="-122"/>
                        </a:rPr>
                        <a:t>：</a:t>
                      </a:r>
                      <a:r>
                        <a:rPr lang="en-US" altLang="zh-CN" sz="1700" b="1" i="0">
                          <a:solidFill>
                            <a:srgbClr val="000000"/>
                          </a:solidFill>
                          <a:latin typeface="等线" panose="02010600030101010101" charset="-122"/>
                          <a:ea typeface="等线" panose="02010600030101010101" charset="-122"/>
                        </a:rPr>
                        <a:t>20</a:t>
                      </a:r>
                      <a:r>
                        <a:rPr lang="en-US" altLang="zh-CN" sz="1700" b="1" i="0">
                          <a:solidFill>
                            <a:srgbClr val="000000"/>
                          </a:solidFill>
                          <a:latin typeface="等线" panose="02010600030101010101" charset="-122"/>
                          <a:ea typeface="等线" panose="02010600030101010101" charset="-122"/>
                        </a:rPr>
                        <a:t> Inch Floor Fan-FD-45Y31</a:t>
                      </a:r>
                      <a:r>
                        <a:rPr lang="zh-CN" altLang="en-US" sz="1700" b="1" i="0">
                          <a:solidFill>
                            <a:srgbClr val="000000"/>
                          </a:solidFill>
                          <a:latin typeface="等线" panose="02010600030101010101" charset="-122"/>
                          <a:ea typeface="等线" panose="02010600030101010101" charset="-122"/>
                        </a:rPr>
                        <a:t>（</a:t>
                      </a:r>
                      <a:r>
                        <a:rPr lang="en-US" altLang="zh-CN" sz="1700" b="1" i="0">
                          <a:solidFill>
                            <a:srgbClr val="000000"/>
                          </a:solidFill>
                          <a:latin typeface="等线" panose="02010600030101010101" charset="-122"/>
                          <a:ea typeface="等线" panose="02010600030101010101" charset="-122"/>
                        </a:rPr>
                        <a:t>Customizable</a:t>
                      </a:r>
                      <a:r>
                        <a:rPr lang="zh-CN" altLang="en-US" sz="1700" b="1" i="0">
                          <a:solidFill>
                            <a:srgbClr val="000000"/>
                          </a:solidFill>
                          <a:latin typeface="等线" panose="02010600030101010101" charset="-122"/>
                          <a:ea typeface="等线" panose="02010600030101010101" charset="-122"/>
                        </a:rPr>
                        <a:t>）</a:t>
                      </a:r>
                      <a:endParaRPr lang="zh-CN" altLang="en-US" sz="1700" b="1"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hMerge="1">
                  <a:tcP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c hMerge="1">
                  <a:tcP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c hMerge="1">
                  <a:tcP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c hMerge="1">
                  <a:tcPr>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r>
              <a:tr h="396240">
                <a:tc gridSpan="2">
                  <a:txBody>
                    <a:bodyPr/>
                    <a:p>
                      <a:pPr algn="ctr" fontAlgn="ctr"/>
                      <a:r>
                        <a:rPr lang="en-US" altLang="zh-CN" sz="1300" b="1" i="0">
                          <a:solidFill>
                            <a:srgbClr val="FFFFFF"/>
                          </a:solidFill>
                          <a:latin typeface="等线" panose="02010600030101010101" charset="-122"/>
                          <a:ea typeface="等线" panose="02010600030101010101" charset="-122"/>
                        </a:rPr>
                        <a:t>Product Specifications</a:t>
                      </a:r>
                      <a:endParaRPr lang="en-US" altLang="zh-CN" sz="1300" b="1" i="0">
                        <a:solidFill>
                          <a:srgbClr val="FFFFFF"/>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1A365D"/>
                    </a:solidFill>
                  </a:tcPr>
                </a:tc>
                <a:tc hMerge="1">
                  <a:tcPr>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c>
                  <a:txBody>
                    <a:bodyPr/>
                    <a:p>
                      <a:pPr algn="l" fontAlgn="ctr"/>
                      <a:r>
                        <a:rPr lang="en-US" altLang="zh-CN" sz="1300" b="1" i="0">
                          <a:solidFill>
                            <a:srgbClr val="FFFFFF"/>
                          </a:solidFill>
                          <a:latin typeface="等线" panose="02010600030101010101" charset="-122"/>
                          <a:ea typeface="等线" panose="02010600030101010101" charset="-122"/>
                        </a:rPr>
                        <a:t>Customizable</a:t>
                      </a:r>
                      <a:endParaRPr lang="en-US" altLang="zh-CN" sz="1300" b="1" i="0">
                        <a:solidFill>
                          <a:srgbClr val="FFFFFF"/>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1A365D"/>
                    </a:solidFill>
                  </a:tcPr>
                </a:tc>
                <a:tc gridSpan="2">
                  <a:txBody>
                    <a:bodyPr/>
                    <a:p>
                      <a:pPr algn="ctr" fontAlgn="ctr"/>
                      <a:r>
                        <a:rPr lang="en-US" altLang="zh-CN" sz="1300" b="1" i="0">
                          <a:solidFill>
                            <a:srgbClr val="FFFFFF"/>
                          </a:solidFill>
                          <a:latin typeface="等线" panose="02010600030101010101" charset="-122"/>
                          <a:ea typeface="等线" panose="02010600030101010101" charset="-122"/>
                        </a:rPr>
                        <a:t>Product Selling Points</a:t>
                      </a:r>
                      <a:endParaRPr lang="en-US" altLang="zh-CN" sz="1300" b="1" i="0">
                        <a:solidFill>
                          <a:srgbClr val="FFFFFF"/>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1A365D"/>
                    </a:solidFill>
                  </a:tcPr>
                </a:tc>
                <a:tc hMerge="1">
                  <a:tcPr>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r>
              <a:tr h="351790">
                <a:tc>
                  <a:txBody>
                    <a:bodyPr/>
                    <a:p>
                      <a:pPr algn="l" fontAlgn="ctr"/>
                      <a:r>
                        <a:rPr lang="en-US" altLang="zh-CN" sz="1200" b="1" i="0">
                          <a:solidFill>
                            <a:srgbClr val="000000"/>
                          </a:solidFill>
                          <a:latin typeface="等线" panose="02010600030101010101" charset="-122"/>
                          <a:ea typeface="等线" panose="02010600030101010101" charset="-122"/>
                        </a:rPr>
                        <a:t> Rated Voltage</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l" fontAlgn="ctr"/>
                      <a:r>
                        <a:rPr lang="en-US" altLang="zh-CN" sz="1200" b="0" i="0">
                          <a:solidFill>
                            <a:srgbClr val="000000"/>
                          </a:solidFill>
                          <a:latin typeface="等线" panose="02010600030101010101" charset="-122"/>
                          <a:ea typeface="等线" panose="02010600030101010101" charset="-122"/>
                        </a:rPr>
                        <a:t>220V~50Hz</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r>
                        <a:rPr lang="en-US" altLang="zh-CN" sz="1200" b="1" i="0">
                          <a:solidFill>
                            <a:srgbClr val="22C55E"/>
                          </a:solidFill>
                          <a:latin typeface="等线" panose="02010600030101010101" charset="-122"/>
                          <a:ea typeface="等线" panose="02010600030101010101" charset="-122"/>
                        </a:rPr>
                        <a:t>✓</a:t>
                      </a:r>
                      <a:endParaRPr lang="en-US" altLang="zh-CN" sz="1200" b="1" i="0">
                        <a:solidFill>
                          <a:srgbClr val="22C55E"/>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gridSpan="2">
                  <a:txBody>
                    <a:bodyPr/>
                    <a:p>
                      <a:pPr algn="ctr" fontAlgn="ctr"/>
                      <a:r>
                        <a:rPr lang="en-US" altLang="zh-CN" sz="1200">
                          <a:solidFill>
                            <a:srgbClr val="000000"/>
                          </a:solidFill>
                          <a:latin typeface="等线" panose="02010600030101010101" charset="-122"/>
                          <a:ea typeface="等线" panose="02010600030101010101" charset="-122"/>
                          <a:sym typeface="+mn-ea"/>
                        </a:rPr>
                        <a:t>4 speed levels, remote control</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hMerge="1">
                  <a:tcPr>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r>
              <a:tr h="352425">
                <a:tc>
                  <a:txBody>
                    <a:bodyPr/>
                    <a:p>
                      <a:pPr algn="l" fontAlgn="ctr"/>
                      <a:r>
                        <a:rPr lang="en-US" altLang="zh-CN" sz="1200" b="1" i="0">
                          <a:solidFill>
                            <a:srgbClr val="000000"/>
                          </a:solidFill>
                          <a:latin typeface="等线" panose="02010600030101010101" charset="-122"/>
                          <a:ea typeface="等线" panose="02010600030101010101" charset="-122"/>
                        </a:rPr>
                        <a:t> Rated Power</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l" fontAlgn="ctr"/>
                      <a:r>
                        <a:rPr lang="en-US" altLang="zh-CN" sz="1200" b="0" i="0">
                          <a:solidFill>
                            <a:srgbClr val="000000"/>
                          </a:solidFill>
                          <a:latin typeface="等线" panose="02010600030101010101" charset="-122"/>
                          <a:ea typeface="等线" panose="02010600030101010101" charset="-122"/>
                        </a:rPr>
                        <a:t>60W</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r>
                        <a:rPr lang="en-US" altLang="zh-CN" sz="1200" b="1" i="0">
                          <a:solidFill>
                            <a:srgbClr val="22C55E"/>
                          </a:solidFill>
                          <a:latin typeface="等线" panose="02010600030101010101" charset="-122"/>
                          <a:ea typeface="等线" panose="02010600030101010101" charset="-122"/>
                        </a:rPr>
                        <a:t>✓</a:t>
                      </a:r>
                      <a:endParaRPr lang="en-US" altLang="zh-CN" sz="1200" b="1" i="0">
                        <a:solidFill>
                          <a:srgbClr val="22C55E"/>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gridSpan="2">
                  <a:txBody>
                    <a:bodyPr/>
                    <a:p>
                      <a:pPr algn="ctr" fontAlgn="ctr"/>
                      <a:r>
                        <a:rPr lang="en-US" altLang="zh-CN" sz="1200" b="0" i="0">
                          <a:solidFill>
                            <a:srgbClr val="000000"/>
                          </a:solidFill>
                          <a:latin typeface="等线" panose="02010600030101010101" charset="-122"/>
                          <a:ea typeface="等线" panose="02010600030101010101" charset="-122"/>
                        </a:rPr>
                        <a:t>Left &amp; right oscillation+24-hour timer</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hMerge="1">
                  <a:tcPr>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r>
              <a:tr h="351790">
                <a:tc>
                  <a:txBody>
                    <a:bodyPr/>
                    <a:p>
                      <a:pPr algn="l" fontAlgn="ctr"/>
                      <a:r>
                        <a:rPr lang="en-US" altLang="zh-CN" sz="1200" b="1" i="0">
                          <a:solidFill>
                            <a:srgbClr val="000000"/>
                          </a:solidFill>
                          <a:latin typeface="等线" panose="02010600030101010101" charset="-122"/>
                          <a:ea typeface="等线" panose="02010600030101010101" charset="-122"/>
                        </a:rPr>
                        <a:t> Body Material</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l" fontAlgn="ctr"/>
                      <a:r>
                        <a:rPr lang="en-US" altLang="zh-CN" sz="1200" b="0" i="0">
                          <a:solidFill>
                            <a:srgbClr val="000000"/>
                          </a:solidFill>
                          <a:latin typeface="等线" panose="02010600030101010101" charset="-122"/>
                          <a:ea typeface="等线" panose="02010600030101010101" charset="-122"/>
                        </a:rPr>
                        <a:t>Metal &amp; Polypropylene (PP)</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r>
                        <a:rPr lang="en-US" altLang="zh-CN" sz="1200" b="1" i="0">
                          <a:solidFill>
                            <a:srgbClr val="22C55E"/>
                          </a:solidFill>
                          <a:latin typeface="等线" panose="02010600030101010101" charset="-122"/>
                          <a:ea typeface="等线" panose="02010600030101010101" charset="-122"/>
                        </a:rPr>
                        <a:t>✓</a:t>
                      </a:r>
                      <a:endParaRPr lang="en-US" altLang="zh-CN" sz="1200" b="1" i="0">
                        <a:solidFill>
                          <a:srgbClr val="22C55E"/>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gridSpan="2">
                  <a:txBody>
                    <a:bodyPr/>
                    <a:p>
                      <a:pPr algn="ctr" fontAlgn="ctr"/>
                      <a:r>
                        <a:rPr lang="en-US" altLang="zh-CN" sz="1200" b="0" i="0">
                          <a:solidFill>
                            <a:srgbClr val="000000"/>
                          </a:solidFill>
                          <a:latin typeface="等线" panose="02010600030101010101" charset="-122"/>
                          <a:ea typeface="等线" panose="02010600030101010101" charset="-122"/>
                        </a:rPr>
                        <a:t>Adjustable fan height</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hMerge="1">
                  <a:tcPr>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r>
              <a:tr h="352425">
                <a:tc>
                  <a:txBody>
                    <a:bodyPr/>
                    <a:p>
                      <a:pPr algn="l" fontAlgn="ctr"/>
                      <a:r>
                        <a:rPr lang="en-US" altLang="zh-CN" sz="1200" b="1" i="0">
                          <a:solidFill>
                            <a:srgbClr val="000000"/>
                          </a:solidFill>
                          <a:latin typeface="等线" panose="02010600030101010101" charset="-122"/>
                          <a:ea typeface="等线" panose="02010600030101010101" charset="-122"/>
                        </a:rPr>
                        <a:t> Product Size</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l" fontAlgn="ctr">
                        <a:buClrTx/>
                        <a:buSzTx/>
                        <a:buFontTx/>
                      </a:pPr>
                      <a:r>
                        <a:rPr lang="en-US" altLang="zh-CN" sz="1200">
                          <a:solidFill>
                            <a:srgbClr val="000000"/>
                          </a:solidFill>
                          <a:latin typeface="等线" panose="02010600030101010101" charset="-122"/>
                          <a:ea typeface="等线" panose="02010600030101010101" charset="-122"/>
                          <a:sym typeface="+mn-ea"/>
                        </a:rPr>
                        <a:t>500*420*1420mm</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endParaRPr sz="1200" b="1" i="0">
                        <a:solidFill>
                          <a:srgbClr val="22C55E"/>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gridSpan="2">
                  <a:txBody>
                    <a:bodyPr/>
                    <a:p>
                      <a:pPr algn="ctr" fontAlgn="ctr"/>
                      <a:r>
                        <a:rPr lang="en-US" altLang="zh-CN" sz="1200" b="0" i="0">
                          <a:solidFill>
                            <a:srgbClr val="000000"/>
                          </a:solidFill>
                          <a:latin typeface="等线" panose="02010600030101010101" charset="-122"/>
                          <a:ea typeface="等线" panose="02010600030101010101" charset="-122"/>
                        </a:rPr>
                        <a:t>Powerful airflow, quiet operation</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hMerge="1">
                  <a:tcPr>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r>
              <a:tr h="351790">
                <a:tc>
                  <a:txBody>
                    <a:bodyPr/>
                    <a:p>
                      <a:pPr algn="l" fontAlgn="ctr"/>
                      <a:r>
                        <a:rPr lang="en-US" altLang="zh-CN" sz="1200" b="1" i="0">
                          <a:solidFill>
                            <a:srgbClr val="000000"/>
                          </a:solidFill>
                          <a:latin typeface="等线" panose="02010600030101010101" charset="-122"/>
                          <a:ea typeface="等线" panose="02010600030101010101" charset="-122"/>
                        </a:rPr>
                        <a:t> Carton Size</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l" fontAlgn="ctr">
                        <a:buClrTx/>
                        <a:buSzTx/>
                        <a:buFontTx/>
                      </a:pPr>
                      <a:r>
                        <a:rPr lang="en-US" altLang="zh-CN" sz="1200">
                          <a:solidFill>
                            <a:srgbClr val="000000"/>
                          </a:solidFill>
                          <a:latin typeface="等线" panose="02010600030101010101" charset="-122"/>
                          <a:ea typeface="等线" panose="02010600030101010101" charset="-122"/>
                          <a:sym typeface="+mn-ea"/>
                        </a:rPr>
                        <a:t>540*250*510mm </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endParaRPr sz="1200" b="1" i="0">
                        <a:solidFill>
                          <a:srgbClr val="22C55E"/>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gridSpan="2">
                  <a:txBody>
                    <a:bodyPr/>
                    <a:p>
                      <a:pPr algn="ctr" fontAlgn="ctr"/>
                      <a:r>
                        <a:rPr lang="en-US" altLang="zh-CN" sz="1200" b="0" i="0">
                          <a:solidFill>
                            <a:srgbClr val="000000"/>
                          </a:solidFill>
                          <a:latin typeface="等线" panose="02010600030101010101" charset="-122"/>
                          <a:ea typeface="等线" panose="02010600030101010101" charset="-122"/>
                        </a:rPr>
                        <a:t>Dense safety grill protection</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hMerge="1">
                  <a:tcPr>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r>
              <a:tr h="352425">
                <a:tc>
                  <a:txBody>
                    <a:bodyPr/>
                    <a:p>
                      <a:pPr algn="l" fontAlgn="ctr"/>
                      <a:r>
                        <a:rPr lang="en-US" altLang="zh-CN" sz="1200" b="1" i="0">
                          <a:solidFill>
                            <a:srgbClr val="000000"/>
                          </a:solidFill>
                          <a:latin typeface="等线" panose="02010600030101010101" charset="-122"/>
                          <a:ea typeface="等线" panose="02010600030101010101" charset="-122"/>
                        </a:rPr>
                        <a:t> Control Mode</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l" fontAlgn="ctr"/>
                      <a:r>
                        <a:rPr lang="en-US" altLang="zh-CN" sz="1200">
                          <a:solidFill>
                            <a:srgbClr val="000000"/>
                          </a:solidFill>
                          <a:latin typeface="等线" panose="02010600030101010101" charset="-122"/>
                          <a:ea typeface="等线" panose="02010600030101010101" charset="-122"/>
                          <a:sym typeface="+mn-ea"/>
                        </a:rPr>
                        <a:t>Remote control operation</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r>
                        <a:rPr lang="en-US" altLang="zh-CN" sz="1200" b="1" i="0">
                          <a:solidFill>
                            <a:srgbClr val="22C55E"/>
                          </a:solidFill>
                          <a:latin typeface="等线" panose="02010600030101010101" charset="-122"/>
                          <a:ea typeface="等线" panose="02010600030101010101" charset="-122"/>
                        </a:rPr>
                        <a:t>✓</a:t>
                      </a:r>
                      <a:endParaRPr lang="en-US" altLang="zh-CN" sz="1200" b="1" i="0">
                        <a:solidFill>
                          <a:srgbClr val="22C55E"/>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gridSpan="2">
                  <a:txBody>
                    <a:bodyPr/>
                    <a:p>
                      <a:pPr algn="ctr" fontAlgn="ctr"/>
                      <a:r>
                        <a:rPr lang="en-US" altLang="zh-CN" sz="1200" b="0" i="0">
                          <a:solidFill>
                            <a:srgbClr val="000000"/>
                          </a:solidFill>
                          <a:latin typeface="等线" panose="02010600030101010101" charset="-122"/>
                          <a:ea typeface="等线" panose="02010600030101010101" charset="-122"/>
                        </a:rPr>
                        <a:t>Stable base with counterweight</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hMerge="1">
                  <a:tcPr>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r>
              <a:tr h="351790">
                <a:tc>
                  <a:txBody>
                    <a:bodyPr/>
                    <a:p>
                      <a:pPr algn="l" fontAlgn="ctr"/>
                      <a:r>
                        <a:rPr lang="en-US" altLang="zh-CN" sz="1200" b="1" i="0">
                          <a:solidFill>
                            <a:srgbClr val="000000"/>
                          </a:solidFill>
                          <a:latin typeface="等线" panose="02010600030101010101" charset="-122"/>
                          <a:ea typeface="等线" panose="02010600030101010101" charset="-122"/>
                        </a:rPr>
                        <a:t> Packing Qty.</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l" fontAlgn="ctr"/>
                      <a:r>
                        <a:rPr lang="en-US" altLang="zh-CN" sz="1200" b="0" i="0">
                          <a:solidFill>
                            <a:srgbClr val="000000"/>
                          </a:solidFill>
                          <a:latin typeface="等线" panose="02010600030101010101" charset="-122"/>
                          <a:ea typeface="等线" panose="02010600030101010101" charset="-122"/>
                        </a:rPr>
                        <a:t>1 pcs/ctn</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r>
                        <a:rPr lang="en-US" altLang="zh-CN" sz="1200" b="1" i="0">
                          <a:solidFill>
                            <a:srgbClr val="22C55E"/>
                          </a:solidFill>
                          <a:latin typeface="等线" panose="02010600030101010101" charset="-122"/>
                          <a:ea typeface="等线" panose="02010600030101010101" charset="-122"/>
                        </a:rPr>
                        <a:t>✓</a:t>
                      </a:r>
                      <a:endParaRPr lang="en-US" altLang="zh-CN" sz="1200" b="1" i="0">
                        <a:solidFill>
                          <a:srgbClr val="22C55E"/>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gridSpan="2">
                  <a:txBody>
                    <a:bodyPr/>
                    <a:p>
                      <a:pPr algn="ctr" fontAlgn="ctr"/>
                      <a:r>
                        <a:rPr lang="en-US" altLang="zh-CN" sz="1200">
                          <a:solidFill>
                            <a:srgbClr val="000000"/>
                          </a:solidFill>
                          <a:latin typeface="等线" panose="02010600030101010101" charset="-122"/>
                          <a:ea typeface="等线" panose="02010600030101010101" charset="-122"/>
                          <a:sym typeface="+mn-ea"/>
                        </a:rPr>
                        <a:t>Customizable colors</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hMerge="1">
                  <a:tcPr>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r>
              <a:tr h="352425">
                <a:tc>
                  <a:txBody>
                    <a:bodyPr/>
                    <a:p>
                      <a:pPr algn="l" fontAlgn="ctr"/>
                      <a:r>
                        <a:rPr lang="en-US" altLang="zh-CN" sz="1200" b="1" i="0">
                          <a:solidFill>
                            <a:srgbClr val="000000"/>
                          </a:solidFill>
                          <a:latin typeface="等线" panose="02010600030101010101" charset="-122"/>
                          <a:ea typeface="等线" panose="02010600030101010101" charset="-122"/>
                        </a:rPr>
                        <a:t> Blade Quantity</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l" fontAlgn="ctr"/>
                      <a:r>
                        <a:rPr lang="en-US" altLang="zh-CN" sz="1200">
                          <a:solidFill>
                            <a:srgbClr val="000000"/>
                          </a:solidFill>
                          <a:latin typeface="等线" panose="02010600030101010101" charset="-122"/>
                          <a:ea typeface="等线" panose="02010600030101010101" charset="-122"/>
                          <a:sym typeface="+mn-ea"/>
                        </a:rPr>
                        <a:t>6 Plastic Blades</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endParaRPr lang="en-US" altLang="zh-CN" sz="1200" b="1" i="0">
                        <a:solidFill>
                          <a:srgbClr val="22C55E"/>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gridSpan="2">
                  <a:txBody>
                    <a:bodyPr/>
                    <a:p>
                      <a:pPr algn="ctr" fontAlgn="ctr"/>
                      <a:r>
                        <a:rPr lang="en-US" altLang="zh-CN" sz="1200" b="0" i="0">
                          <a:solidFill>
                            <a:srgbClr val="000000"/>
                          </a:solidFill>
                          <a:latin typeface="等线" panose="02010600030101010101" charset="-122"/>
                          <a:ea typeface="等线" panose="02010600030101010101" charset="-122"/>
                        </a:rPr>
                        <a:t>OEM &amp; ODM supported</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hMerge="1">
                  <a:tcPr>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r>
              <a:tr h="351790">
                <a:tc>
                  <a:txBody>
                    <a:bodyPr/>
                    <a:p>
                      <a:pPr algn="l" fontAlgn="ctr"/>
                      <a:r>
                        <a:rPr lang="en-US" altLang="zh-CN" sz="1200" b="1" i="0">
                          <a:solidFill>
                            <a:srgbClr val="000000"/>
                          </a:solidFill>
                          <a:latin typeface="等线" panose="02010600030101010101" charset="-122"/>
                          <a:ea typeface="等线" panose="02010600030101010101" charset="-122"/>
                        </a:rPr>
                        <a:t> Oscillation</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l" fontAlgn="ctr"/>
                      <a:r>
                        <a:rPr lang="en-US" altLang="zh-CN" sz="1200" b="0" i="0">
                          <a:solidFill>
                            <a:srgbClr val="000000"/>
                          </a:solidFill>
                          <a:latin typeface="等线" panose="02010600030101010101" charset="-122"/>
                          <a:ea typeface="等线" panose="02010600030101010101" charset="-122"/>
                        </a:rPr>
                        <a:t>Left &amp; Right Oscillation</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l" fontAlgn="ctr"/>
                      <a:endParaRPr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gridSpan="2">
                  <a:txBody>
                    <a:bodyPr/>
                    <a:p>
                      <a:pPr algn="ctr" fontAlgn="ctr"/>
                      <a:r>
                        <a:rPr lang="en-US" altLang="zh-CN" sz="1200" b="0" i="0">
                          <a:solidFill>
                            <a:srgbClr val="000000"/>
                          </a:solidFill>
                          <a:latin typeface="等线" panose="02010600030101010101" charset="-122"/>
                          <a:ea typeface="等线" panose="02010600030101010101" charset="-122"/>
                        </a:rPr>
                        <a:t>Carton color is customizable</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hMerge="1">
                  <a:tcPr>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r>
              <a:tr h="542925">
                <a:tc>
                  <a:txBody>
                    <a:bodyPr/>
                    <a:p>
                      <a:pPr algn="ctr" fontAlgn="ctr"/>
                      <a:r>
                        <a:rPr lang="en-US" altLang="zh-CN" sz="1300" b="1" i="0">
                          <a:solidFill>
                            <a:srgbClr val="FFFFFF"/>
                          </a:solidFill>
                          <a:latin typeface="等线" panose="02010600030101010101" charset="-122"/>
                          <a:ea typeface="等线" panose="02010600030101010101" charset="-122"/>
                        </a:rPr>
                        <a:t>Packing Data</a:t>
                      </a:r>
                      <a:endParaRPr lang="en-US" altLang="zh-CN" sz="1300" b="1" i="0">
                        <a:solidFill>
                          <a:srgbClr val="FFFFFF"/>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1A365D"/>
                    </a:solidFill>
                  </a:tcPr>
                </a:tc>
                <a:tc>
                  <a:txBody>
                    <a:bodyPr/>
                    <a:p>
                      <a:pPr algn="l" fontAlgn="ctr"/>
                      <a:endParaRPr sz="13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1A365D"/>
                    </a:solidFill>
                  </a:tcPr>
                </a:tc>
                <a:tc gridSpan="3">
                  <a:txBody>
                    <a:bodyPr/>
                    <a:p>
                      <a:pPr algn="ctr" fontAlgn="ctr"/>
                      <a:r>
                        <a:rPr lang="en-US" altLang="zh-CN" sz="1300" b="1" i="0">
                          <a:solidFill>
                            <a:srgbClr val="FFFFFF"/>
                          </a:solidFill>
                          <a:latin typeface="等线" panose="02010600030101010101" charset="-122"/>
                          <a:ea typeface="等线" panose="02010600030101010101" charset="-122"/>
                        </a:rPr>
                        <a:t>Packing Quantity</a:t>
                      </a:r>
                      <a:r>
                        <a:rPr lang="zh-CN" altLang="en-US" sz="1300" b="1" i="0">
                          <a:solidFill>
                            <a:srgbClr val="FFFFFF"/>
                          </a:solidFill>
                          <a:latin typeface="等线" panose="02010600030101010101" charset="-122"/>
                          <a:ea typeface="等线" panose="02010600030101010101" charset="-122"/>
                        </a:rPr>
                        <a:t>（</a:t>
                      </a:r>
                      <a:r>
                        <a:rPr lang="en-US" altLang="zh-CN" sz="1300" b="1" i="0">
                          <a:solidFill>
                            <a:srgbClr val="FFFFFF"/>
                          </a:solidFill>
                          <a:latin typeface="等线" panose="02010600030101010101" charset="-122"/>
                          <a:ea typeface="等线" panose="02010600030101010101" charset="-122"/>
                        </a:rPr>
                        <a:t>pcs </a:t>
                      </a:r>
                      <a:r>
                        <a:rPr lang="zh-CN" altLang="en-US" sz="1300" b="1" i="0">
                          <a:solidFill>
                            <a:srgbClr val="FFFFFF"/>
                          </a:solidFill>
                          <a:latin typeface="等线" panose="02010600030101010101" charset="-122"/>
                          <a:ea typeface="等线" panose="02010600030101010101" charset="-122"/>
                        </a:rPr>
                        <a:t>）</a:t>
                      </a:r>
                      <a:endParaRPr lang="zh-CN" altLang="en-US" sz="1300" b="1" i="0">
                        <a:solidFill>
                          <a:srgbClr val="FFFFFF"/>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1A365D"/>
                    </a:solidFill>
                  </a:tcPr>
                </a:tc>
                <a:tc hMerge="1">
                  <a:tcP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c hMerge="1">
                  <a:tcPr>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r>
              <a:tr h="542290">
                <a:tc>
                  <a:txBody>
                    <a:bodyPr/>
                    <a:p>
                      <a:pPr algn="ctr" fontAlgn="ctr"/>
                      <a:r>
                        <a:rPr lang="en-US" altLang="zh-CN" sz="1200" b="1" i="0">
                          <a:solidFill>
                            <a:srgbClr val="000000"/>
                          </a:solidFill>
                          <a:latin typeface="等线" panose="02010600030101010101" charset="-122"/>
                          <a:ea typeface="等线" panose="02010600030101010101" charset="-122"/>
                        </a:rPr>
                        <a:t>Specifications</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r>
                        <a:rPr lang="en-US" altLang="zh-CN" sz="1200" b="1" i="0">
                          <a:solidFill>
                            <a:srgbClr val="000000"/>
                          </a:solidFill>
                          <a:latin typeface="等线" panose="02010600030101010101" charset="-122"/>
                          <a:ea typeface="等线" panose="02010600030101010101" charset="-122"/>
                        </a:rPr>
                        <a:t>G.W /N.W(KG)</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r>
                        <a:rPr lang="en-US" altLang="zh-CN" sz="1200" b="1" i="0">
                          <a:solidFill>
                            <a:srgbClr val="000000"/>
                          </a:solidFill>
                          <a:latin typeface="等线" panose="02010600030101010101" charset="-122"/>
                          <a:ea typeface="等线" panose="02010600030101010101" charset="-122"/>
                        </a:rPr>
                        <a:t>20GP</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r>
                        <a:rPr lang="en-US" altLang="zh-CN" sz="1200" b="1" i="0">
                          <a:solidFill>
                            <a:srgbClr val="000000"/>
                          </a:solidFill>
                          <a:latin typeface="等线" panose="02010600030101010101" charset="-122"/>
                          <a:ea typeface="等线" panose="02010600030101010101" charset="-122"/>
                        </a:rPr>
                        <a:t>40GP</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r>
                        <a:rPr lang="en-US" altLang="zh-CN" sz="1200" b="1" i="0">
                          <a:solidFill>
                            <a:srgbClr val="000000"/>
                          </a:solidFill>
                          <a:latin typeface="等线" panose="02010600030101010101" charset="-122"/>
                          <a:ea typeface="等线" panose="02010600030101010101" charset="-122"/>
                        </a:rPr>
                        <a:t>40HQ</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r>
              <a:tr h="543560">
                <a:tc>
                  <a:txBody>
                    <a:bodyPr/>
                    <a:p>
                      <a:pPr algn="ctr" fontAlgn="ctr"/>
                      <a:r>
                        <a:rPr lang="en-US" altLang="zh-CN" sz="1200" b="0" i="0">
                          <a:solidFill>
                            <a:srgbClr val="000000"/>
                          </a:solidFill>
                          <a:latin typeface="等线" panose="02010600030101010101" charset="-122"/>
                          <a:ea typeface="等线" panose="02010600030101010101" charset="-122"/>
                        </a:rPr>
                        <a:t>20Inch Floor Fan</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r>
                        <a:rPr lang="en-US" altLang="zh-CN" sz="1200" b="0" i="0">
                          <a:solidFill>
                            <a:srgbClr val="000000"/>
                          </a:solidFill>
                          <a:latin typeface="等线" panose="02010600030101010101" charset="-122"/>
                          <a:ea typeface="等线" panose="02010600030101010101" charset="-122"/>
                        </a:rPr>
                        <a:t>6.9/5.7</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r>
                        <a:rPr lang="en-US" altLang="zh-CN" sz="1200" b="0" i="0">
                          <a:solidFill>
                            <a:srgbClr val="000000"/>
                          </a:solidFill>
                          <a:latin typeface="等线" panose="02010600030101010101" charset="-122"/>
                          <a:ea typeface="等线" panose="02010600030101010101" charset="-122"/>
                        </a:rPr>
                        <a:t>413 </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r>
                        <a:rPr lang="en-US" altLang="zh-CN" sz="1200" b="0" i="0">
                          <a:solidFill>
                            <a:srgbClr val="000000"/>
                          </a:solidFill>
                          <a:latin typeface="等线" panose="02010600030101010101" charset="-122"/>
                          <a:ea typeface="等线" panose="02010600030101010101" charset="-122"/>
                        </a:rPr>
                        <a:t>909 </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r>
                        <a:rPr lang="en-US" altLang="zh-CN" sz="1200" b="0" i="0">
                          <a:solidFill>
                            <a:srgbClr val="000000"/>
                          </a:solidFill>
                          <a:latin typeface="等线" panose="02010600030101010101" charset="-122"/>
                          <a:ea typeface="等线" panose="02010600030101010101" charset="-122"/>
                        </a:rPr>
                        <a:t>1124 </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r>
            </a:tbl>
          </a:graphicData>
        </a:graphic>
      </p:graphicFrame>
      <p:pic>
        <p:nvPicPr>
          <p:cNvPr id="6" name="图片 5" descr="9-透"/>
          <p:cNvPicPr>
            <a:picLocks noChangeAspect="1"/>
          </p:cNvPicPr>
          <p:nvPr/>
        </p:nvPicPr>
        <p:blipFill>
          <a:blip r:embed="rId1"/>
          <a:stretch>
            <a:fillRect/>
          </a:stretch>
        </p:blipFill>
        <p:spPr>
          <a:xfrm>
            <a:off x="6617970" y="303530"/>
            <a:ext cx="5932170" cy="5932170"/>
          </a:xfrm>
          <a:prstGeom prst="rect">
            <a:avLst/>
          </a:prstGeom>
        </p:spPr>
      </p:pic>
    </p:spTree>
    <p:custDataLst>
      <p:tags r:id="rId2"/>
    </p:custData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5" name="表格 14"/>
          <p:cNvGraphicFramePr/>
          <p:nvPr/>
        </p:nvGraphicFramePr>
        <p:xfrm>
          <a:off x="15240" y="-20955"/>
          <a:ext cx="6913880" cy="6235700"/>
        </p:xfrm>
        <a:graphic>
          <a:graphicData uri="http://schemas.openxmlformats.org/drawingml/2006/table">
            <a:tbl>
              <a:tblPr/>
              <a:tblGrid>
                <a:gridCol w="1431290"/>
                <a:gridCol w="1898015"/>
                <a:gridCol w="1111885"/>
                <a:gridCol w="613410"/>
                <a:gridCol w="1859280"/>
              </a:tblGrid>
              <a:tr h="1042035">
                <a:tc gridSpan="5">
                  <a:txBody>
                    <a:bodyPr/>
                    <a:p>
                      <a:pPr algn="ctr" fontAlgn="ctr"/>
                      <a:r>
                        <a:rPr lang="en-US" altLang="zh-CN" sz="1700" b="1" i="0">
                          <a:solidFill>
                            <a:srgbClr val="000000"/>
                          </a:solidFill>
                          <a:latin typeface="等线" panose="02010600030101010101" charset="-122"/>
                          <a:ea typeface="等线" panose="02010600030101010101" charset="-122"/>
                        </a:rPr>
                        <a:t>Specifications</a:t>
                      </a:r>
                      <a:r>
                        <a:rPr lang="zh-CN" altLang="en-US" sz="1700" b="1" i="0">
                          <a:solidFill>
                            <a:srgbClr val="000000"/>
                          </a:solidFill>
                          <a:latin typeface="等线" panose="02010600030101010101" charset="-122"/>
                          <a:ea typeface="等线" panose="02010600030101010101" charset="-122"/>
                        </a:rPr>
                        <a:t>：</a:t>
                      </a:r>
                      <a:r>
                        <a:rPr lang="en-US" altLang="zh-CN" sz="1700" b="1" i="0">
                          <a:solidFill>
                            <a:srgbClr val="000000"/>
                          </a:solidFill>
                          <a:latin typeface="等线" panose="02010600030101010101" charset="-122"/>
                          <a:ea typeface="等线" panose="02010600030101010101" charset="-122"/>
                        </a:rPr>
                        <a:t>20</a:t>
                      </a:r>
                      <a:r>
                        <a:rPr lang="en-US" altLang="zh-CN" sz="1700" b="1" i="0">
                          <a:solidFill>
                            <a:srgbClr val="000000"/>
                          </a:solidFill>
                          <a:latin typeface="等线" panose="02010600030101010101" charset="-122"/>
                          <a:ea typeface="等线" panose="02010600030101010101" charset="-122"/>
                        </a:rPr>
                        <a:t> Inch Floor Fan-FSD-1823B</a:t>
                      </a:r>
                      <a:r>
                        <a:rPr lang="zh-CN" altLang="en-US" sz="1700" b="1" i="0">
                          <a:solidFill>
                            <a:srgbClr val="000000"/>
                          </a:solidFill>
                          <a:latin typeface="等线" panose="02010600030101010101" charset="-122"/>
                          <a:ea typeface="等线" panose="02010600030101010101" charset="-122"/>
                        </a:rPr>
                        <a:t>（</a:t>
                      </a:r>
                      <a:r>
                        <a:rPr lang="en-US" altLang="zh-CN" sz="1700" b="1" i="0">
                          <a:solidFill>
                            <a:srgbClr val="000000"/>
                          </a:solidFill>
                          <a:latin typeface="等线" panose="02010600030101010101" charset="-122"/>
                          <a:ea typeface="等线" panose="02010600030101010101" charset="-122"/>
                        </a:rPr>
                        <a:t>Customizable</a:t>
                      </a:r>
                      <a:r>
                        <a:rPr lang="zh-CN" altLang="en-US" sz="1700" b="1" i="0">
                          <a:solidFill>
                            <a:srgbClr val="000000"/>
                          </a:solidFill>
                          <a:latin typeface="等线" panose="02010600030101010101" charset="-122"/>
                          <a:ea typeface="等线" panose="02010600030101010101" charset="-122"/>
                        </a:rPr>
                        <a:t>）</a:t>
                      </a:r>
                      <a:endParaRPr lang="zh-CN" altLang="en-US" sz="1700" b="1"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hMerge="1">
                  <a:tcP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c hMerge="1">
                  <a:tcP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c hMerge="1">
                  <a:tcP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c hMerge="1">
                  <a:tcPr>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r>
              <a:tr h="396240">
                <a:tc gridSpan="2">
                  <a:txBody>
                    <a:bodyPr/>
                    <a:p>
                      <a:pPr algn="ctr" fontAlgn="ctr"/>
                      <a:r>
                        <a:rPr lang="en-US" altLang="zh-CN" sz="1300" b="1" i="0">
                          <a:solidFill>
                            <a:srgbClr val="FFFFFF"/>
                          </a:solidFill>
                          <a:latin typeface="等线" panose="02010600030101010101" charset="-122"/>
                          <a:ea typeface="等线" panose="02010600030101010101" charset="-122"/>
                        </a:rPr>
                        <a:t>Product Specifications</a:t>
                      </a:r>
                      <a:endParaRPr lang="en-US" altLang="zh-CN" sz="1300" b="1" i="0">
                        <a:solidFill>
                          <a:srgbClr val="FFFFFF"/>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1A365D"/>
                    </a:solidFill>
                  </a:tcPr>
                </a:tc>
                <a:tc hMerge="1">
                  <a:tcPr>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c>
                  <a:txBody>
                    <a:bodyPr/>
                    <a:p>
                      <a:pPr algn="l" fontAlgn="ctr"/>
                      <a:r>
                        <a:rPr lang="en-US" altLang="zh-CN" sz="1300" b="1" i="0">
                          <a:solidFill>
                            <a:srgbClr val="FFFFFF"/>
                          </a:solidFill>
                          <a:latin typeface="等线" panose="02010600030101010101" charset="-122"/>
                          <a:ea typeface="等线" panose="02010600030101010101" charset="-122"/>
                        </a:rPr>
                        <a:t>Customizable</a:t>
                      </a:r>
                      <a:endParaRPr lang="en-US" altLang="zh-CN" sz="1300" b="1" i="0">
                        <a:solidFill>
                          <a:srgbClr val="FFFFFF"/>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1A365D"/>
                    </a:solidFill>
                  </a:tcPr>
                </a:tc>
                <a:tc gridSpan="2">
                  <a:txBody>
                    <a:bodyPr/>
                    <a:p>
                      <a:pPr algn="ctr" fontAlgn="ctr"/>
                      <a:r>
                        <a:rPr lang="en-US" altLang="zh-CN" sz="1300" b="1" i="0">
                          <a:solidFill>
                            <a:srgbClr val="FFFFFF"/>
                          </a:solidFill>
                          <a:latin typeface="等线" panose="02010600030101010101" charset="-122"/>
                          <a:ea typeface="等线" panose="02010600030101010101" charset="-122"/>
                        </a:rPr>
                        <a:t>Product Selling Points</a:t>
                      </a:r>
                      <a:endParaRPr lang="en-US" altLang="zh-CN" sz="1300" b="1" i="0">
                        <a:solidFill>
                          <a:srgbClr val="FFFFFF"/>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1A365D"/>
                    </a:solidFill>
                  </a:tcPr>
                </a:tc>
                <a:tc hMerge="1">
                  <a:tcPr>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r>
              <a:tr h="351790">
                <a:tc>
                  <a:txBody>
                    <a:bodyPr/>
                    <a:p>
                      <a:pPr algn="l" fontAlgn="ctr"/>
                      <a:r>
                        <a:rPr lang="en-US" altLang="zh-CN" sz="1200" b="1" i="0">
                          <a:solidFill>
                            <a:srgbClr val="000000"/>
                          </a:solidFill>
                          <a:latin typeface="等线" panose="02010600030101010101" charset="-122"/>
                          <a:ea typeface="等线" panose="02010600030101010101" charset="-122"/>
                        </a:rPr>
                        <a:t> Rated Voltage</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l" fontAlgn="ctr"/>
                      <a:r>
                        <a:rPr lang="en-US" altLang="zh-CN" sz="1200" b="0" i="0">
                          <a:solidFill>
                            <a:srgbClr val="000000"/>
                          </a:solidFill>
                          <a:latin typeface="等线" panose="02010600030101010101" charset="-122"/>
                          <a:ea typeface="等线" panose="02010600030101010101" charset="-122"/>
                        </a:rPr>
                        <a:t>220V~50Hz</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r>
                        <a:rPr lang="en-US" altLang="zh-CN" sz="1200" b="1" i="0">
                          <a:solidFill>
                            <a:srgbClr val="22C55E"/>
                          </a:solidFill>
                          <a:latin typeface="等线" panose="02010600030101010101" charset="-122"/>
                          <a:ea typeface="等线" panose="02010600030101010101" charset="-122"/>
                        </a:rPr>
                        <a:t>✓</a:t>
                      </a:r>
                      <a:endParaRPr lang="en-US" altLang="zh-CN" sz="1200" b="1" i="0">
                        <a:solidFill>
                          <a:srgbClr val="22C55E"/>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gridSpan="2">
                  <a:txBody>
                    <a:bodyPr/>
                    <a:p>
                      <a:pPr algn="ctr" fontAlgn="ctr"/>
                      <a:r>
                        <a:rPr lang="en-US" altLang="zh-CN" sz="1200">
                          <a:solidFill>
                            <a:srgbClr val="000000"/>
                          </a:solidFill>
                          <a:latin typeface="等线" panose="02010600030101010101" charset="-122"/>
                          <a:ea typeface="等线" panose="02010600030101010101" charset="-122"/>
                          <a:sym typeface="+mn-ea"/>
                        </a:rPr>
                        <a:t>4-speed rotary knob control</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hMerge="1">
                  <a:tcPr>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r>
              <a:tr h="352425">
                <a:tc>
                  <a:txBody>
                    <a:bodyPr/>
                    <a:p>
                      <a:pPr algn="l" fontAlgn="ctr"/>
                      <a:r>
                        <a:rPr lang="en-US" altLang="zh-CN" sz="1200" b="1" i="0">
                          <a:solidFill>
                            <a:srgbClr val="000000"/>
                          </a:solidFill>
                          <a:latin typeface="等线" panose="02010600030101010101" charset="-122"/>
                          <a:ea typeface="等线" panose="02010600030101010101" charset="-122"/>
                        </a:rPr>
                        <a:t> Rated Power</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l" fontAlgn="ctr"/>
                      <a:r>
                        <a:rPr lang="en-US" altLang="zh-CN" sz="1200" b="0" i="0">
                          <a:solidFill>
                            <a:srgbClr val="000000"/>
                          </a:solidFill>
                          <a:latin typeface="等线" panose="02010600030101010101" charset="-122"/>
                          <a:ea typeface="等线" panose="02010600030101010101" charset="-122"/>
                        </a:rPr>
                        <a:t>60W</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r>
                        <a:rPr lang="en-US" altLang="zh-CN" sz="1200" b="1" i="0">
                          <a:solidFill>
                            <a:srgbClr val="22C55E"/>
                          </a:solidFill>
                          <a:latin typeface="等线" panose="02010600030101010101" charset="-122"/>
                          <a:ea typeface="等线" panose="02010600030101010101" charset="-122"/>
                        </a:rPr>
                        <a:t>✓</a:t>
                      </a:r>
                      <a:endParaRPr lang="en-US" altLang="zh-CN" sz="1200" b="1" i="0">
                        <a:solidFill>
                          <a:srgbClr val="22C55E"/>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gridSpan="2">
                  <a:txBody>
                    <a:bodyPr/>
                    <a:p>
                      <a:pPr algn="ctr" fontAlgn="ctr"/>
                      <a:r>
                        <a:rPr lang="en-US" altLang="zh-CN" sz="1200" b="0" i="0">
                          <a:solidFill>
                            <a:srgbClr val="000000"/>
                          </a:solidFill>
                          <a:latin typeface="等线" panose="02010600030101010101" charset="-122"/>
                          <a:ea typeface="等线" panose="02010600030101010101" charset="-122"/>
                        </a:rPr>
                        <a:t>Left &amp; right oscillation+</a:t>
                      </a:r>
                      <a:r>
                        <a:rPr lang="en-US" altLang="zh-CN" sz="1200">
                          <a:solidFill>
                            <a:srgbClr val="000000"/>
                          </a:solidFill>
                          <a:latin typeface="等线" panose="02010600030101010101" charset="-122"/>
                          <a:ea typeface="等线" panose="02010600030101010101" charset="-122"/>
                          <a:sym typeface="+mn-ea"/>
                        </a:rPr>
                        <a:t>2</a:t>
                      </a:r>
                      <a:r>
                        <a:rPr lang="en-US" altLang="zh-CN" sz="1200">
                          <a:solidFill>
                            <a:srgbClr val="000000"/>
                          </a:solidFill>
                          <a:latin typeface="等线" panose="02010600030101010101" charset="-122"/>
                          <a:ea typeface="等线" panose="02010600030101010101" charset="-122"/>
                          <a:sym typeface="+mn-ea"/>
                        </a:rPr>
                        <a:t>-hour timer</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hMerge="1">
                  <a:tcPr>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r>
              <a:tr h="351790">
                <a:tc>
                  <a:txBody>
                    <a:bodyPr/>
                    <a:p>
                      <a:pPr algn="l" fontAlgn="ctr"/>
                      <a:r>
                        <a:rPr lang="en-US" altLang="zh-CN" sz="1200" b="1" i="0">
                          <a:solidFill>
                            <a:srgbClr val="000000"/>
                          </a:solidFill>
                          <a:latin typeface="等线" panose="02010600030101010101" charset="-122"/>
                          <a:ea typeface="等线" panose="02010600030101010101" charset="-122"/>
                        </a:rPr>
                        <a:t> Body Material</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l" fontAlgn="ctr"/>
                      <a:r>
                        <a:rPr lang="en-US" altLang="zh-CN" sz="1200" b="0" i="0">
                          <a:solidFill>
                            <a:srgbClr val="000000"/>
                          </a:solidFill>
                          <a:latin typeface="等线" panose="02010600030101010101" charset="-122"/>
                          <a:ea typeface="等线" panose="02010600030101010101" charset="-122"/>
                        </a:rPr>
                        <a:t>Metal &amp; Polypropylene (PP)</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r>
                        <a:rPr lang="en-US" altLang="zh-CN" sz="1200" b="1" i="0">
                          <a:solidFill>
                            <a:srgbClr val="22C55E"/>
                          </a:solidFill>
                          <a:latin typeface="等线" panose="02010600030101010101" charset="-122"/>
                          <a:ea typeface="等线" panose="02010600030101010101" charset="-122"/>
                        </a:rPr>
                        <a:t>✓</a:t>
                      </a:r>
                      <a:endParaRPr lang="en-US" altLang="zh-CN" sz="1200" b="1" i="0">
                        <a:solidFill>
                          <a:srgbClr val="22C55E"/>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gridSpan="2">
                  <a:txBody>
                    <a:bodyPr/>
                    <a:p>
                      <a:pPr algn="ctr" fontAlgn="ctr"/>
                      <a:r>
                        <a:rPr lang="en-US" altLang="zh-CN" sz="1200" b="0" i="0">
                          <a:solidFill>
                            <a:srgbClr val="000000"/>
                          </a:solidFill>
                          <a:latin typeface="等线" panose="02010600030101010101" charset="-122"/>
                          <a:ea typeface="等线" panose="02010600030101010101" charset="-122"/>
                        </a:rPr>
                        <a:t>Adjustable fan height</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hMerge="1">
                  <a:tcPr>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r>
              <a:tr h="352425">
                <a:tc>
                  <a:txBody>
                    <a:bodyPr/>
                    <a:p>
                      <a:pPr algn="l" fontAlgn="ctr"/>
                      <a:r>
                        <a:rPr lang="en-US" altLang="zh-CN" sz="1200" b="1" i="0">
                          <a:solidFill>
                            <a:srgbClr val="000000"/>
                          </a:solidFill>
                          <a:latin typeface="等线" panose="02010600030101010101" charset="-122"/>
                          <a:ea typeface="等线" panose="02010600030101010101" charset="-122"/>
                        </a:rPr>
                        <a:t> Product Size</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l" fontAlgn="ctr">
                        <a:buClrTx/>
                        <a:buSzTx/>
                        <a:buFontTx/>
                      </a:pPr>
                      <a:r>
                        <a:rPr lang="en-US" altLang="zh-CN" sz="1200">
                          <a:solidFill>
                            <a:srgbClr val="000000"/>
                          </a:solidFill>
                          <a:latin typeface="等线" panose="02010600030101010101" charset="-122"/>
                          <a:ea typeface="等线" panose="02010600030101010101" charset="-122"/>
                          <a:sym typeface="+mn-ea"/>
                        </a:rPr>
                        <a:t>502*420*1450mm</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endParaRPr sz="1200" b="1" i="0">
                        <a:solidFill>
                          <a:srgbClr val="22C55E"/>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gridSpan="2">
                  <a:txBody>
                    <a:bodyPr/>
                    <a:p>
                      <a:pPr algn="ctr" fontAlgn="ctr"/>
                      <a:r>
                        <a:rPr lang="en-US" altLang="zh-CN" sz="1200" b="0" i="0">
                          <a:solidFill>
                            <a:srgbClr val="000000"/>
                          </a:solidFill>
                          <a:latin typeface="等线" panose="02010600030101010101" charset="-122"/>
                          <a:ea typeface="等线" panose="02010600030101010101" charset="-122"/>
                        </a:rPr>
                        <a:t>Powerful airflow, quiet operation</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hMerge="1">
                  <a:tcPr>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r>
              <a:tr h="351790">
                <a:tc>
                  <a:txBody>
                    <a:bodyPr/>
                    <a:p>
                      <a:pPr algn="l" fontAlgn="ctr"/>
                      <a:r>
                        <a:rPr lang="en-US" altLang="zh-CN" sz="1200" b="1" i="0">
                          <a:solidFill>
                            <a:srgbClr val="000000"/>
                          </a:solidFill>
                          <a:latin typeface="等线" panose="02010600030101010101" charset="-122"/>
                          <a:ea typeface="等线" panose="02010600030101010101" charset="-122"/>
                        </a:rPr>
                        <a:t> Carton Size</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l" fontAlgn="ctr">
                        <a:buClrTx/>
                        <a:buSzTx/>
                        <a:buFontTx/>
                      </a:pPr>
                      <a:r>
                        <a:rPr lang="en-US" altLang="zh-CN" sz="1200">
                          <a:solidFill>
                            <a:srgbClr val="000000"/>
                          </a:solidFill>
                          <a:latin typeface="等线" panose="02010600030101010101" charset="-122"/>
                          <a:ea typeface="等线" panose="02010600030101010101" charset="-122"/>
                          <a:sym typeface="+mn-ea"/>
                        </a:rPr>
                        <a:t>540*250*510mm </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endParaRPr sz="1200" b="1" i="0">
                        <a:solidFill>
                          <a:srgbClr val="22C55E"/>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gridSpan="2">
                  <a:txBody>
                    <a:bodyPr/>
                    <a:p>
                      <a:pPr algn="ctr" fontAlgn="ctr"/>
                      <a:r>
                        <a:rPr lang="en-US" altLang="zh-CN" sz="1200" b="0" i="0">
                          <a:solidFill>
                            <a:srgbClr val="000000"/>
                          </a:solidFill>
                          <a:latin typeface="等线" panose="02010600030101010101" charset="-122"/>
                          <a:ea typeface="等线" panose="02010600030101010101" charset="-122"/>
                        </a:rPr>
                        <a:t>Dense safety grill protection</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hMerge="1">
                  <a:tcPr>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r>
              <a:tr h="352425">
                <a:tc>
                  <a:txBody>
                    <a:bodyPr/>
                    <a:p>
                      <a:pPr algn="l" fontAlgn="ctr"/>
                      <a:r>
                        <a:rPr lang="en-US" altLang="zh-CN" sz="1200" b="1" i="0">
                          <a:solidFill>
                            <a:srgbClr val="000000"/>
                          </a:solidFill>
                          <a:latin typeface="等线" panose="02010600030101010101" charset="-122"/>
                          <a:ea typeface="等线" panose="02010600030101010101" charset="-122"/>
                        </a:rPr>
                        <a:t> Control Mode</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l" fontAlgn="ctr"/>
                      <a:r>
                        <a:rPr lang="en-US" altLang="zh-CN" sz="1200">
                          <a:solidFill>
                            <a:srgbClr val="000000"/>
                          </a:solidFill>
                          <a:latin typeface="等线" panose="02010600030101010101" charset="-122"/>
                          <a:ea typeface="等线" panose="02010600030101010101" charset="-122"/>
                          <a:sym typeface="+mn-ea"/>
                        </a:rPr>
                        <a:t>Rotary Knob Control</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r>
                        <a:rPr lang="en-US" altLang="zh-CN" sz="1200" b="1" i="0">
                          <a:solidFill>
                            <a:srgbClr val="22C55E"/>
                          </a:solidFill>
                          <a:latin typeface="等线" panose="02010600030101010101" charset="-122"/>
                          <a:ea typeface="等线" panose="02010600030101010101" charset="-122"/>
                        </a:rPr>
                        <a:t>✓</a:t>
                      </a:r>
                      <a:endParaRPr lang="en-US" altLang="zh-CN" sz="1200" b="1" i="0">
                        <a:solidFill>
                          <a:srgbClr val="22C55E"/>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gridSpan="2">
                  <a:txBody>
                    <a:bodyPr/>
                    <a:p>
                      <a:pPr algn="ctr" fontAlgn="ctr"/>
                      <a:r>
                        <a:rPr lang="en-US" altLang="zh-CN" sz="1200" b="0" i="0">
                          <a:solidFill>
                            <a:srgbClr val="000000"/>
                          </a:solidFill>
                          <a:latin typeface="等线" panose="02010600030101010101" charset="-122"/>
                          <a:ea typeface="等线" panose="02010600030101010101" charset="-122"/>
                        </a:rPr>
                        <a:t>Stable base with counterweight</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hMerge="1">
                  <a:tcPr>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r>
              <a:tr h="351790">
                <a:tc>
                  <a:txBody>
                    <a:bodyPr/>
                    <a:p>
                      <a:pPr algn="l" fontAlgn="ctr"/>
                      <a:r>
                        <a:rPr lang="en-US" altLang="zh-CN" sz="1200" b="1" i="0">
                          <a:solidFill>
                            <a:srgbClr val="000000"/>
                          </a:solidFill>
                          <a:latin typeface="等线" panose="02010600030101010101" charset="-122"/>
                          <a:ea typeface="等线" panose="02010600030101010101" charset="-122"/>
                        </a:rPr>
                        <a:t> Packing Qty.</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l" fontAlgn="ctr"/>
                      <a:r>
                        <a:rPr lang="en-US" altLang="zh-CN" sz="1200" b="0" i="0">
                          <a:solidFill>
                            <a:srgbClr val="000000"/>
                          </a:solidFill>
                          <a:latin typeface="等线" panose="02010600030101010101" charset="-122"/>
                          <a:ea typeface="等线" panose="02010600030101010101" charset="-122"/>
                        </a:rPr>
                        <a:t>1 pcs/ctn</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r>
                        <a:rPr lang="en-US" altLang="zh-CN" sz="1200" b="1" i="0">
                          <a:solidFill>
                            <a:srgbClr val="22C55E"/>
                          </a:solidFill>
                          <a:latin typeface="等线" panose="02010600030101010101" charset="-122"/>
                          <a:ea typeface="等线" panose="02010600030101010101" charset="-122"/>
                        </a:rPr>
                        <a:t>✓</a:t>
                      </a:r>
                      <a:endParaRPr lang="en-US" altLang="zh-CN" sz="1200" b="1" i="0">
                        <a:solidFill>
                          <a:srgbClr val="22C55E"/>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gridSpan="2">
                  <a:txBody>
                    <a:bodyPr/>
                    <a:p>
                      <a:pPr algn="ctr" fontAlgn="ctr"/>
                      <a:r>
                        <a:rPr lang="en-US" altLang="zh-CN" sz="1200">
                          <a:solidFill>
                            <a:srgbClr val="000000"/>
                          </a:solidFill>
                          <a:latin typeface="等线" panose="02010600030101010101" charset="-122"/>
                          <a:ea typeface="等线" panose="02010600030101010101" charset="-122"/>
                          <a:sym typeface="+mn-ea"/>
                        </a:rPr>
                        <a:t>Customizable colors</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hMerge="1">
                  <a:tcPr>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r>
              <a:tr h="352425">
                <a:tc>
                  <a:txBody>
                    <a:bodyPr/>
                    <a:p>
                      <a:pPr algn="l" fontAlgn="ctr"/>
                      <a:r>
                        <a:rPr lang="en-US" altLang="zh-CN" sz="1200" b="1" i="0">
                          <a:solidFill>
                            <a:srgbClr val="000000"/>
                          </a:solidFill>
                          <a:latin typeface="等线" panose="02010600030101010101" charset="-122"/>
                          <a:ea typeface="等线" panose="02010600030101010101" charset="-122"/>
                        </a:rPr>
                        <a:t> Blade Quantity</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l" fontAlgn="ctr"/>
                      <a:r>
                        <a:rPr lang="en-US" altLang="zh-CN" sz="1200">
                          <a:solidFill>
                            <a:srgbClr val="000000"/>
                          </a:solidFill>
                          <a:latin typeface="等线" panose="02010600030101010101" charset="-122"/>
                          <a:ea typeface="等线" panose="02010600030101010101" charset="-122"/>
                          <a:sym typeface="+mn-ea"/>
                        </a:rPr>
                        <a:t>5 aluminum blades</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endParaRPr lang="en-US" altLang="zh-CN" sz="1200" b="1" i="0">
                        <a:solidFill>
                          <a:srgbClr val="22C55E"/>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gridSpan="2">
                  <a:txBody>
                    <a:bodyPr/>
                    <a:p>
                      <a:pPr algn="ctr" fontAlgn="ctr"/>
                      <a:r>
                        <a:rPr lang="en-US" altLang="zh-CN" sz="1200" b="0" i="0">
                          <a:solidFill>
                            <a:srgbClr val="000000"/>
                          </a:solidFill>
                          <a:latin typeface="等线" panose="02010600030101010101" charset="-122"/>
                          <a:ea typeface="等线" panose="02010600030101010101" charset="-122"/>
                        </a:rPr>
                        <a:t>OEM &amp; ODM supported</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hMerge="1">
                  <a:tcPr>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r>
              <a:tr h="351790">
                <a:tc>
                  <a:txBody>
                    <a:bodyPr/>
                    <a:p>
                      <a:pPr algn="l" fontAlgn="ctr"/>
                      <a:r>
                        <a:rPr lang="en-US" altLang="zh-CN" sz="1200" b="1" i="0">
                          <a:solidFill>
                            <a:srgbClr val="000000"/>
                          </a:solidFill>
                          <a:latin typeface="等线" panose="02010600030101010101" charset="-122"/>
                          <a:ea typeface="等线" panose="02010600030101010101" charset="-122"/>
                        </a:rPr>
                        <a:t> Oscillation</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l" fontAlgn="ctr"/>
                      <a:r>
                        <a:rPr lang="en-US" altLang="zh-CN" sz="1200" b="0" i="0">
                          <a:solidFill>
                            <a:srgbClr val="000000"/>
                          </a:solidFill>
                          <a:latin typeface="等线" panose="02010600030101010101" charset="-122"/>
                          <a:ea typeface="等线" panose="02010600030101010101" charset="-122"/>
                        </a:rPr>
                        <a:t>Left &amp; Right Oscillation</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l" fontAlgn="ctr"/>
                      <a:endParaRPr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gridSpan="2">
                  <a:txBody>
                    <a:bodyPr/>
                    <a:p>
                      <a:pPr algn="ctr" fontAlgn="ctr"/>
                      <a:r>
                        <a:rPr lang="en-US" altLang="zh-CN" sz="1200" b="0" i="0">
                          <a:solidFill>
                            <a:srgbClr val="000000"/>
                          </a:solidFill>
                          <a:latin typeface="等线" panose="02010600030101010101" charset="-122"/>
                          <a:ea typeface="等线" panose="02010600030101010101" charset="-122"/>
                        </a:rPr>
                        <a:t>Carton color is customizable</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hMerge="1">
                  <a:tcPr>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r>
              <a:tr h="542925">
                <a:tc>
                  <a:txBody>
                    <a:bodyPr/>
                    <a:p>
                      <a:pPr algn="ctr" fontAlgn="ctr"/>
                      <a:r>
                        <a:rPr lang="en-US" altLang="zh-CN" sz="1300" b="1" i="0">
                          <a:solidFill>
                            <a:srgbClr val="FFFFFF"/>
                          </a:solidFill>
                          <a:latin typeface="等线" panose="02010600030101010101" charset="-122"/>
                          <a:ea typeface="等线" panose="02010600030101010101" charset="-122"/>
                        </a:rPr>
                        <a:t>Packing Data</a:t>
                      </a:r>
                      <a:endParaRPr lang="en-US" altLang="zh-CN" sz="1300" b="1" i="0">
                        <a:solidFill>
                          <a:srgbClr val="FFFFFF"/>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1A365D"/>
                    </a:solidFill>
                  </a:tcPr>
                </a:tc>
                <a:tc>
                  <a:txBody>
                    <a:bodyPr/>
                    <a:p>
                      <a:pPr algn="l" fontAlgn="ctr"/>
                      <a:endParaRPr sz="13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1A365D"/>
                    </a:solidFill>
                  </a:tcPr>
                </a:tc>
                <a:tc gridSpan="3">
                  <a:txBody>
                    <a:bodyPr/>
                    <a:p>
                      <a:pPr algn="ctr" fontAlgn="ctr"/>
                      <a:r>
                        <a:rPr lang="en-US" altLang="zh-CN" sz="1300" b="1" i="0">
                          <a:solidFill>
                            <a:srgbClr val="FFFFFF"/>
                          </a:solidFill>
                          <a:latin typeface="等线" panose="02010600030101010101" charset="-122"/>
                          <a:ea typeface="等线" panose="02010600030101010101" charset="-122"/>
                        </a:rPr>
                        <a:t>Packing Quantity</a:t>
                      </a:r>
                      <a:r>
                        <a:rPr lang="zh-CN" altLang="en-US" sz="1300" b="1" i="0">
                          <a:solidFill>
                            <a:srgbClr val="FFFFFF"/>
                          </a:solidFill>
                          <a:latin typeface="等线" panose="02010600030101010101" charset="-122"/>
                          <a:ea typeface="等线" panose="02010600030101010101" charset="-122"/>
                        </a:rPr>
                        <a:t>（</a:t>
                      </a:r>
                      <a:r>
                        <a:rPr lang="en-US" altLang="zh-CN" sz="1300" b="1" i="0">
                          <a:solidFill>
                            <a:srgbClr val="FFFFFF"/>
                          </a:solidFill>
                          <a:latin typeface="等线" panose="02010600030101010101" charset="-122"/>
                          <a:ea typeface="等线" panose="02010600030101010101" charset="-122"/>
                        </a:rPr>
                        <a:t>pcs </a:t>
                      </a:r>
                      <a:r>
                        <a:rPr lang="zh-CN" altLang="en-US" sz="1300" b="1" i="0">
                          <a:solidFill>
                            <a:srgbClr val="FFFFFF"/>
                          </a:solidFill>
                          <a:latin typeface="等线" panose="02010600030101010101" charset="-122"/>
                          <a:ea typeface="等线" panose="02010600030101010101" charset="-122"/>
                        </a:rPr>
                        <a:t>）</a:t>
                      </a:r>
                      <a:endParaRPr lang="zh-CN" altLang="en-US" sz="1300" b="1" i="0">
                        <a:solidFill>
                          <a:srgbClr val="FFFFFF"/>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1A365D"/>
                    </a:solidFill>
                  </a:tcPr>
                </a:tc>
                <a:tc hMerge="1">
                  <a:tcP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c hMerge="1">
                  <a:tcPr>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r>
              <a:tr h="542290">
                <a:tc>
                  <a:txBody>
                    <a:bodyPr/>
                    <a:p>
                      <a:pPr algn="ctr" fontAlgn="ctr"/>
                      <a:r>
                        <a:rPr lang="en-US" altLang="zh-CN" sz="1200" b="1" i="0">
                          <a:solidFill>
                            <a:srgbClr val="000000"/>
                          </a:solidFill>
                          <a:latin typeface="等线" panose="02010600030101010101" charset="-122"/>
                          <a:ea typeface="等线" panose="02010600030101010101" charset="-122"/>
                        </a:rPr>
                        <a:t>Specifications</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r>
                        <a:rPr lang="en-US" altLang="zh-CN" sz="1200" b="1" i="0">
                          <a:solidFill>
                            <a:srgbClr val="000000"/>
                          </a:solidFill>
                          <a:latin typeface="等线" panose="02010600030101010101" charset="-122"/>
                          <a:ea typeface="等线" panose="02010600030101010101" charset="-122"/>
                        </a:rPr>
                        <a:t>G.W /N.W(KG)</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r>
                        <a:rPr lang="en-US" altLang="zh-CN" sz="1200" b="1" i="0">
                          <a:solidFill>
                            <a:srgbClr val="000000"/>
                          </a:solidFill>
                          <a:latin typeface="等线" panose="02010600030101010101" charset="-122"/>
                          <a:ea typeface="等线" panose="02010600030101010101" charset="-122"/>
                        </a:rPr>
                        <a:t>20GP</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r>
                        <a:rPr lang="en-US" altLang="zh-CN" sz="1200" b="1" i="0">
                          <a:solidFill>
                            <a:srgbClr val="000000"/>
                          </a:solidFill>
                          <a:latin typeface="等线" panose="02010600030101010101" charset="-122"/>
                          <a:ea typeface="等线" panose="02010600030101010101" charset="-122"/>
                        </a:rPr>
                        <a:t>40GP</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r>
                        <a:rPr lang="en-US" altLang="zh-CN" sz="1200" b="1" i="0">
                          <a:solidFill>
                            <a:srgbClr val="000000"/>
                          </a:solidFill>
                          <a:latin typeface="等线" panose="02010600030101010101" charset="-122"/>
                          <a:ea typeface="等线" panose="02010600030101010101" charset="-122"/>
                        </a:rPr>
                        <a:t>40HQ</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r>
              <a:tr h="543560">
                <a:tc>
                  <a:txBody>
                    <a:bodyPr/>
                    <a:p>
                      <a:pPr algn="ctr" fontAlgn="ctr"/>
                      <a:r>
                        <a:rPr lang="en-US" altLang="zh-CN" sz="1200" b="0" i="0">
                          <a:solidFill>
                            <a:srgbClr val="000000"/>
                          </a:solidFill>
                          <a:latin typeface="等线" panose="02010600030101010101" charset="-122"/>
                          <a:ea typeface="等线" panose="02010600030101010101" charset="-122"/>
                        </a:rPr>
                        <a:t>20Inch Floor Fan</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r>
                        <a:rPr lang="en-US" altLang="zh-CN" sz="1200" b="0" i="0">
                          <a:solidFill>
                            <a:srgbClr val="000000"/>
                          </a:solidFill>
                          <a:latin typeface="等线" panose="02010600030101010101" charset="-122"/>
                          <a:ea typeface="等线" panose="02010600030101010101" charset="-122"/>
                        </a:rPr>
                        <a:t>6.9/5.7</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r>
                        <a:rPr lang="en-US" altLang="zh-CN" sz="1200" b="0" i="0">
                          <a:solidFill>
                            <a:srgbClr val="000000"/>
                          </a:solidFill>
                          <a:latin typeface="等线" panose="02010600030101010101" charset="-122"/>
                          <a:ea typeface="等线" panose="02010600030101010101" charset="-122"/>
                        </a:rPr>
                        <a:t>413 </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r>
                        <a:rPr lang="en-US" altLang="zh-CN" sz="1200" b="0" i="0">
                          <a:solidFill>
                            <a:srgbClr val="000000"/>
                          </a:solidFill>
                          <a:latin typeface="等线" panose="02010600030101010101" charset="-122"/>
                          <a:ea typeface="等线" panose="02010600030101010101" charset="-122"/>
                        </a:rPr>
                        <a:t>909 </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r>
                        <a:rPr lang="en-US" altLang="zh-CN" sz="1200" b="0" i="0">
                          <a:solidFill>
                            <a:srgbClr val="000000"/>
                          </a:solidFill>
                          <a:latin typeface="等线" panose="02010600030101010101" charset="-122"/>
                          <a:ea typeface="等线" panose="02010600030101010101" charset="-122"/>
                        </a:rPr>
                        <a:t>1124 </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r>
            </a:tbl>
          </a:graphicData>
        </a:graphic>
      </p:graphicFrame>
      <p:pic>
        <p:nvPicPr>
          <p:cNvPr id="4" name="图片 3" descr="14-透"/>
          <p:cNvPicPr>
            <a:picLocks noChangeAspect="1"/>
          </p:cNvPicPr>
          <p:nvPr/>
        </p:nvPicPr>
        <p:blipFill>
          <a:blip r:embed="rId1"/>
          <a:stretch>
            <a:fillRect/>
          </a:stretch>
        </p:blipFill>
        <p:spPr>
          <a:xfrm>
            <a:off x="6291580" y="260350"/>
            <a:ext cx="6151245" cy="6151245"/>
          </a:xfrm>
          <a:prstGeom prst="rect">
            <a:avLst/>
          </a:prstGeom>
        </p:spPr>
      </p:pic>
    </p:spTree>
    <p:custDataLst>
      <p:tags r:id="rId2"/>
    </p:custData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5" name="表格 14"/>
          <p:cNvGraphicFramePr/>
          <p:nvPr/>
        </p:nvGraphicFramePr>
        <p:xfrm>
          <a:off x="15240" y="-20955"/>
          <a:ext cx="6913880" cy="6235700"/>
        </p:xfrm>
        <a:graphic>
          <a:graphicData uri="http://schemas.openxmlformats.org/drawingml/2006/table">
            <a:tbl>
              <a:tblPr/>
              <a:tblGrid>
                <a:gridCol w="1431290"/>
                <a:gridCol w="1898015"/>
                <a:gridCol w="1111885"/>
                <a:gridCol w="613410"/>
                <a:gridCol w="1859280"/>
              </a:tblGrid>
              <a:tr h="1042035">
                <a:tc gridSpan="5">
                  <a:txBody>
                    <a:bodyPr/>
                    <a:p>
                      <a:pPr algn="ctr" fontAlgn="ctr"/>
                      <a:r>
                        <a:rPr lang="en-US" altLang="zh-CN" sz="1700" b="1" i="0">
                          <a:solidFill>
                            <a:srgbClr val="000000"/>
                          </a:solidFill>
                          <a:latin typeface="等线" panose="02010600030101010101" charset="-122"/>
                          <a:ea typeface="等线" panose="02010600030101010101" charset="-122"/>
                        </a:rPr>
                        <a:t>Specifications</a:t>
                      </a:r>
                      <a:r>
                        <a:rPr lang="zh-CN" altLang="en-US" sz="1700" b="1" i="0">
                          <a:solidFill>
                            <a:srgbClr val="000000"/>
                          </a:solidFill>
                          <a:latin typeface="等线" panose="02010600030101010101" charset="-122"/>
                          <a:ea typeface="等线" panose="02010600030101010101" charset="-122"/>
                        </a:rPr>
                        <a:t>：</a:t>
                      </a:r>
                      <a:r>
                        <a:rPr lang="en-US" altLang="zh-CN" sz="1700" b="1" i="0">
                          <a:solidFill>
                            <a:srgbClr val="000000"/>
                          </a:solidFill>
                          <a:latin typeface="等线" panose="02010600030101010101" charset="-122"/>
                          <a:ea typeface="等线" panose="02010600030101010101" charset="-122"/>
                        </a:rPr>
                        <a:t>20</a:t>
                      </a:r>
                      <a:r>
                        <a:rPr lang="en-US" altLang="zh-CN" sz="1700" b="1" i="0">
                          <a:solidFill>
                            <a:srgbClr val="000000"/>
                          </a:solidFill>
                          <a:latin typeface="等线" panose="02010600030101010101" charset="-122"/>
                          <a:ea typeface="等线" panose="02010600030101010101" charset="-122"/>
                        </a:rPr>
                        <a:t> Inch Floor Fan-FSD-1823BE</a:t>
                      </a:r>
                      <a:r>
                        <a:rPr lang="zh-CN" altLang="en-US" sz="1700" b="1" i="0">
                          <a:solidFill>
                            <a:srgbClr val="000000"/>
                          </a:solidFill>
                          <a:latin typeface="等线" panose="02010600030101010101" charset="-122"/>
                          <a:ea typeface="等线" panose="02010600030101010101" charset="-122"/>
                        </a:rPr>
                        <a:t>（</a:t>
                      </a:r>
                      <a:r>
                        <a:rPr lang="en-US" altLang="zh-CN" sz="1700" b="1" i="0">
                          <a:solidFill>
                            <a:srgbClr val="000000"/>
                          </a:solidFill>
                          <a:latin typeface="等线" panose="02010600030101010101" charset="-122"/>
                          <a:ea typeface="等线" panose="02010600030101010101" charset="-122"/>
                        </a:rPr>
                        <a:t>Customizable</a:t>
                      </a:r>
                      <a:r>
                        <a:rPr lang="zh-CN" altLang="en-US" sz="1700" b="1" i="0">
                          <a:solidFill>
                            <a:srgbClr val="000000"/>
                          </a:solidFill>
                          <a:latin typeface="等线" panose="02010600030101010101" charset="-122"/>
                          <a:ea typeface="等线" panose="02010600030101010101" charset="-122"/>
                        </a:rPr>
                        <a:t>）</a:t>
                      </a:r>
                      <a:endParaRPr lang="zh-CN" altLang="en-US" sz="1700" b="1"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hMerge="1">
                  <a:tcP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c hMerge="1">
                  <a:tcP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c hMerge="1">
                  <a:tcP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c hMerge="1">
                  <a:tcPr>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r>
              <a:tr h="396240">
                <a:tc gridSpan="2">
                  <a:txBody>
                    <a:bodyPr/>
                    <a:p>
                      <a:pPr algn="ctr" fontAlgn="ctr"/>
                      <a:r>
                        <a:rPr lang="en-US" altLang="zh-CN" sz="1300" b="1" i="0">
                          <a:solidFill>
                            <a:srgbClr val="FFFFFF"/>
                          </a:solidFill>
                          <a:latin typeface="等线" panose="02010600030101010101" charset="-122"/>
                          <a:ea typeface="等线" panose="02010600030101010101" charset="-122"/>
                        </a:rPr>
                        <a:t>Product Specifications</a:t>
                      </a:r>
                      <a:endParaRPr lang="en-US" altLang="zh-CN" sz="1300" b="1" i="0">
                        <a:solidFill>
                          <a:srgbClr val="FFFFFF"/>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1A365D"/>
                    </a:solidFill>
                  </a:tcPr>
                </a:tc>
                <a:tc hMerge="1">
                  <a:tcPr>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c>
                  <a:txBody>
                    <a:bodyPr/>
                    <a:p>
                      <a:pPr algn="l" fontAlgn="ctr"/>
                      <a:r>
                        <a:rPr lang="en-US" altLang="zh-CN" sz="1300" b="1" i="0">
                          <a:solidFill>
                            <a:srgbClr val="FFFFFF"/>
                          </a:solidFill>
                          <a:latin typeface="等线" panose="02010600030101010101" charset="-122"/>
                          <a:ea typeface="等线" panose="02010600030101010101" charset="-122"/>
                        </a:rPr>
                        <a:t>Customizable</a:t>
                      </a:r>
                      <a:endParaRPr lang="en-US" altLang="zh-CN" sz="1300" b="1" i="0">
                        <a:solidFill>
                          <a:srgbClr val="FFFFFF"/>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1A365D"/>
                    </a:solidFill>
                  </a:tcPr>
                </a:tc>
                <a:tc gridSpan="2">
                  <a:txBody>
                    <a:bodyPr/>
                    <a:p>
                      <a:pPr algn="ctr" fontAlgn="ctr"/>
                      <a:r>
                        <a:rPr lang="en-US" altLang="zh-CN" sz="1300" b="1" i="0">
                          <a:solidFill>
                            <a:srgbClr val="FFFFFF"/>
                          </a:solidFill>
                          <a:latin typeface="等线" panose="02010600030101010101" charset="-122"/>
                          <a:ea typeface="等线" panose="02010600030101010101" charset="-122"/>
                        </a:rPr>
                        <a:t>Product Selling Points</a:t>
                      </a:r>
                      <a:endParaRPr lang="en-US" altLang="zh-CN" sz="1300" b="1" i="0">
                        <a:solidFill>
                          <a:srgbClr val="FFFFFF"/>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1A365D"/>
                    </a:solidFill>
                  </a:tcPr>
                </a:tc>
                <a:tc hMerge="1">
                  <a:tcPr>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r>
              <a:tr h="351790">
                <a:tc>
                  <a:txBody>
                    <a:bodyPr/>
                    <a:p>
                      <a:pPr algn="l" fontAlgn="ctr"/>
                      <a:r>
                        <a:rPr lang="en-US" altLang="zh-CN" sz="1200" b="1" i="0">
                          <a:solidFill>
                            <a:srgbClr val="000000"/>
                          </a:solidFill>
                          <a:latin typeface="等线" panose="02010600030101010101" charset="-122"/>
                          <a:ea typeface="等线" panose="02010600030101010101" charset="-122"/>
                        </a:rPr>
                        <a:t> Rated Voltage</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l" fontAlgn="ctr"/>
                      <a:r>
                        <a:rPr lang="en-US" altLang="zh-CN" sz="1200" b="0" i="0">
                          <a:solidFill>
                            <a:srgbClr val="000000"/>
                          </a:solidFill>
                          <a:latin typeface="等线" panose="02010600030101010101" charset="-122"/>
                          <a:ea typeface="等线" panose="02010600030101010101" charset="-122"/>
                        </a:rPr>
                        <a:t>220V~50Hz</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r>
                        <a:rPr lang="en-US" altLang="zh-CN" sz="1200" b="1" i="0">
                          <a:solidFill>
                            <a:srgbClr val="22C55E"/>
                          </a:solidFill>
                          <a:latin typeface="等线" panose="02010600030101010101" charset="-122"/>
                          <a:ea typeface="等线" panose="02010600030101010101" charset="-122"/>
                        </a:rPr>
                        <a:t>✓</a:t>
                      </a:r>
                      <a:endParaRPr lang="en-US" altLang="zh-CN" sz="1200" b="1" i="0">
                        <a:solidFill>
                          <a:srgbClr val="22C55E"/>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gridSpan="2">
                  <a:txBody>
                    <a:bodyPr/>
                    <a:p>
                      <a:pPr algn="ctr" fontAlgn="ctr"/>
                      <a:r>
                        <a:rPr lang="en-US" altLang="zh-CN" sz="1200">
                          <a:solidFill>
                            <a:srgbClr val="000000"/>
                          </a:solidFill>
                          <a:latin typeface="等线" panose="02010600030101010101" charset="-122"/>
                          <a:ea typeface="等线" panose="02010600030101010101" charset="-122"/>
                          <a:sym typeface="+mn-ea"/>
                        </a:rPr>
                        <a:t>4 speed levels, remote control</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hMerge="1">
                  <a:tcPr>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r>
              <a:tr h="352425">
                <a:tc>
                  <a:txBody>
                    <a:bodyPr/>
                    <a:p>
                      <a:pPr algn="l" fontAlgn="ctr"/>
                      <a:r>
                        <a:rPr lang="en-US" altLang="zh-CN" sz="1200" b="1" i="0">
                          <a:solidFill>
                            <a:srgbClr val="000000"/>
                          </a:solidFill>
                          <a:latin typeface="等线" panose="02010600030101010101" charset="-122"/>
                          <a:ea typeface="等线" panose="02010600030101010101" charset="-122"/>
                        </a:rPr>
                        <a:t> Rated Power</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l" fontAlgn="ctr"/>
                      <a:r>
                        <a:rPr lang="en-US" altLang="zh-CN" sz="1200" b="0" i="0">
                          <a:solidFill>
                            <a:srgbClr val="000000"/>
                          </a:solidFill>
                          <a:latin typeface="等线" panose="02010600030101010101" charset="-122"/>
                          <a:ea typeface="等线" panose="02010600030101010101" charset="-122"/>
                        </a:rPr>
                        <a:t>60W</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r>
                        <a:rPr lang="en-US" altLang="zh-CN" sz="1200" b="1" i="0">
                          <a:solidFill>
                            <a:srgbClr val="22C55E"/>
                          </a:solidFill>
                          <a:latin typeface="等线" panose="02010600030101010101" charset="-122"/>
                          <a:ea typeface="等线" panose="02010600030101010101" charset="-122"/>
                        </a:rPr>
                        <a:t>✓</a:t>
                      </a:r>
                      <a:endParaRPr lang="en-US" altLang="zh-CN" sz="1200" b="1" i="0">
                        <a:solidFill>
                          <a:srgbClr val="22C55E"/>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gridSpan="2">
                  <a:txBody>
                    <a:bodyPr/>
                    <a:p>
                      <a:pPr algn="ctr" fontAlgn="ctr"/>
                      <a:r>
                        <a:rPr lang="en-US" altLang="zh-CN" sz="1200" b="0" i="0">
                          <a:solidFill>
                            <a:srgbClr val="000000"/>
                          </a:solidFill>
                          <a:latin typeface="等线" panose="02010600030101010101" charset="-122"/>
                          <a:ea typeface="等线" panose="02010600030101010101" charset="-122"/>
                        </a:rPr>
                        <a:t>Left &amp; right oscillation+24-hour timer</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hMerge="1">
                  <a:tcPr>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r>
              <a:tr h="351790">
                <a:tc>
                  <a:txBody>
                    <a:bodyPr/>
                    <a:p>
                      <a:pPr algn="l" fontAlgn="ctr"/>
                      <a:r>
                        <a:rPr lang="en-US" altLang="zh-CN" sz="1200" b="1" i="0">
                          <a:solidFill>
                            <a:srgbClr val="000000"/>
                          </a:solidFill>
                          <a:latin typeface="等线" panose="02010600030101010101" charset="-122"/>
                          <a:ea typeface="等线" panose="02010600030101010101" charset="-122"/>
                        </a:rPr>
                        <a:t> Body Material</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l" fontAlgn="ctr"/>
                      <a:r>
                        <a:rPr lang="en-US" altLang="zh-CN" sz="1200" b="0" i="0">
                          <a:solidFill>
                            <a:srgbClr val="000000"/>
                          </a:solidFill>
                          <a:latin typeface="等线" panose="02010600030101010101" charset="-122"/>
                          <a:ea typeface="等线" panose="02010600030101010101" charset="-122"/>
                        </a:rPr>
                        <a:t>Metal &amp; Polypropylene (PP)</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r>
                        <a:rPr lang="en-US" altLang="zh-CN" sz="1200" b="1" i="0">
                          <a:solidFill>
                            <a:srgbClr val="22C55E"/>
                          </a:solidFill>
                          <a:latin typeface="等线" panose="02010600030101010101" charset="-122"/>
                          <a:ea typeface="等线" panose="02010600030101010101" charset="-122"/>
                        </a:rPr>
                        <a:t>✓</a:t>
                      </a:r>
                      <a:endParaRPr lang="en-US" altLang="zh-CN" sz="1200" b="1" i="0">
                        <a:solidFill>
                          <a:srgbClr val="22C55E"/>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gridSpan="2">
                  <a:txBody>
                    <a:bodyPr/>
                    <a:p>
                      <a:pPr algn="ctr" fontAlgn="ctr"/>
                      <a:r>
                        <a:rPr lang="en-US" altLang="zh-CN" sz="1200" b="0" i="0">
                          <a:solidFill>
                            <a:srgbClr val="000000"/>
                          </a:solidFill>
                          <a:latin typeface="等线" panose="02010600030101010101" charset="-122"/>
                          <a:ea typeface="等线" panose="02010600030101010101" charset="-122"/>
                        </a:rPr>
                        <a:t>Adjustable fan height</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hMerge="1">
                  <a:tcPr>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r>
              <a:tr h="352425">
                <a:tc>
                  <a:txBody>
                    <a:bodyPr/>
                    <a:p>
                      <a:pPr algn="l" fontAlgn="ctr"/>
                      <a:r>
                        <a:rPr lang="en-US" altLang="zh-CN" sz="1200" b="1" i="0">
                          <a:solidFill>
                            <a:srgbClr val="000000"/>
                          </a:solidFill>
                          <a:latin typeface="等线" panose="02010600030101010101" charset="-122"/>
                          <a:ea typeface="等线" panose="02010600030101010101" charset="-122"/>
                        </a:rPr>
                        <a:t> Product Size</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l" fontAlgn="ctr">
                        <a:buClrTx/>
                        <a:buSzTx/>
                        <a:buFontTx/>
                      </a:pPr>
                      <a:r>
                        <a:rPr lang="en-US" altLang="zh-CN" sz="1200">
                          <a:solidFill>
                            <a:srgbClr val="000000"/>
                          </a:solidFill>
                          <a:latin typeface="等线" panose="02010600030101010101" charset="-122"/>
                          <a:ea typeface="等线" panose="02010600030101010101" charset="-122"/>
                          <a:sym typeface="+mn-ea"/>
                        </a:rPr>
                        <a:t>500*420*1420mm</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endParaRPr sz="1200" b="1" i="0">
                        <a:solidFill>
                          <a:srgbClr val="22C55E"/>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gridSpan="2">
                  <a:txBody>
                    <a:bodyPr/>
                    <a:p>
                      <a:pPr algn="ctr" fontAlgn="ctr"/>
                      <a:r>
                        <a:rPr lang="en-US" altLang="zh-CN" sz="1200" b="0" i="0">
                          <a:solidFill>
                            <a:srgbClr val="000000"/>
                          </a:solidFill>
                          <a:latin typeface="等线" panose="02010600030101010101" charset="-122"/>
                          <a:ea typeface="等线" panose="02010600030101010101" charset="-122"/>
                        </a:rPr>
                        <a:t>Powerful airflow, quiet operation</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hMerge="1">
                  <a:tcPr>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r>
              <a:tr h="351790">
                <a:tc>
                  <a:txBody>
                    <a:bodyPr/>
                    <a:p>
                      <a:pPr algn="l" fontAlgn="ctr"/>
                      <a:r>
                        <a:rPr lang="en-US" altLang="zh-CN" sz="1200" b="1" i="0">
                          <a:solidFill>
                            <a:srgbClr val="000000"/>
                          </a:solidFill>
                          <a:latin typeface="等线" panose="02010600030101010101" charset="-122"/>
                          <a:ea typeface="等线" panose="02010600030101010101" charset="-122"/>
                        </a:rPr>
                        <a:t> Carton Size</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l" fontAlgn="ctr">
                        <a:buClrTx/>
                        <a:buSzTx/>
                        <a:buFontTx/>
                      </a:pPr>
                      <a:r>
                        <a:rPr lang="en-US" altLang="zh-CN" sz="1200">
                          <a:solidFill>
                            <a:srgbClr val="000000"/>
                          </a:solidFill>
                          <a:latin typeface="等线" panose="02010600030101010101" charset="-122"/>
                          <a:ea typeface="等线" panose="02010600030101010101" charset="-122"/>
                          <a:sym typeface="+mn-ea"/>
                        </a:rPr>
                        <a:t>540*250*510mm </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endParaRPr sz="1200" b="1" i="0">
                        <a:solidFill>
                          <a:srgbClr val="22C55E"/>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gridSpan="2">
                  <a:txBody>
                    <a:bodyPr/>
                    <a:p>
                      <a:pPr algn="ctr" fontAlgn="ctr"/>
                      <a:r>
                        <a:rPr lang="en-US" altLang="zh-CN" sz="1200" b="0" i="0">
                          <a:solidFill>
                            <a:srgbClr val="000000"/>
                          </a:solidFill>
                          <a:latin typeface="等线" panose="02010600030101010101" charset="-122"/>
                          <a:ea typeface="等线" panose="02010600030101010101" charset="-122"/>
                        </a:rPr>
                        <a:t>Dense safety grill protection</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hMerge="1">
                  <a:tcPr>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r>
              <a:tr h="352425">
                <a:tc>
                  <a:txBody>
                    <a:bodyPr/>
                    <a:p>
                      <a:pPr algn="l" fontAlgn="ctr"/>
                      <a:r>
                        <a:rPr lang="en-US" altLang="zh-CN" sz="1200" b="1" i="0">
                          <a:solidFill>
                            <a:srgbClr val="000000"/>
                          </a:solidFill>
                          <a:latin typeface="等线" panose="02010600030101010101" charset="-122"/>
                          <a:ea typeface="等线" panose="02010600030101010101" charset="-122"/>
                        </a:rPr>
                        <a:t> Control Mode</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l" fontAlgn="ctr"/>
                      <a:r>
                        <a:rPr lang="en-US" altLang="zh-CN" sz="1200">
                          <a:solidFill>
                            <a:srgbClr val="000000"/>
                          </a:solidFill>
                          <a:latin typeface="等线" panose="02010600030101010101" charset="-122"/>
                          <a:ea typeface="等线" panose="02010600030101010101" charset="-122"/>
                          <a:sym typeface="+mn-ea"/>
                        </a:rPr>
                        <a:t>Remote control operation</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r>
                        <a:rPr lang="en-US" altLang="zh-CN" sz="1200" b="1" i="0">
                          <a:solidFill>
                            <a:srgbClr val="22C55E"/>
                          </a:solidFill>
                          <a:latin typeface="等线" panose="02010600030101010101" charset="-122"/>
                          <a:ea typeface="等线" panose="02010600030101010101" charset="-122"/>
                        </a:rPr>
                        <a:t>✓</a:t>
                      </a:r>
                      <a:endParaRPr lang="en-US" altLang="zh-CN" sz="1200" b="1" i="0">
                        <a:solidFill>
                          <a:srgbClr val="22C55E"/>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gridSpan="2">
                  <a:txBody>
                    <a:bodyPr/>
                    <a:p>
                      <a:pPr algn="ctr" fontAlgn="ctr"/>
                      <a:r>
                        <a:rPr lang="en-US" altLang="zh-CN" sz="1200" b="0" i="0">
                          <a:solidFill>
                            <a:srgbClr val="000000"/>
                          </a:solidFill>
                          <a:latin typeface="等线" panose="02010600030101010101" charset="-122"/>
                          <a:ea typeface="等线" panose="02010600030101010101" charset="-122"/>
                        </a:rPr>
                        <a:t>Stable base with counterweight</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hMerge="1">
                  <a:tcPr>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r>
              <a:tr h="351790">
                <a:tc>
                  <a:txBody>
                    <a:bodyPr/>
                    <a:p>
                      <a:pPr algn="l" fontAlgn="ctr"/>
                      <a:r>
                        <a:rPr lang="en-US" altLang="zh-CN" sz="1200" b="1" i="0">
                          <a:solidFill>
                            <a:srgbClr val="000000"/>
                          </a:solidFill>
                          <a:latin typeface="等线" panose="02010600030101010101" charset="-122"/>
                          <a:ea typeface="等线" panose="02010600030101010101" charset="-122"/>
                        </a:rPr>
                        <a:t> Packing Qty.</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l" fontAlgn="ctr"/>
                      <a:r>
                        <a:rPr lang="en-US" altLang="zh-CN" sz="1200" b="0" i="0">
                          <a:solidFill>
                            <a:srgbClr val="000000"/>
                          </a:solidFill>
                          <a:latin typeface="等线" panose="02010600030101010101" charset="-122"/>
                          <a:ea typeface="等线" panose="02010600030101010101" charset="-122"/>
                        </a:rPr>
                        <a:t>1 pcs/ctn</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r>
                        <a:rPr lang="en-US" altLang="zh-CN" sz="1200" b="1" i="0">
                          <a:solidFill>
                            <a:srgbClr val="22C55E"/>
                          </a:solidFill>
                          <a:latin typeface="等线" panose="02010600030101010101" charset="-122"/>
                          <a:ea typeface="等线" panose="02010600030101010101" charset="-122"/>
                        </a:rPr>
                        <a:t>✓</a:t>
                      </a:r>
                      <a:endParaRPr lang="en-US" altLang="zh-CN" sz="1200" b="1" i="0">
                        <a:solidFill>
                          <a:srgbClr val="22C55E"/>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gridSpan="2">
                  <a:txBody>
                    <a:bodyPr/>
                    <a:p>
                      <a:pPr algn="ctr" fontAlgn="ctr"/>
                      <a:r>
                        <a:rPr lang="en-US" altLang="zh-CN" sz="1200">
                          <a:solidFill>
                            <a:srgbClr val="000000"/>
                          </a:solidFill>
                          <a:latin typeface="等线" panose="02010600030101010101" charset="-122"/>
                          <a:ea typeface="等线" panose="02010600030101010101" charset="-122"/>
                          <a:sym typeface="+mn-ea"/>
                        </a:rPr>
                        <a:t>Customizable colors</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hMerge="1">
                  <a:tcPr>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r>
              <a:tr h="352425">
                <a:tc>
                  <a:txBody>
                    <a:bodyPr/>
                    <a:p>
                      <a:pPr algn="l" fontAlgn="ctr"/>
                      <a:r>
                        <a:rPr lang="en-US" altLang="zh-CN" sz="1200" b="1" i="0">
                          <a:solidFill>
                            <a:srgbClr val="000000"/>
                          </a:solidFill>
                          <a:latin typeface="等线" panose="02010600030101010101" charset="-122"/>
                          <a:ea typeface="等线" panose="02010600030101010101" charset="-122"/>
                        </a:rPr>
                        <a:t> Blade Quantity</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l" fontAlgn="ctr"/>
                      <a:r>
                        <a:rPr lang="en-US" altLang="zh-CN" sz="1200">
                          <a:solidFill>
                            <a:srgbClr val="000000"/>
                          </a:solidFill>
                          <a:latin typeface="等线" panose="02010600030101010101" charset="-122"/>
                          <a:ea typeface="等线" panose="02010600030101010101" charset="-122"/>
                          <a:sym typeface="+mn-ea"/>
                        </a:rPr>
                        <a:t>5 aluminum blades</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endParaRPr lang="en-US" altLang="zh-CN" sz="1200" b="1" i="0">
                        <a:solidFill>
                          <a:srgbClr val="22C55E"/>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gridSpan="2">
                  <a:txBody>
                    <a:bodyPr/>
                    <a:p>
                      <a:pPr algn="ctr" fontAlgn="ctr"/>
                      <a:r>
                        <a:rPr lang="en-US" altLang="zh-CN" sz="1200" b="0" i="0">
                          <a:solidFill>
                            <a:srgbClr val="000000"/>
                          </a:solidFill>
                          <a:latin typeface="等线" panose="02010600030101010101" charset="-122"/>
                          <a:ea typeface="等线" panose="02010600030101010101" charset="-122"/>
                        </a:rPr>
                        <a:t>OEM &amp; ODM supported</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hMerge="1">
                  <a:tcPr>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r>
              <a:tr h="351790">
                <a:tc>
                  <a:txBody>
                    <a:bodyPr/>
                    <a:p>
                      <a:pPr algn="l" fontAlgn="ctr"/>
                      <a:r>
                        <a:rPr lang="en-US" altLang="zh-CN" sz="1200" b="1" i="0">
                          <a:solidFill>
                            <a:srgbClr val="000000"/>
                          </a:solidFill>
                          <a:latin typeface="等线" panose="02010600030101010101" charset="-122"/>
                          <a:ea typeface="等线" panose="02010600030101010101" charset="-122"/>
                        </a:rPr>
                        <a:t> Oscillation</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l" fontAlgn="ctr"/>
                      <a:r>
                        <a:rPr lang="en-US" altLang="zh-CN" sz="1200" b="0" i="0">
                          <a:solidFill>
                            <a:srgbClr val="000000"/>
                          </a:solidFill>
                          <a:latin typeface="等线" panose="02010600030101010101" charset="-122"/>
                          <a:ea typeface="等线" panose="02010600030101010101" charset="-122"/>
                        </a:rPr>
                        <a:t>Left &amp; Right Oscillation</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l" fontAlgn="ctr"/>
                      <a:endParaRPr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gridSpan="2">
                  <a:txBody>
                    <a:bodyPr/>
                    <a:p>
                      <a:pPr algn="ctr" fontAlgn="ctr"/>
                      <a:r>
                        <a:rPr lang="en-US" altLang="zh-CN" sz="1200" b="0" i="0">
                          <a:solidFill>
                            <a:srgbClr val="000000"/>
                          </a:solidFill>
                          <a:latin typeface="等线" panose="02010600030101010101" charset="-122"/>
                          <a:ea typeface="等线" panose="02010600030101010101" charset="-122"/>
                        </a:rPr>
                        <a:t>Carton color is customizable</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hMerge="1">
                  <a:tcPr>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r>
              <a:tr h="542925">
                <a:tc>
                  <a:txBody>
                    <a:bodyPr/>
                    <a:p>
                      <a:pPr algn="ctr" fontAlgn="ctr"/>
                      <a:r>
                        <a:rPr lang="en-US" altLang="zh-CN" sz="1300" b="1" i="0">
                          <a:solidFill>
                            <a:srgbClr val="FFFFFF"/>
                          </a:solidFill>
                          <a:latin typeface="等线" panose="02010600030101010101" charset="-122"/>
                          <a:ea typeface="等线" panose="02010600030101010101" charset="-122"/>
                        </a:rPr>
                        <a:t>Packing Data</a:t>
                      </a:r>
                      <a:endParaRPr lang="en-US" altLang="zh-CN" sz="1300" b="1" i="0">
                        <a:solidFill>
                          <a:srgbClr val="FFFFFF"/>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1A365D"/>
                    </a:solidFill>
                  </a:tcPr>
                </a:tc>
                <a:tc>
                  <a:txBody>
                    <a:bodyPr/>
                    <a:p>
                      <a:pPr algn="l" fontAlgn="ctr"/>
                      <a:endParaRPr sz="13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1A365D"/>
                    </a:solidFill>
                  </a:tcPr>
                </a:tc>
                <a:tc gridSpan="3">
                  <a:txBody>
                    <a:bodyPr/>
                    <a:p>
                      <a:pPr algn="ctr" fontAlgn="ctr"/>
                      <a:r>
                        <a:rPr lang="en-US" altLang="zh-CN" sz="1300" b="1" i="0">
                          <a:solidFill>
                            <a:srgbClr val="FFFFFF"/>
                          </a:solidFill>
                          <a:latin typeface="等线" panose="02010600030101010101" charset="-122"/>
                          <a:ea typeface="等线" panose="02010600030101010101" charset="-122"/>
                        </a:rPr>
                        <a:t>Packing Quantity</a:t>
                      </a:r>
                      <a:r>
                        <a:rPr lang="zh-CN" altLang="en-US" sz="1300" b="1" i="0">
                          <a:solidFill>
                            <a:srgbClr val="FFFFFF"/>
                          </a:solidFill>
                          <a:latin typeface="等线" panose="02010600030101010101" charset="-122"/>
                          <a:ea typeface="等线" panose="02010600030101010101" charset="-122"/>
                        </a:rPr>
                        <a:t>（</a:t>
                      </a:r>
                      <a:r>
                        <a:rPr lang="en-US" altLang="zh-CN" sz="1300" b="1" i="0">
                          <a:solidFill>
                            <a:srgbClr val="FFFFFF"/>
                          </a:solidFill>
                          <a:latin typeface="等线" panose="02010600030101010101" charset="-122"/>
                          <a:ea typeface="等线" panose="02010600030101010101" charset="-122"/>
                        </a:rPr>
                        <a:t>pcs </a:t>
                      </a:r>
                      <a:r>
                        <a:rPr lang="zh-CN" altLang="en-US" sz="1300" b="1" i="0">
                          <a:solidFill>
                            <a:srgbClr val="FFFFFF"/>
                          </a:solidFill>
                          <a:latin typeface="等线" panose="02010600030101010101" charset="-122"/>
                          <a:ea typeface="等线" panose="02010600030101010101" charset="-122"/>
                        </a:rPr>
                        <a:t>）</a:t>
                      </a:r>
                      <a:endParaRPr lang="zh-CN" altLang="en-US" sz="1300" b="1" i="0">
                        <a:solidFill>
                          <a:srgbClr val="FFFFFF"/>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1A365D"/>
                    </a:solidFill>
                  </a:tcPr>
                </a:tc>
                <a:tc hMerge="1">
                  <a:tcP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c hMerge="1">
                  <a:tcPr>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r>
              <a:tr h="542290">
                <a:tc>
                  <a:txBody>
                    <a:bodyPr/>
                    <a:p>
                      <a:pPr algn="ctr" fontAlgn="ctr"/>
                      <a:r>
                        <a:rPr lang="en-US" altLang="zh-CN" sz="1200" b="1" i="0">
                          <a:solidFill>
                            <a:srgbClr val="000000"/>
                          </a:solidFill>
                          <a:latin typeface="等线" panose="02010600030101010101" charset="-122"/>
                          <a:ea typeface="等线" panose="02010600030101010101" charset="-122"/>
                        </a:rPr>
                        <a:t>Specifications</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r>
                        <a:rPr lang="en-US" altLang="zh-CN" sz="1200" b="1" i="0">
                          <a:solidFill>
                            <a:srgbClr val="000000"/>
                          </a:solidFill>
                          <a:latin typeface="等线" panose="02010600030101010101" charset="-122"/>
                          <a:ea typeface="等线" panose="02010600030101010101" charset="-122"/>
                        </a:rPr>
                        <a:t>G.W /N.W(KG)</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r>
                        <a:rPr lang="en-US" altLang="zh-CN" sz="1200" b="1" i="0">
                          <a:solidFill>
                            <a:srgbClr val="000000"/>
                          </a:solidFill>
                          <a:latin typeface="等线" panose="02010600030101010101" charset="-122"/>
                          <a:ea typeface="等线" panose="02010600030101010101" charset="-122"/>
                        </a:rPr>
                        <a:t>20GP</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r>
                        <a:rPr lang="en-US" altLang="zh-CN" sz="1200" b="1" i="0">
                          <a:solidFill>
                            <a:srgbClr val="000000"/>
                          </a:solidFill>
                          <a:latin typeface="等线" panose="02010600030101010101" charset="-122"/>
                          <a:ea typeface="等线" panose="02010600030101010101" charset="-122"/>
                        </a:rPr>
                        <a:t>40GP</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r>
                        <a:rPr lang="en-US" altLang="zh-CN" sz="1200" b="1" i="0">
                          <a:solidFill>
                            <a:srgbClr val="000000"/>
                          </a:solidFill>
                          <a:latin typeface="等线" panose="02010600030101010101" charset="-122"/>
                          <a:ea typeface="等线" panose="02010600030101010101" charset="-122"/>
                        </a:rPr>
                        <a:t>40HQ</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r>
              <a:tr h="543560">
                <a:tc>
                  <a:txBody>
                    <a:bodyPr/>
                    <a:p>
                      <a:pPr algn="ctr" fontAlgn="ctr"/>
                      <a:r>
                        <a:rPr lang="en-US" altLang="zh-CN" sz="1200" b="0" i="0">
                          <a:solidFill>
                            <a:srgbClr val="000000"/>
                          </a:solidFill>
                          <a:latin typeface="等线" panose="02010600030101010101" charset="-122"/>
                          <a:ea typeface="等线" panose="02010600030101010101" charset="-122"/>
                        </a:rPr>
                        <a:t>20Inch Floor Fan</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r>
                        <a:rPr lang="en-US" altLang="zh-CN" sz="1200" b="0" i="0">
                          <a:solidFill>
                            <a:srgbClr val="000000"/>
                          </a:solidFill>
                          <a:latin typeface="等线" panose="02010600030101010101" charset="-122"/>
                          <a:ea typeface="等线" panose="02010600030101010101" charset="-122"/>
                        </a:rPr>
                        <a:t>6.9/5.7</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r>
                        <a:rPr lang="en-US" altLang="zh-CN" sz="1200" b="0" i="0">
                          <a:solidFill>
                            <a:srgbClr val="000000"/>
                          </a:solidFill>
                          <a:latin typeface="等线" panose="02010600030101010101" charset="-122"/>
                          <a:ea typeface="等线" panose="02010600030101010101" charset="-122"/>
                        </a:rPr>
                        <a:t>413 </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r>
                        <a:rPr lang="en-US" altLang="zh-CN" sz="1200" b="0" i="0">
                          <a:solidFill>
                            <a:srgbClr val="000000"/>
                          </a:solidFill>
                          <a:latin typeface="等线" panose="02010600030101010101" charset="-122"/>
                          <a:ea typeface="等线" panose="02010600030101010101" charset="-122"/>
                        </a:rPr>
                        <a:t>909 </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r>
                        <a:rPr lang="en-US" altLang="zh-CN" sz="1200" b="0" i="0">
                          <a:solidFill>
                            <a:srgbClr val="000000"/>
                          </a:solidFill>
                          <a:latin typeface="等线" panose="02010600030101010101" charset="-122"/>
                          <a:ea typeface="等线" panose="02010600030101010101" charset="-122"/>
                        </a:rPr>
                        <a:t>1124 </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r>
            </a:tbl>
          </a:graphicData>
        </a:graphic>
      </p:graphicFrame>
      <p:pic>
        <p:nvPicPr>
          <p:cNvPr id="4" name="图片 3" descr="15-透"/>
          <p:cNvPicPr>
            <a:picLocks noChangeAspect="1"/>
          </p:cNvPicPr>
          <p:nvPr/>
        </p:nvPicPr>
        <p:blipFill>
          <a:blip r:embed="rId1"/>
          <a:stretch>
            <a:fillRect/>
          </a:stretch>
        </p:blipFill>
        <p:spPr>
          <a:xfrm>
            <a:off x="6487795" y="160655"/>
            <a:ext cx="6075045" cy="6075045"/>
          </a:xfrm>
          <a:prstGeom prst="rect">
            <a:avLst/>
          </a:prstGeom>
        </p:spPr>
      </p:pic>
    </p:spTree>
    <p:custDataLst>
      <p:tags r:id="rId2"/>
    </p:custData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5" name="表格 14"/>
          <p:cNvGraphicFramePr/>
          <p:nvPr/>
        </p:nvGraphicFramePr>
        <p:xfrm>
          <a:off x="15240" y="-20955"/>
          <a:ext cx="6913880" cy="6257925"/>
        </p:xfrm>
        <a:graphic>
          <a:graphicData uri="http://schemas.openxmlformats.org/drawingml/2006/table">
            <a:tbl>
              <a:tblPr/>
              <a:tblGrid>
                <a:gridCol w="1365885"/>
                <a:gridCol w="1963420"/>
                <a:gridCol w="1111885"/>
                <a:gridCol w="613410"/>
                <a:gridCol w="1859280"/>
              </a:tblGrid>
              <a:tr h="1042035">
                <a:tc gridSpan="5">
                  <a:txBody>
                    <a:bodyPr/>
                    <a:p>
                      <a:pPr algn="ctr" fontAlgn="ctr"/>
                      <a:r>
                        <a:rPr lang="en-US" altLang="zh-CN" sz="1700" b="1" i="0">
                          <a:solidFill>
                            <a:srgbClr val="000000"/>
                          </a:solidFill>
                          <a:latin typeface="等线" panose="02010600030101010101" charset="-122"/>
                          <a:ea typeface="等线" panose="02010600030101010101" charset="-122"/>
                        </a:rPr>
                        <a:t>Specifications</a:t>
                      </a:r>
                      <a:r>
                        <a:rPr lang="zh-CN" altLang="en-US" sz="1700" b="1" i="0">
                          <a:solidFill>
                            <a:srgbClr val="000000"/>
                          </a:solidFill>
                          <a:latin typeface="等线" panose="02010600030101010101" charset="-122"/>
                          <a:ea typeface="等线" panose="02010600030101010101" charset="-122"/>
                        </a:rPr>
                        <a:t>：</a:t>
                      </a:r>
                      <a:r>
                        <a:rPr lang="en-US" altLang="zh-CN" sz="1700" b="1" i="0">
                          <a:solidFill>
                            <a:srgbClr val="000000"/>
                          </a:solidFill>
                          <a:latin typeface="等线" panose="02010600030101010101" charset="-122"/>
                          <a:ea typeface="等线" panose="02010600030101010101" charset="-122"/>
                        </a:rPr>
                        <a:t>12 Inch Floor Fan-RS-FX2401AH</a:t>
                      </a:r>
                      <a:r>
                        <a:rPr lang="zh-CN" altLang="en-US" sz="1700" b="1" i="0">
                          <a:solidFill>
                            <a:srgbClr val="000000"/>
                          </a:solidFill>
                          <a:latin typeface="等线" panose="02010600030101010101" charset="-122"/>
                          <a:ea typeface="等线" panose="02010600030101010101" charset="-122"/>
                        </a:rPr>
                        <a:t>（</a:t>
                      </a:r>
                      <a:r>
                        <a:rPr lang="en-US" altLang="zh-CN" sz="1700" b="1" i="0">
                          <a:solidFill>
                            <a:srgbClr val="000000"/>
                          </a:solidFill>
                          <a:latin typeface="等线" panose="02010600030101010101" charset="-122"/>
                          <a:ea typeface="等线" panose="02010600030101010101" charset="-122"/>
                        </a:rPr>
                        <a:t>Customizable</a:t>
                      </a:r>
                      <a:r>
                        <a:rPr lang="zh-CN" altLang="en-US" sz="1700" b="1" i="0">
                          <a:solidFill>
                            <a:srgbClr val="000000"/>
                          </a:solidFill>
                          <a:latin typeface="等线" panose="02010600030101010101" charset="-122"/>
                          <a:ea typeface="等线" panose="02010600030101010101" charset="-122"/>
                        </a:rPr>
                        <a:t>）</a:t>
                      </a:r>
                      <a:endParaRPr lang="zh-CN" altLang="en-US" sz="1700" b="1"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hMerge="1">
                  <a:tcP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c hMerge="1">
                  <a:tcP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c hMerge="1">
                  <a:tcP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c hMerge="1">
                  <a:tcPr>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r>
              <a:tr h="396240">
                <a:tc gridSpan="2">
                  <a:txBody>
                    <a:bodyPr/>
                    <a:p>
                      <a:pPr algn="ctr" fontAlgn="ctr"/>
                      <a:r>
                        <a:rPr lang="en-US" altLang="zh-CN" sz="1300" b="1" i="0">
                          <a:solidFill>
                            <a:srgbClr val="FFFFFF"/>
                          </a:solidFill>
                          <a:latin typeface="等线" panose="02010600030101010101" charset="-122"/>
                          <a:ea typeface="等线" panose="02010600030101010101" charset="-122"/>
                        </a:rPr>
                        <a:t>Product Specifications</a:t>
                      </a:r>
                      <a:endParaRPr lang="en-US" altLang="zh-CN" sz="1300" b="1" i="0">
                        <a:solidFill>
                          <a:srgbClr val="FFFFFF"/>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1A365D"/>
                    </a:solidFill>
                  </a:tcPr>
                </a:tc>
                <a:tc hMerge="1">
                  <a:tcPr>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c>
                  <a:txBody>
                    <a:bodyPr/>
                    <a:p>
                      <a:pPr algn="l" fontAlgn="ctr"/>
                      <a:r>
                        <a:rPr lang="en-US" altLang="zh-CN" sz="1300" b="1" i="0">
                          <a:solidFill>
                            <a:srgbClr val="FFFFFF"/>
                          </a:solidFill>
                          <a:latin typeface="等线" panose="02010600030101010101" charset="-122"/>
                          <a:ea typeface="等线" panose="02010600030101010101" charset="-122"/>
                        </a:rPr>
                        <a:t>Customizable</a:t>
                      </a:r>
                      <a:endParaRPr lang="en-US" altLang="zh-CN" sz="1300" b="1" i="0">
                        <a:solidFill>
                          <a:srgbClr val="FFFFFF"/>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1A365D"/>
                    </a:solidFill>
                  </a:tcPr>
                </a:tc>
                <a:tc gridSpan="2">
                  <a:txBody>
                    <a:bodyPr/>
                    <a:p>
                      <a:pPr algn="ctr" fontAlgn="ctr"/>
                      <a:r>
                        <a:rPr lang="en-US" altLang="zh-CN" sz="1300" b="1" i="0">
                          <a:solidFill>
                            <a:srgbClr val="FFFFFF"/>
                          </a:solidFill>
                          <a:latin typeface="等线" panose="02010600030101010101" charset="-122"/>
                          <a:ea typeface="等线" panose="02010600030101010101" charset="-122"/>
                        </a:rPr>
                        <a:t>Product Selling Points</a:t>
                      </a:r>
                      <a:endParaRPr lang="en-US" altLang="zh-CN" sz="1300" b="1" i="0">
                        <a:solidFill>
                          <a:srgbClr val="FFFFFF"/>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1A365D"/>
                    </a:solidFill>
                  </a:tcPr>
                </a:tc>
                <a:tc hMerge="1">
                  <a:tcPr>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r>
              <a:tr h="351790">
                <a:tc>
                  <a:txBody>
                    <a:bodyPr/>
                    <a:p>
                      <a:pPr algn="l" fontAlgn="ctr"/>
                      <a:r>
                        <a:rPr lang="en-US" altLang="zh-CN" sz="1200" b="1" i="0">
                          <a:solidFill>
                            <a:srgbClr val="000000"/>
                          </a:solidFill>
                          <a:latin typeface="等线" panose="02010600030101010101" charset="-122"/>
                          <a:ea typeface="等线" panose="02010600030101010101" charset="-122"/>
                        </a:rPr>
                        <a:t> Rated Voltage</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l" fontAlgn="ctr"/>
                      <a:r>
                        <a:rPr lang="en-US" altLang="zh-CN" sz="1200" b="0" i="0">
                          <a:solidFill>
                            <a:srgbClr val="000000"/>
                          </a:solidFill>
                          <a:latin typeface="等线" panose="02010600030101010101" charset="-122"/>
                          <a:ea typeface="等线" panose="02010600030101010101" charset="-122"/>
                        </a:rPr>
                        <a:t>220V~50Hz</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r>
                        <a:rPr lang="en-US" altLang="zh-CN" sz="1200" b="1" i="0">
                          <a:solidFill>
                            <a:srgbClr val="22C55E"/>
                          </a:solidFill>
                          <a:latin typeface="等线" panose="02010600030101010101" charset="-122"/>
                          <a:ea typeface="等线" panose="02010600030101010101" charset="-122"/>
                        </a:rPr>
                        <a:t>✓</a:t>
                      </a:r>
                      <a:endParaRPr lang="en-US" altLang="zh-CN" sz="1200" b="1" i="0">
                        <a:solidFill>
                          <a:srgbClr val="22C55E"/>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gridSpan="2">
                  <a:txBody>
                    <a:bodyPr/>
                    <a:p>
                      <a:pPr algn="ctr" fontAlgn="ctr"/>
                      <a:r>
                        <a:rPr lang="en-US" altLang="zh-CN" sz="1200">
                          <a:solidFill>
                            <a:srgbClr val="000000"/>
                          </a:solidFill>
                          <a:latin typeface="等线" panose="02010600030101010101" charset="-122"/>
                          <a:ea typeface="等线" panose="02010600030101010101" charset="-122"/>
                          <a:sym typeface="+mn-ea"/>
                        </a:rPr>
                        <a:t>3-speed rotary knob control</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hMerge="1">
                  <a:tcPr>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r>
              <a:tr h="352425">
                <a:tc>
                  <a:txBody>
                    <a:bodyPr/>
                    <a:p>
                      <a:pPr algn="l" fontAlgn="ctr"/>
                      <a:r>
                        <a:rPr lang="en-US" altLang="zh-CN" sz="1200" b="1" i="0">
                          <a:solidFill>
                            <a:srgbClr val="000000"/>
                          </a:solidFill>
                          <a:latin typeface="等线" panose="02010600030101010101" charset="-122"/>
                          <a:ea typeface="等线" panose="02010600030101010101" charset="-122"/>
                        </a:rPr>
                        <a:t> Rated Power</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l" fontAlgn="ctr"/>
                      <a:r>
                        <a:rPr lang="en-US" altLang="zh-CN" sz="1200" b="0" i="0">
                          <a:solidFill>
                            <a:srgbClr val="000000"/>
                          </a:solidFill>
                          <a:latin typeface="等线" panose="02010600030101010101" charset="-122"/>
                          <a:ea typeface="等线" panose="02010600030101010101" charset="-122"/>
                        </a:rPr>
                        <a:t>40W</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r>
                        <a:rPr lang="en-US" altLang="zh-CN" sz="1200" b="1" i="0">
                          <a:solidFill>
                            <a:srgbClr val="22C55E"/>
                          </a:solidFill>
                          <a:latin typeface="等线" panose="02010600030101010101" charset="-122"/>
                          <a:ea typeface="等线" panose="02010600030101010101" charset="-122"/>
                        </a:rPr>
                        <a:t>✓</a:t>
                      </a:r>
                      <a:endParaRPr lang="en-US" altLang="zh-CN" sz="1200" b="1" i="0">
                        <a:solidFill>
                          <a:srgbClr val="22C55E"/>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gridSpan="2">
                  <a:txBody>
                    <a:bodyPr/>
                    <a:p>
                      <a:pPr algn="ctr" fontAlgn="ctr"/>
                      <a:r>
                        <a:rPr lang="en-US" altLang="zh-CN" sz="1200" b="0" i="0">
                          <a:solidFill>
                            <a:srgbClr val="000000"/>
                          </a:solidFill>
                          <a:latin typeface="等线" panose="02010600030101010101" charset="-122"/>
                          <a:ea typeface="等线" panose="02010600030101010101" charset="-122"/>
                        </a:rPr>
                        <a:t>Left &amp; right oscillation</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hMerge="1">
                  <a:tcPr>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r>
              <a:tr h="351790">
                <a:tc>
                  <a:txBody>
                    <a:bodyPr/>
                    <a:p>
                      <a:pPr algn="l" fontAlgn="ctr"/>
                      <a:r>
                        <a:rPr lang="en-US" altLang="zh-CN" sz="1200" b="1" i="0">
                          <a:solidFill>
                            <a:srgbClr val="000000"/>
                          </a:solidFill>
                          <a:latin typeface="等线" panose="02010600030101010101" charset="-122"/>
                          <a:ea typeface="等线" panose="02010600030101010101" charset="-122"/>
                        </a:rPr>
                        <a:t> Body Material</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l" fontAlgn="ctr"/>
                      <a:r>
                        <a:rPr lang="en-US" altLang="zh-CN" sz="1200" b="0" i="0">
                          <a:solidFill>
                            <a:srgbClr val="000000"/>
                          </a:solidFill>
                          <a:latin typeface="等线" panose="02010600030101010101" charset="-122"/>
                          <a:ea typeface="等线" panose="02010600030101010101" charset="-122"/>
                        </a:rPr>
                        <a:t>Polypropylene (PP)</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r>
                        <a:rPr lang="en-US" altLang="zh-CN" sz="1200" b="1" i="0">
                          <a:solidFill>
                            <a:srgbClr val="22C55E"/>
                          </a:solidFill>
                          <a:latin typeface="等线" panose="02010600030101010101" charset="-122"/>
                          <a:ea typeface="等线" panose="02010600030101010101" charset="-122"/>
                        </a:rPr>
                        <a:t>✓</a:t>
                      </a:r>
                      <a:endParaRPr lang="en-US" altLang="zh-CN" sz="1200" b="1" i="0">
                        <a:solidFill>
                          <a:srgbClr val="22C55E"/>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gridSpan="2">
                  <a:txBody>
                    <a:bodyPr/>
                    <a:p>
                      <a:pPr algn="ctr" fontAlgn="ctr"/>
                      <a:r>
                        <a:rPr lang="en-US" altLang="zh-CN" sz="1200" b="0" i="0">
                          <a:solidFill>
                            <a:srgbClr val="000000"/>
                          </a:solidFill>
                          <a:latin typeface="等线" panose="02010600030101010101" charset="-122"/>
                          <a:ea typeface="等线" panose="02010600030101010101" charset="-122"/>
                        </a:rPr>
                        <a:t>Dual use as table or floor fan</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hMerge="1">
                  <a:tcPr>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r>
              <a:tr h="352425">
                <a:tc>
                  <a:txBody>
                    <a:bodyPr/>
                    <a:p>
                      <a:pPr algn="l" fontAlgn="ctr"/>
                      <a:r>
                        <a:rPr lang="en-US" altLang="zh-CN" sz="1200" b="1" i="0">
                          <a:solidFill>
                            <a:srgbClr val="000000"/>
                          </a:solidFill>
                          <a:latin typeface="等线" panose="02010600030101010101" charset="-122"/>
                          <a:ea typeface="等线" panose="02010600030101010101" charset="-122"/>
                        </a:rPr>
                        <a:t> Product Size</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l" fontAlgn="ctr">
                        <a:buClrTx/>
                        <a:buSzTx/>
                        <a:buFontTx/>
                      </a:pPr>
                      <a:r>
                        <a:rPr lang="en-US" altLang="zh-CN" sz="1200">
                          <a:solidFill>
                            <a:srgbClr val="000000"/>
                          </a:solidFill>
                          <a:latin typeface="等线" panose="02010600030101010101" charset="-122"/>
                          <a:ea typeface="等线" panose="02010600030101010101" charset="-122"/>
                          <a:sym typeface="+mn-ea"/>
                        </a:rPr>
                        <a:t>305*290*950mm</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endParaRPr sz="1200" b="1" i="0">
                        <a:solidFill>
                          <a:srgbClr val="22C55E"/>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gridSpan="2">
                  <a:txBody>
                    <a:bodyPr/>
                    <a:p>
                      <a:pPr algn="ctr" fontAlgn="ctr"/>
                      <a:r>
                        <a:rPr lang="en-US" altLang="zh-CN" sz="1200" b="0" i="0">
                          <a:solidFill>
                            <a:srgbClr val="000000"/>
                          </a:solidFill>
                          <a:latin typeface="等线" panose="02010600030101010101" charset="-122"/>
                          <a:ea typeface="等线" panose="02010600030101010101" charset="-122"/>
                        </a:rPr>
                        <a:t>Powerful airflow, quiet operation</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hMerge="1">
                  <a:tcPr>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r>
              <a:tr h="374015">
                <a:tc>
                  <a:txBody>
                    <a:bodyPr/>
                    <a:p>
                      <a:pPr algn="l" fontAlgn="ctr"/>
                      <a:r>
                        <a:rPr lang="en-US" altLang="zh-CN" sz="1200" b="1" i="0">
                          <a:solidFill>
                            <a:srgbClr val="000000"/>
                          </a:solidFill>
                          <a:latin typeface="等线" panose="02010600030101010101" charset="-122"/>
                          <a:ea typeface="等线" panose="02010600030101010101" charset="-122"/>
                        </a:rPr>
                        <a:t> Carton Size</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l" fontAlgn="ctr">
                        <a:buClrTx/>
                        <a:buSzTx/>
                        <a:buFontTx/>
                      </a:pPr>
                      <a:r>
                        <a:rPr lang="en-US" altLang="zh-CN" sz="1200">
                          <a:solidFill>
                            <a:srgbClr val="000000"/>
                          </a:solidFill>
                          <a:latin typeface="等线" panose="02010600030101010101" charset="-122"/>
                          <a:ea typeface="等线" panose="02010600030101010101" charset="-122"/>
                          <a:sym typeface="+mn-ea"/>
                        </a:rPr>
                        <a:t>430*175*330mm</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endParaRPr sz="1200" b="1" i="0">
                        <a:solidFill>
                          <a:srgbClr val="22C55E"/>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gridSpan="2">
                  <a:txBody>
                    <a:bodyPr/>
                    <a:p>
                      <a:pPr algn="ctr" fontAlgn="ctr"/>
                      <a:r>
                        <a:rPr lang="en-US" altLang="zh-CN" sz="1200" b="0" i="0">
                          <a:solidFill>
                            <a:srgbClr val="000000"/>
                          </a:solidFill>
                          <a:latin typeface="等线" panose="02010600030101010101" charset="-122"/>
                          <a:ea typeface="等线" panose="02010600030101010101" charset="-122"/>
                        </a:rPr>
                        <a:t>Dense safety grill protection</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hMerge="1">
                  <a:tcPr>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r>
              <a:tr h="352425">
                <a:tc>
                  <a:txBody>
                    <a:bodyPr/>
                    <a:p>
                      <a:pPr algn="l" fontAlgn="ctr"/>
                      <a:r>
                        <a:rPr lang="en-US" altLang="zh-CN" sz="1200" b="1" i="0">
                          <a:solidFill>
                            <a:srgbClr val="000000"/>
                          </a:solidFill>
                          <a:latin typeface="等线" panose="02010600030101010101" charset="-122"/>
                          <a:ea typeface="等线" panose="02010600030101010101" charset="-122"/>
                        </a:rPr>
                        <a:t> Control Mode</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l" fontAlgn="ctr"/>
                      <a:r>
                        <a:rPr lang="en-US" altLang="zh-CN" sz="1200">
                          <a:solidFill>
                            <a:srgbClr val="000000"/>
                          </a:solidFill>
                          <a:latin typeface="等线" panose="02010600030101010101" charset="-122"/>
                          <a:ea typeface="等线" panose="02010600030101010101" charset="-122"/>
                          <a:sym typeface="+mn-ea"/>
                        </a:rPr>
                        <a:t>Rotary Knob Control</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r>
                        <a:rPr lang="en-US" altLang="zh-CN" sz="1200" b="1" i="0">
                          <a:solidFill>
                            <a:srgbClr val="22C55E"/>
                          </a:solidFill>
                          <a:latin typeface="等线" panose="02010600030101010101" charset="-122"/>
                          <a:ea typeface="等线" panose="02010600030101010101" charset="-122"/>
                        </a:rPr>
                        <a:t>✓</a:t>
                      </a:r>
                      <a:endParaRPr lang="en-US" altLang="zh-CN" sz="1200" b="1" i="0">
                        <a:solidFill>
                          <a:srgbClr val="22C55E"/>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gridSpan="2">
                  <a:txBody>
                    <a:bodyPr/>
                    <a:p>
                      <a:pPr algn="ctr" fontAlgn="ctr"/>
                      <a:r>
                        <a:rPr lang="en-US" altLang="zh-CN" sz="1200" b="0" i="0">
                          <a:solidFill>
                            <a:srgbClr val="000000"/>
                          </a:solidFill>
                          <a:latin typeface="等线" panose="02010600030101010101" charset="-122"/>
                          <a:ea typeface="等线" panose="02010600030101010101" charset="-122"/>
                        </a:rPr>
                        <a:t>Stable base with counterweight</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hMerge="1">
                  <a:tcPr>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r>
              <a:tr h="351790">
                <a:tc>
                  <a:txBody>
                    <a:bodyPr/>
                    <a:p>
                      <a:pPr algn="l" fontAlgn="ctr"/>
                      <a:r>
                        <a:rPr lang="en-US" altLang="zh-CN" sz="1200" b="1" i="0">
                          <a:solidFill>
                            <a:srgbClr val="000000"/>
                          </a:solidFill>
                          <a:latin typeface="等线" panose="02010600030101010101" charset="-122"/>
                          <a:ea typeface="等线" panose="02010600030101010101" charset="-122"/>
                        </a:rPr>
                        <a:t> Packing Qty.</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l" fontAlgn="ctr"/>
                      <a:r>
                        <a:rPr lang="en-US" altLang="zh-CN" sz="1200" b="0" i="0">
                          <a:solidFill>
                            <a:srgbClr val="000000"/>
                          </a:solidFill>
                          <a:latin typeface="等线" panose="02010600030101010101" charset="-122"/>
                          <a:ea typeface="等线" panose="02010600030101010101" charset="-122"/>
                        </a:rPr>
                        <a:t>1 pcs/ctn</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r>
                        <a:rPr lang="en-US" altLang="zh-CN" sz="1200" b="1" i="0">
                          <a:solidFill>
                            <a:srgbClr val="22C55E"/>
                          </a:solidFill>
                          <a:latin typeface="等线" panose="02010600030101010101" charset="-122"/>
                          <a:ea typeface="等线" panose="02010600030101010101" charset="-122"/>
                        </a:rPr>
                        <a:t>✓</a:t>
                      </a:r>
                      <a:endParaRPr lang="en-US" altLang="zh-CN" sz="1200" b="1" i="0">
                        <a:solidFill>
                          <a:srgbClr val="22C55E"/>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gridSpan="2">
                  <a:txBody>
                    <a:bodyPr/>
                    <a:p>
                      <a:pPr algn="ctr" fontAlgn="ctr"/>
                      <a:r>
                        <a:rPr lang="en-US" altLang="zh-CN" sz="1200">
                          <a:solidFill>
                            <a:srgbClr val="000000"/>
                          </a:solidFill>
                          <a:latin typeface="等线" panose="02010600030101010101" charset="-122"/>
                          <a:ea typeface="等线" panose="02010600030101010101" charset="-122"/>
                          <a:sym typeface="+mn-ea"/>
                        </a:rPr>
                        <a:t>Customizable colors</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hMerge="1">
                  <a:tcPr>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r>
              <a:tr h="352425">
                <a:tc>
                  <a:txBody>
                    <a:bodyPr/>
                    <a:p>
                      <a:pPr algn="l" fontAlgn="ctr"/>
                      <a:r>
                        <a:rPr lang="en-US" altLang="zh-CN" sz="1200" b="1" i="0">
                          <a:solidFill>
                            <a:srgbClr val="000000"/>
                          </a:solidFill>
                          <a:latin typeface="等线" panose="02010600030101010101" charset="-122"/>
                          <a:ea typeface="等线" panose="02010600030101010101" charset="-122"/>
                        </a:rPr>
                        <a:t> Blade Quantity</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l" fontAlgn="ctr"/>
                      <a:r>
                        <a:rPr lang="en-US" altLang="zh-CN" sz="1200">
                          <a:solidFill>
                            <a:srgbClr val="000000"/>
                          </a:solidFill>
                          <a:latin typeface="等线" panose="02010600030101010101" charset="-122"/>
                          <a:ea typeface="等线" panose="02010600030101010101" charset="-122"/>
                          <a:sym typeface="+mn-ea"/>
                        </a:rPr>
                        <a:t>7 Plastic Blades</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endParaRPr lang="en-US" altLang="zh-CN" sz="1200" b="1" i="0">
                        <a:solidFill>
                          <a:srgbClr val="22C55E"/>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gridSpan="2">
                  <a:txBody>
                    <a:bodyPr/>
                    <a:p>
                      <a:pPr algn="ctr" fontAlgn="ctr"/>
                      <a:r>
                        <a:rPr lang="en-US" altLang="zh-CN" sz="1200" b="0" i="0">
                          <a:solidFill>
                            <a:srgbClr val="000000"/>
                          </a:solidFill>
                          <a:latin typeface="等线" panose="02010600030101010101" charset="-122"/>
                          <a:ea typeface="等线" panose="02010600030101010101" charset="-122"/>
                        </a:rPr>
                        <a:t>OEM &amp; ODM supported</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hMerge="1">
                  <a:tcPr>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r>
              <a:tr h="351790">
                <a:tc>
                  <a:txBody>
                    <a:bodyPr/>
                    <a:p>
                      <a:pPr algn="l" fontAlgn="ctr"/>
                      <a:r>
                        <a:rPr lang="en-US" altLang="zh-CN" sz="1200" b="1" i="0">
                          <a:solidFill>
                            <a:srgbClr val="000000"/>
                          </a:solidFill>
                          <a:latin typeface="等线" panose="02010600030101010101" charset="-122"/>
                          <a:ea typeface="等线" panose="02010600030101010101" charset="-122"/>
                        </a:rPr>
                        <a:t> Oscillation</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l" fontAlgn="ctr"/>
                      <a:r>
                        <a:rPr lang="en-US" altLang="zh-CN" sz="1200" b="0" i="0">
                          <a:solidFill>
                            <a:srgbClr val="000000"/>
                          </a:solidFill>
                          <a:latin typeface="等线" panose="02010600030101010101" charset="-122"/>
                          <a:ea typeface="等线" panose="02010600030101010101" charset="-122"/>
                        </a:rPr>
                        <a:t>Left &amp; Right Oscillation</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l" fontAlgn="ctr"/>
                      <a:endParaRPr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gridSpan="2">
                  <a:txBody>
                    <a:bodyPr/>
                    <a:p>
                      <a:pPr algn="ctr" fontAlgn="ctr"/>
                      <a:r>
                        <a:rPr lang="en-US" altLang="zh-CN" sz="1200" b="0" i="0">
                          <a:solidFill>
                            <a:srgbClr val="000000"/>
                          </a:solidFill>
                          <a:latin typeface="等线" panose="02010600030101010101" charset="-122"/>
                          <a:ea typeface="等线" panose="02010600030101010101" charset="-122"/>
                        </a:rPr>
                        <a:t>Carton color is customizable</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hMerge="1">
                  <a:tcPr>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r>
              <a:tr h="542925">
                <a:tc>
                  <a:txBody>
                    <a:bodyPr/>
                    <a:p>
                      <a:pPr algn="ctr" fontAlgn="ctr"/>
                      <a:r>
                        <a:rPr lang="en-US" altLang="zh-CN" sz="1300" b="1" i="0">
                          <a:solidFill>
                            <a:srgbClr val="FFFFFF"/>
                          </a:solidFill>
                          <a:latin typeface="等线" panose="02010600030101010101" charset="-122"/>
                          <a:ea typeface="等线" panose="02010600030101010101" charset="-122"/>
                        </a:rPr>
                        <a:t>Packing Data</a:t>
                      </a:r>
                      <a:endParaRPr lang="en-US" altLang="zh-CN" sz="1300" b="1" i="0">
                        <a:solidFill>
                          <a:srgbClr val="FFFFFF"/>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1A365D"/>
                    </a:solidFill>
                  </a:tcPr>
                </a:tc>
                <a:tc>
                  <a:txBody>
                    <a:bodyPr/>
                    <a:p>
                      <a:pPr algn="l" fontAlgn="ctr"/>
                      <a:endParaRPr sz="13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1A365D"/>
                    </a:solidFill>
                  </a:tcPr>
                </a:tc>
                <a:tc gridSpan="3">
                  <a:txBody>
                    <a:bodyPr/>
                    <a:p>
                      <a:pPr algn="ctr" fontAlgn="ctr"/>
                      <a:r>
                        <a:rPr lang="en-US" altLang="zh-CN" sz="1300" b="1" i="0">
                          <a:solidFill>
                            <a:srgbClr val="FFFFFF"/>
                          </a:solidFill>
                          <a:latin typeface="等线" panose="02010600030101010101" charset="-122"/>
                          <a:ea typeface="等线" panose="02010600030101010101" charset="-122"/>
                        </a:rPr>
                        <a:t>Packing Quantity</a:t>
                      </a:r>
                      <a:r>
                        <a:rPr lang="zh-CN" altLang="en-US" sz="1300" b="1" i="0">
                          <a:solidFill>
                            <a:srgbClr val="FFFFFF"/>
                          </a:solidFill>
                          <a:latin typeface="等线" panose="02010600030101010101" charset="-122"/>
                          <a:ea typeface="等线" panose="02010600030101010101" charset="-122"/>
                        </a:rPr>
                        <a:t>（</a:t>
                      </a:r>
                      <a:r>
                        <a:rPr lang="en-US" altLang="zh-CN" sz="1300" b="1" i="0">
                          <a:solidFill>
                            <a:srgbClr val="FFFFFF"/>
                          </a:solidFill>
                          <a:latin typeface="等线" panose="02010600030101010101" charset="-122"/>
                          <a:ea typeface="等线" panose="02010600030101010101" charset="-122"/>
                        </a:rPr>
                        <a:t>pcs </a:t>
                      </a:r>
                      <a:r>
                        <a:rPr lang="zh-CN" altLang="en-US" sz="1300" b="1" i="0">
                          <a:solidFill>
                            <a:srgbClr val="FFFFFF"/>
                          </a:solidFill>
                          <a:latin typeface="等线" panose="02010600030101010101" charset="-122"/>
                          <a:ea typeface="等线" panose="02010600030101010101" charset="-122"/>
                        </a:rPr>
                        <a:t>）</a:t>
                      </a:r>
                      <a:endParaRPr lang="zh-CN" altLang="en-US" sz="1300" b="1" i="0">
                        <a:solidFill>
                          <a:srgbClr val="FFFFFF"/>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1A365D"/>
                    </a:solidFill>
                  </a:tcPr>
                </a:tc>
                <a:tc hMerge="1">
                  <a:tcP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c hMerge="1">
                  <a:tcPr>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r>
              <a:tr h="542290">
                <a:tc>
                  <a:txBody>
                    <a:bodyPr/>
                    <a:p>
                      <a:pPr algn="ctr" fontAlgn="ctr"/>
                      <a:r>
                        <a:rPr lang="en-US" altLang="zh-CN" sz="1200" b="1" i="0">
                          <a:solidFill>
                            <a:srgbClr val="000000"/>
                          </a:solidFill>
                          <a:latin typeface="等线" panose="02010600030101010101" charset="-122"/>
                          <a:ea typeface="等线" panose="02010600030101010101" charset="-122"/>
                        </a:rPr>
                        <a:t>Specifications</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r>
                        <a:rPr lang="en-US" altLang="zh-CN" sz="1200" b="1" i="0">
                          <a:solidFill>
                            <a:srgbClr val="000000"/>
                          </a:solidFill>
                          <a:latin typeface="等线" panose="02010600030101010101" charset="-122"/>
                          <a:ea typeface="等线" panose="02010600030101010101" charset="-122"/>
                        </a:rPr>
                        <a:t>G.W /N.W(KG)</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r>
                        <a:rPr lang="en-US" altLang="zh-CN" sz="1200" b="1" i="0">
                          <a:solidFill>
                            <a:srgbClr val="000000"/>
                          </a:solidFill>
                          <a:latin typeface="等线" panose="02010600030101010101" charset="-122"/>
                          <a:ea typeface="等线" panose="02010600030101010101" charset="-122"/>
                        </a:rPr>
                        <a:t>20GP</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r>
                        <a:rPr lang="en-US" altLang="zh-CN" sz="1200" b="1" i="0">
                          <a:solidFill>
                            <a:srgbClr val="000000"/>
                          </a:solidFill>
                          <a:latin typeface="等线" panose="02010600030101010101" charset="-122"/>
                          <a:ea typeface="等线" panose="02010600030101010101" charset="-122"/>
                        </a:rPr>
                        <a:t>40GP</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r>
                        <a:rPr lang="en-US" altLang="zh-CN" sz="1200" b="1" i="0">
                          <a:solidFill>
                            <a:srgbClr val="000000"/>
                          </a:solidFill>
                          <a:latin typeface="等线" panose="02010600030101010101" charset="-122"/>
                          <a:ea typeface="等线" panose="02010600030101010101" charset="-122"/>
                        </a:rPr>
                        <a:t>40HQ</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r>
              <a:tr h="543560">
                <a:tc>
                  <a:txBody>
                    <a:bodyPr/>
                    <a:p>
                      <a:pPr algn="ctr" fontAlgn="ctr"/>
                      <a:r>
                        <a:rPr lang="en-US" altLang="zh-CN" sz="1200" b="1">
                          <a:solidFill>
                            <a:srgbClr val="000000"/>
                          </a:solidFill>
                          <a:latin typeface="等线" panose="02010600030101010101" charset="-122"/>
                          <a:ea typeface="等线" panose="02010600030101010101" charset="-122"/>
                          <a:sym typeface="+mn-ea"/>
                        </a:rPr>
                        <a:t>12</a:t>
                      </a:r>
                      <a:r>
                        <a:rPr lang="en-US" altLang="zh-CN" sz="1200" b="0" i="0">
                          <a:solidFill>
                            <a:srgbClr val="000000"/>
                          </a:solidFill>
                          <a:latin typeface="等线" panose="02010600030101010101" charset="-122"/>
                          <a:ea typeface="等线" panose="02010600030101010101" charset="-122"/>
                        </a:rPr>
                        <a:t>Inch Floor Fan</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r>
                        <a:rPr lang="en-US" altLang="zh-CN" sz="1200" b="0" i="0">
                          <a:solidFill>
                            <a:srgbClr val="000000"/>
                          </a:solidFill>
                          <a:latin typeface="等线" panose="02010600030101010101" charset="-122"/>
                          <a:ea typeface="等线" panose="02010600030101010101" charset="-122"/>
                        </a:rPr>
                        <a:t>3.8/3.1</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r>
                        <a:rPr lang="en-US" altLang="zh-CN" sz="1100" b="0" i="0">
                          <a:solidFill>
                            <a:srgbClr val="000000"/>
                          </a:solidFill>
                          <a:latin typeface="宋体" panose="02010600030101010101" pitchFamily="2" charset="-122"/>
                          <a:ea typeface="宋体" panose="02010600030101010101" pitchFamily="2" charset="-122"/>
                        </a:rPr>
                        <a:t>1103</a:t>
                      </a:r>
                      <a:r>
                        <a:rPr lang="en-US" altLang="zh-CN" sz="1100" b="0" i="0">
                          <a:solidFill>
                            <a:srgbClr val="000000"/>
                          </a:solidFill>
                          <a:latin typeface="宋体" panose="02010600030101010101" pitchFamily="2" charset="-122"/>
                          <a:ea typeface="宋体" panose="02010600030101010101" pitchFamily="2" charset="-122"/>
                        </a:rPr>
                        <a:t> </a:t>
                      </a:r>
                      <a:endParaRPr lang="en-US" altLang="zh-CN" sz="1100" b="0" i="0">
                        <a:solidFill>
                          <a:srgbClr val="000000"/>
                        </a:solidFill>
                        <a:latin typeface="宋体" panose="02010600030101010101" pitchFamily="2" charset="-122"/>
                        <a:ea typeface="宋体" panose="02010600030101010101" pitchFamily="2"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r>
                        <a:rPr lang="en-US" altLang="zh-CN" sz="1100" b="0" i="0">
                          <a:solidFill>
                            <a:srgbClr val="000000"/>
                          </a:solidFill>
                          <a:latin typeface="宋体" panose="02010600030101010101" pitchFamily="2" charset="-122"/>
                          <a:ea typeface="宋体" panose="02010600030101010101" pitchFamily="2" charset="-122"/>
                        </a:rPr>
                        <a:t>2427</a:t>
                      </a:r>
                      <a:r>
                        <a:rPr lang="en-US" altLang="zh-CN" sz="1100" b="0" i="0">
                          <a:solidFill>
                            <a:srgbClr val="000000"/>
                          </a:solidFill>
                          <a:latin typeface="宋体" panose="02010600030101010101" pitchFamily="2" charset="-122"/>
                          <a:ea typeface="宋体" panose="02010600030101010101" pitchFamily="2" charset="-122"/>
                        </a:rPr>
                        <a:t> </a:t>
                      </a:r>
                      <a:endParaRPr lang="en-US" altLang="zh-CN" sz="1100" b="0" i="0">
                        <a:solidFill>
                          <a:srgbClr val="000000"/>
                        </a:solidFill>
                        <a:latin typeface="宋体" panose="02010600030101010101" pitchFamily="2" charset="-122"/>
                        <a:ea typeface="宋体" panose="02010600030101010101" pitchFamily="2"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r>
                        <a:rPr lang="en-US" altLang="zh-CN" sz="1100" b="0" i="0">
                          <a:solidFill>
                            <a:srgbClr val="000000"/>
                          </a:solidFill>
                          <a:latin typeface="宋体" panose="02010600030101010101" pitchFamily="2" charset="-122"/>
                          <a:ea typeface="宋体" panose="02010600030101010101" pitchFamily="2" charset="-122"/>
                        </a:rPr>
                        <a:t>3001</a:t>
                      </a:r>
                      <a:r>
                        <a:rPr lang="en-US" altLang="zh-CN" sz="1100" b="0" i="0">
                          <a:solidFill>
                            <a:srgbClr val="000000"/>
                          </a:solidFill>
                          <a:latin typeface="宋体" panose="02010600030101010101" pitchFamily="2" charset="-122"/>
                          <a:ea typeface="宋体" panose="02010600030101010101" pitchFamily="2" charset="-122"/>
                        </a:rPr>
                        <a:t> </a:t>
                      </a:r>
                      <a:endParaRPr lang="en-US" altLang="zh-CN" sz="1100" b="0" i="0">
                        <a:solidFill>
                          <a:srgbClr val="000000"/>
                        </a:solidFill>
                        <a:latin typeface="宋体" panose="02010600030101010101" pitchFamily="2" charset="-122"/>
                        <a:ea typeface="宋体" panose="02010600030101010101" pitchFamily="2"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r>
            </a:tbl>
          </a:graphicData>
        </a:graphic>
      </p:graphicFrame>
      <p:pic>
        <p:nvPicPr>
          <p:cNvPr id="5" name="图片 4" descr="16-透"/>
          <p:cNvPicPr>
            <a:picLocks noChangeAspect="1"/>
          </p:cNvPicPr>
          <p:nvPr/>
        </p:nvPicPr>
        <p:blipFill>
          <a:blip r:embed="rId1"/>
          <a:stretch>
            <a:fillRect/>
          </a:stretch>
        </p:blipFill>
        <p:spPr>
          <a:xfrm>
            <a:off x="6531610" y="381000"/>
            <a:ext cx="5747385" cy="5747385"/>
          </a:xfrm>
          <a:prstGeom prst="rect">
            <a:avLst/>
          </a:prstGeom>
        </p:spPr>
      </p:pic>
    </p:spTree>
    <p:custDataLst>
      <p:tags r:id="rId2"/>
    </p:custData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5" name="表格 14"/>
          <p:cNvGraphicFramePr/>
          <p:nvPr/>
        </p:nvGraphicFramePr>
        <p:xfrm>
          <a:off x="15240" y="-20955"/>
          <a:ext cx="6913880" cy="6257925"/>
        </p:xfrm>
        <a:graphic>
          <a:graphicData uri="http://schemas.openxmlformats.org/drawingml/2006/table">
            <a:tbl>
              <a:tblPr/>
              <a:tblGrid>
                <a:gridCol w="1365885"/>
                <a:gridCol w="1963420"/>
                <a:gridCol w="1111885"/>
                <a:gridCol w="613410"/>
                <a:gridCol w="1859280"/>
              </a:tblGrid>
              <a:tr h="1042035">
                <a:tc gridSpan="5">
                  <a:txBody>
                    <a:bodyPr/>
                    <a:p>
                      <a:pPr algn="ctr" fontAlgn="ctr"/>
                      <a:r>
                        <a:rPr lang="en-US" altLang="zh-CN" sz="1700" b="1" i="0">
                          <a:solidFill>
                            <a:srgbClr val="000000"/>
                          </a:solidFill>
                          <a:latin typeface="等线" panose="02010600030101010101" charset="-122"/>
                          <a:ea typeface="等线" panose="02010600030101010101" charset="-122"/>
                        </a:rPr>
                        <a:t>Specifications</a:t>
                      </a:r>
                      <a:r>
                        <a:rPr lang="zh-CN" altLang="en-US" sz="1700" b="1" i="0">
                          <a:solidFill>
                            <a:srgbClr val="000000"/>
                          </a:solidFill>
                          <a:latin typeface="等线" panose="02010600030101010101" charset="-122"/>
                          <a:ea typeface="等线" panose="02010600030101010101" charset="-122"/>
                        </a:rPr>
                        <a:t>：</a:t>
                      </a:r>
                      <a:r>
                        <a:rPr lang="en-US" altLang="zh-CN" sz="1700" b="1" i="0">
                          <a:solidFill>
                            <a:srgbClr val="000000"/>
                          </a:solidFill>
                          <a:latin typeface="等线" panose="02010600030101010101" charset="-122"/>
                          <a:ea typeface="等线" panose="02010600030101010101" charset="-122"/>
                        </a:rPr>
                        <a:t>12</a:t>
                      </a:r>
                      <a:r>
                        <a:rPr lang="en-US" altLang="zh-CN" sz="1700" b="1" i="0">
                          <a:solidFill>
                            <a:srgbClr val="000000"/>
                          </a:solidFill>
                          <a:latin typeface="等线" panose="02010600030101010101" charset="-122"/>
                          <a:ea typeface="等线" panose="02010600030101010101" charset="-122"/>
                        </a:rPr>
                        <a:t> Inch Floor Fan-RS-FL2401RX</a:t>
                      </a:r>
                      <a:r>
                        <a:rPr lang="zh-CN" altLang="en-US" sz="1700" b="1" i="0">
                          <a:solidFill>
                            <a:srgbClr val="000000"/>
                          </a:solidFill>
                          <a:latin typeface="等线" panose="02010600030101010101" charset="-122"/>
                          <a:ea typeface="等线" panose="02010600030101010101" charset="-122"/>
                        </a:rPr>
                        <a:t>（</a:t>
                      </a:r>
                      <a:r>
                        <a:rPr lang="en-US" altLang="zh-CN" sz="1700" b="1" i="0">
                          <a:solidFill>
                            <a:srgbClr val="000000"/>
                          </a:solidFill>
                          <a:latin typeface="等线" panose="02010600030101010101" charset="-122"/>
                          <a:ea typeface="等线" panose="02010600030101010101" charset="-122"/>
                        </a:rPr>
                        <a:t>Customizable</a:t>
                      </a:r>
                      <a:r>
                        <a:rPr lang="zh-CN" altLang="en-US" sz="1700" b="1" i="0">
                          <a:solidFill>
                            <a:srgbClr val="000000"/>
                          </a:solidFill>
                          <a:latin typeface="等线" panose="02010600030101010101" charset="-122"/>
                          <a:ea typeface="等线" panose="02010600030101010101" charset="-122"/>
                        </a:rPr>
                        <a:t>）</a:t>
                      </a:r>
                      <a:endParaRPr lang="zh-CN" altLang="en-US" sz="1700" b="1"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hMerge="1">
                  <a:tcP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c hMerge="1">
                  <a:tcP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c hMerge="1">
                  <a:tcP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c hMerge="1">
                  <a:tcPr>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r>
              <a:tr h="396240">
                <a:tc gridSpan="2">
                  <a:txBody>
                    <a:bodyPr/>
                    <a:p>
                      <a:pPr algn="ctr" fontAlgn="ctr"/>
                      <a:r>
                        <a:rPr lang="en-US" altLang="zh-CN" sz="1300" b="1" i="0">
                          <a:solidFill>
                            <a:srgbClr val="FFFFFF"/>
                          </a:solidFill>
                          <a:latin typeface="等线" panose="02010600030101010101" charset="-122"/>
                          <a:ea typeface="等线" panose="02010600030101010101" charset="-122"/>
                        </a:rPr>
                        <a:t>Product Specifications</a:t>
                      </a:r>
                      <a:endParaRPr lang="en-US" altLang="zh-CN" sz="1300" b="1" i="0">
                        <a:solidFill>
                          <a:srgbClr val="FFFFFF"/>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1A365D"/>
                    </a:solidFill>
                  </a:tcPr>
                </a:tc>
                <a:tc hMerge="1">
                  <a:tcPr>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c>
                  <a:txBody>
                    <a:bodyPr/>
                    <a:p>
                      <a:pPr algn="l" fontAlgn="ctr"/>
                      <a:r>
                        <a:rPr lang="en-US" altLang="zh-CN" sz="1300" b="1" i="0">
                          <a:solidFill>
                            <a:srgbClr val="FFFFFF"/>
                          </a:solidFill>
                          <a:latin typeface="等线" panose="02010600030101010101" charset="-122"/>
                          <a:ea typeface="等线" panose="02010600030101010101" charset="-122"/>
                        </a:rPr>
                        <a:t>Customizable</a:t>
                      </a:r>
                      <a:endParaRPr lang="en-US" altLang="zh-CN" sz="1300" b="1" i="0">
                        <a:solidFill>
                          <a:srgbClr val="FFFFFF"/>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1A365D"/>
                    </a:solidFill>
                  </a:tcPr>
                </a:tc>
                <a:tc gridSpan="2">
                  <a:txBody>
                    <a:bodyPr/>
                    <a:p>
                      <a:pPr algn="ctr" fontAlgn="ctr"/>
                      <a:r>
                        <a:rPr lang="en-US" altLang="zh-CN" sz="1300" b="1" i="0">
                          <a:solidFill>
                            <a:srgbClr val="FFFFFF"/>
                          </a:solidFill>
                          <a:latin typeface="等线" panose="02010600030101010101" charset="-122"/>
                          <a:ea typeface="等线" panose="02010600030101010101" charset="-122"/>
                        </a:rPr>
                        <a:t>Product Selling Points</a:t>
                      </a:r>
                      <a:endParaRPr lang="en-US" altLang="zh-CN" sz="1300" b="1" i="0">
                        <a:solidFill>
                          <a:srgbClr val="FFFFFF"/>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1A365D"/>
                    </a:solidFill>
                  </a:tcPr>
                </a:tc>
                <a:tc hMerge="1">
                  <a:tcPr>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r>
              <a:tr h="351790">
                <a:tc>
                  <a:txBody>
                    <a:bodyPr/>
                    <a:p>
                      <a:pPr algn="l" fontAlgn="ctr"/>
                      <a:r>
                        <a:rPr lang="en-US" altLang="zh-CN" sz="1200" b="1" i="0">
                          <a:solidFill>
                            <a:srgbClr val="000000"/>
                          </a:solidFill>
                          <a:latin typeface="等线" panose="02010600030101010101" charset="-122"/>
                          <a:ea typeface="等线" panose="02010600030101010101" charset="-122"/>
                        </a:rPr>
                        <a:t> Rated Voltage</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l" fontAlgn="ctr"/>
                      <a:r>
                        <a:rPr lang="en-US" altLang="zh-CN" sz="1200" b="0" i="0">
                          <a:solidFill>
                            <a:srgbClr val="000000"/>
                          </a:solidFill>
                          <a:latin typeface="等线" panose="02010600030101010101" charset="-122"/>
                          <a:ea typeface="等线" panose="02010600030101010101" charset="-122"/>
                        </a:rPr>
                        <a:t>220V~50Hz</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r>
                        <a:rPr lang="en-US" altLang="zh-CN" sz="1200" b="1" i="0">
                          <a:solidFill>
                            <a:srgbClr val="22C55E"/>
                          </a:solidFill>
                          <a:latin typeface="等线" panose="02010600030101010101" charset="-122"/>
                          <a:ea typeface="等线" panose="02010600030101010101" charset="-122"/>
                        </a:rPr>
                        <a:t>✓</a:t>
                      </a:r>
                      <a:endParaRPr lang="en-US" altLang="zh-CN" sz="1200" b="1" i="0">
                        <a:solidFill>
                          <a:srgbClr val="22C55E"/>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gridSpan="2">
                  <a:txBody>
                    <a:bodyPr/>
                    <a:p>
                      <a:pPr algn="ctr" fontAlgn="ctr"/>
                      <a:r>
                        <a:rPr lang="en-US" altLang="zh-CN" sz="1200" b="0" i="0">
                          <a:solidFill>
                            <a:srgbClr val="000000"/>
                          </a:solidFill>
                          <a:latin typeface="等线" panose="02010600030101010101" charset="-122"/>
                          <a:ea typeface="等线" panose="02010600030101010101" charset="-122"/>
                        </a:rPr>
                        <a:t>3 speed levels, remote control</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hMerge="1">
                  <a:tcPr>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r>
              <a:tr h="352425">
                <a:tc>
                  <a:txBody>
                    <a:bodyPr/>
                    <a:p>
                      <a:pPr algn="l" fontAlgn="ctr"/>
                      <a:r>
                        <a:rPr lang="en-US" altLang="zh-CN" sz="1200" b="1" i="0">
                          <a:solidFill>
                            <a:srgbClr val="000000"/>
                          </a:solidFill>
                          <a:latin typeface="等线" panose="02010600030101010101" charset="-122"/>
                          <a:ea typeface="等线" panose="02010600030101010101" charset="-122"/>
                        </a:rPr>
                        <a:t> Rated Power</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l" fontAlgn="ctr"/>
                      <a:r>
                        <a:rPr lang="en-US" altLang="zh-CN" sz="1200" b="0" i="0">
                          <a:solidFill>
                            <a:srgbClr val="000000"/>
                          </a:solidFill>
                          <a:latin typeface="等线" panose="02010600030101010101" charset="-122"/>
                          <a:ea typeface="等线" panose="02010600030101010101" charset="-122"/>
                        </a:rPr>
                        <a:t>40W</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r>
                        <a:rPr lang="en-US" altLang="zh-CN" sz="1200" b="1" i="0">
                          <a:solidFill>
                            <a:srgbClr val="22C55E"/>
                          </a:solidFill>
                          <a:latin typeface="等线" panose="02010600030101010101" charset="-122"/>
                          <a:ea typeface="等线" panose="02010600030101010101" charset="-122"/>
                        </a:rPr>
                        <a:t>✓</a:t>
                      </a:r>
                      <a:endParaRPr lang="en-US" altLang="zh-CN" sz="1200" b="1" i="0">
                        <a:solidFill>
                          <a:srgbClr val="22C55E"/>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gridSpan="2">
                  <a:txBody>
                    <a:bodyPr/>
                    <a:p>
                      <a:pPr algn="ctr" fontAlgn="ctr"/>
                      <a:r>
                        <a:rPr lang="en-US" altLang="zh-CN" sz="1200" b="0" i="0">
                          <a:solidFill>
                            <a:srgbClr val="000000"/>
                          </a:solidFill>
                          <a:latin typeface="等线" panose="02010600030101010101" charset="-122"/>
                          <a:ea typeface="等线" panose="02010600030101010101" charset="-122"/>
                        </a:rPr>
                        <a:t>Left &amp; right oscillation+9</a:t>
                      </a:r>
                      <a:r>
                        <a:rPr lang="en-US" altLang="zh-CN" sz="1200">
                          <a:solidFill>
                            <a:srgbClr val="000000"/>
                          </a:solidFill>
                          <a:latin typeface="等线" panose="02010600030101010101" charset="-122"/>
                          <a:ea typeface="等线" panose="02010600030101010101" charset="-122"/>
                          <a:sym typeface="+mn-ea"/>
                        </a:rPr>
                        <a:t>-hour timer</a:t>
                      </a:r>
                      <a:endParaRPr lang="en-US" altLang="zh-CN" sz="1200" b="0" i="0">
                        <a:solidFill>
                          <a:srgbClr val="000000"/>
                        </a:solidFill>
                        <a:latin typeface="等线" panose="02010600030101010101" charset="-122"/>
                        <a:ea typeface="等线" panose="02010600030101010101" charset="-122"/>
                      </a:endParaRPr>
                    </a:p>
                    <a:p>
                      <a:pPr algn="ctr" fontAlgn="ct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hMerge="1">
                  <a:tcPr>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r>
              <a:tr h="351790">
                <a:tc>
                  <a:txBody>
                    <a:bodyPr/>
                    <a:p>
                      <a:pPr algn="l" fontAlgn="ctr"/>
                      <a:r>
                        <a:rPr lang="en-US" altLang="zh-CN" sz="1200" b="1" i="0">
                          <a:solidFill>
                            <a:srgbClr val="000000"/>
                          </a:solidFill>
                          <a:latin typeface="等线" panose="02010600030101010101" charset="-122"/>
                          <a:ea typeface="等线" panose="02010600030101010101" charset="-122"/>
                        </a:rPr>
                        <a:t> Body Material</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l" fontAlgn="ctr"/>
                      <a:r>
                        <a:rPr lang="en-US" altLang="zh-CN" sz="1200" b="0" i="0">
                          <a:solidFill>
                            <a:srgbClr val="000000"/>
                          </a:solidFill>
                          <a:latin typeface="等线" panose="02010600030101010101" charset="-122"/>
                          <a:ea typeface="等线" panose="02010600030101010101" charset="-122"/>
                        </a:rPr>
                        <a:t>Polypropylene (PP)</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r>
                        <a:rPr lang="en-US" altLang="zh-CN" sz="1200" b="1" i="0">
                          <a:solidFill>
                            <a:srgbClr val="22C55E"/>
                          </a:solidFill>
                          <a:latin typeface="等线" panose="02010600030101010101" charset="-122"/>
                          <a:ea typeface="等线" panose="02010600030101010101" charset="-122"/>
                        </a:rPr>
                        <a:t>✓</a:t>
                      </a:r>
                      <a:endParaRPr lang="en-US" altLang="zh-CN" sz="1200" b="1" i="0">
                        <a:solidFill>
                          <a:srgbClr val="22C55E"/>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gridSpan="2">
                  <a:txBody>
                    <a:bodyPr/>
                    <a:p>
                      <a:pPr algn="ctr" fontAlgn="ctr"/>
                      <a:r>
                        <a:rPr lang="en-US" altLang="zh-CN" sz="1200" b="0" i="0">
                          <a:solidFill>
                            <a:srgbClr val="000000"/>
                          </a:solidFill>
                          <a:latin typeface="等线" panose="02010600030101010101" charset="-122"/>
                          <a:ea typeface="等线" panose="02010600030101010101" charset="-122"/>
                        </a:rPr>
                        <a:t>Dual use as table or floor fan</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hMerge="1">
                  <a:tcPr>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r>
              <a:tr h="352425">
                <a:tc>
                  <a:txBody>
                    <a:bodyPr/>
                    <a:p>
                      <a:pPr algn="l" fontAlgn="ctr"/>
                      <a:r>
                        <a:rPr lang="en-US" altLang="zh-CN" sz="1200" b="1" i="0">
                          <a:solidFill>
                            <a:srgbClr val="000000"/>
                          </a:solidFill>
                          <a:latin typeface="等线" panose="02010600030101010101" charset="-122"/>
                          <a:ea typeface="等线" panose="02010600030101010101" charset="-122"/>
                        </a:rPr>
                        <a:t> Product Size</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l" fontAlgn="ctr">
                        <a:buClrTx/>
                        <a:buSzTx/>
                        <a:buFontTx/>
                      </a:pPr>
                      <a:r>
                        <a:rPr lang="en-US" altLang="zh-CN" sz="1200">
                          <a:solidFill>
                            <a:srgbClr val="000000"/>
                          </a:solidFill>
                          <a:latin typeface="等线" panose="02010600030101010101" charset="-122"/>
                          <a:ea typeface="等线" panose="02010600030101010101" charset="-122"/>
                          <a:sym typeface="+mn-ea"/>
                        </a:rPr>
                        <a:t>305*290*950mm</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endParaRPr sz="1200" b="1" i="0">
                        <a:solidFill>
                          <a:srgbClr val="22C55E"/>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gridSpan="2">
                  <a:txBody>
                    <a:bodyPr/>
                    <a:p>
                      <a:pPr algn="ctr" fontAlgn="ctr"/>
                      <a:r>
                        <a:rPr lang="en-US" altLang="zh-CN" sz="1200" b="0" i="0">
                          <a:solidFill>
                            <a:srgbClr val="000000"/>
                          </a:solidFill>
                          <a:latin typeface="等线" panose="02010600030101010101" charset="-122"/>
                          <a:ea typeface="等线" panose="02010600030101010101" charset="-122"/>
                        </a:rPr>
                        <a:t>Powerful airflow, quiet operation</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hMerge="1">
                  <a:tcPr>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r>
              <a:tr h="374015">
                <a:tc>
                  <a:txBody>
                    <a:bodyPr/>
                    <a:p>
                      <a:pPr algn="l" fontAlgn="ctr"/>
                      <a:r>
                        <a:rPr lang="en-US" altLang="zh-CN" sz="1200" b="1" i="0">
                          <a:solidFill>
                            <a:srgbClr val="000000"/>
                          </a:solidFill>
                          <a:latin typeface="等线" panose="02010600030101010101" charset="-122"/>
                          <a:ea typeface="等线" panose="02010600030101010101" charset="-122"/>
                        </a:rPr>
                        <a:t> Carton Size</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l" fontAlgn="ctr">
                        <a:buClrTx/>
                        <a:buSzTx/>
                        <a:buFontTx/>
                      </a:pPr>
                      <a:r>
                        <a:rPr lang="en-US" altLang="zh-CN" sz="1200">
                          <a:solidFill>
                            <a:srgbClr val="000000"/>
                          </a:solidFill>
                          <a:latin typeface="等线" panose="02010600030101010101" charset="-122"/>
                          <a:ea typeface="等线" panose="02010600030101010101" charset="-122"/>
                          <a:sym typeface="+mn-ea"/>
                        </a:rPr>
                        <a:t>430*175*330mm</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endParaRPr sz="1200" b="1" i="0">
                        <a:solidFill>
                          <a:srgbClr val="22C55E"/>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gridSpan="2">
                  <a:txBody>
                    <a:bodyPr/>
                    <a:p>
                      <a:pPr algn="ctr" fontAlgn="ctr"/>
                      <a:r>
                        <a:rPr lang="en-US" altLang="zh-CN" sz="1200" b="0" i="0">
                          <a:solidFill>
                            <a:srgbClr val="000000"/>
                          </a:solidFill>
                          <a:latin typeface="等线" panose="02010600030101010101" charset="-122"/>
                          <a:ea typeface="等线" panose="02010600030101010101" charset="-122"/>
                        </a:rPr>
                        <a:t>Dense safety grill protection</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hMerge="1">
                  <a:tcPr>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r>
              <a:tr h="352425">
                <a:tc>
                  <a:txBody>
                    <a:bodyPr/>
                    <a:p>
                      <a:pPr algn="l" fontAlgn="ctr"/>
                      <a:r>
                        <a:rPr lang="en-US" altLang="zh-CN" sz="1200" b="1" i="0">
                          <a:solidFill>
                            <a:srgbClr val="000000"/>
                          </a:solidFill>
                          <a:latin typeface="等线" panose="02010600030101010101" charset="-122"/>
                          <a:ea typeface="等线" panose="02010600030101010101" charset="-122"/>
                        </a:rPr>
                        <a:t> Control Mode</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l" fontAlgn="ctr"/>
                      <a:r>
                        <a:rPr lang="en-US" altLang="zh-CN" sz="1200">
                          <a:solidFill>
                            <a:srgbClr val="000000"/>
                          </a:solidFill>
                          <a:latin typeface="等线" panose="02010600030101010101" charset="-122"/>
                          <a:ea typeface="等线" panose="02010600030101010101" charset="-122"/>
                          <a:sym typeface="+mn-ea"/>
                        </a:rPr>
                        <a:t>Remote control operation</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r>
                        <a:rPr lang="en-US" altLang="zh-CN" sz="1200" b="1" i="0">
                          <a:solidFill>
                            <a:srgbClr val="22C55E"/>
                          </a:solidFill>
                          <a:latin typeface="等线" panose="02010600030101010101" charset="-122"/>
                          <a:ea typeface="等线" panose="02010600030101010101" charset="-122"/>
                        </a:rPr>
                        <a:t>✓</a:t>
                      </a:r>
                      <a:endParaRPr lang="en-US" altLang="zh-CN" sz="1200" b="1" i="0">
                        <a:solidFill>
                          <a:srgbClr val="22C55E"/>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gridSpan="2">
                  <a:txBody>
                    <a:bodyPr/>
                    <a:p>
                      <a:pPr algn="ctr" fontAlgn="ctr"/>
                      <a:r>
                        <a:rPr lang="en-US" altLang="zh-CN" sz="1200" b="0" i="0">
                          <a:solidFill>
                            <a:srgbClr val="000000"/>
                          </a:solidFill>
                          <a:latin typeface="等线" panose="02010600030101010101" charset="-122"/>
                          <a:ea typeface="等线" panose="02010600030101010101" charset="-122"/>
                        </a:rPr>
                        <a:t>Stable base with counterweight</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hMerge="1">
                  <a:tcPr>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r>
              <a:tr h="351790">
                <a:tc>
                  <a:txBody>
                    <a:bodyPr/>
                    <a:p>
                      <a:pPr algn="l" fontAlgn="ctr"/>
                      <a:r>
                        <a:rPr lang="en-US" altLang="zh-CN" sz="1200" b="1" i="0">
                          <a:solidFill>
                            <a:srgbClr val="000000"/>
                          </a:solidFill>
                          <a:latin typeface="等线" panose="02010600030101010101" charset="-122"/>
                          <a:ea typeface="等线" panose="02010600030101010101" charset="-122"/>
                        </a:rPr>
                        <a:t> Packing Qty.</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l" fontAlgn="ctr"/>
                      <a:r>
                        <a:rPr lang="en-US" altLang="zh-CN" sz="1200" b="0" i="0">
                          <a:solidFill>
                            <a:srgbClr val="000000"/>
                          </a:solidFill>
                          <a:latin typeface="等线" panose="02010600030101010101" charset="-122"/>
                          <a:ea typeface="等线" panose="02010600030101010101" charset="-122"/>
                        </a:rPr>
                        <a:t>1 pcs/ctn</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r>
                        <a:rPr lang="en-US" altLang="zh-CN" sz="1200" b="1" i="0">
                          <a:solidFill>
                            <a:srgbClr val="22C55E"/>
                          </a:solidFill>
                          <a:latin typeface="等线" panose="02010600030101010101" charset="-122"/>
                          <a:ea typeface="等线" panose="02010600030101010101" charset="-122"/>
                        </a:rPr>
                        <a:t>✓</a:t>
                      </a:r>
                      <a:endParaRPr lang="en-US" altLang="zh-CN" sz="1200" b="1" i="0">
                        <a:solidFill>
                          <a:srgbClr val="22C55E"/>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gridSpan="2">
                  <a:txBody>
                    <a:bodyPr/>
                    <a:p>
                      <a:pPr algn="ctr" fontAlgn="ctr"/>
                      <a:r>
                        <a:rPr lang="en-US" altLang="zh-CN" sz="1200">
                          <a:solidFill>
                            <a:srgbClr val="000000"/>
                          </a:solidFill>
                          <a:latin typeface="等线" panose="02010600030101010101" charset="-122"/>
                          <a:ea typeface="等线" panose="02010600030101010101" charset="-122"/>
                          <a:sym typeface="+mn-ea"/>
                        </a:rPr>
                        <a:t>Customizable colors</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hMerge="1">
                  <a:tcPr>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r>
              <a:tr h="352425">
                <a:tc>
                  <a:txBody>
                    <a:bodyPr/>
                    <a:p>
                      <a:pPr algn="l" fontAlgn="ctr"/>
                      <a:r>
                        <a:rPr lang="en-US" altLang="zh-CN" sz="1200" b="1" i="0">
                          <a:solidFill>
                            <a:srgbClr val="000000"/>
                          </a:solidFill>
                          <a:latin typeface="等线" panose="02010600030101010101" charset="-122"/>
                          <a:ea typeface="等线" panose="02010600030101010101" charset="-122"/>
                        </a:rPr>
                        <a:t> Blade Quantity</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l" fontAlgn="ctr"/>
                      <a:r>
                        <a:rPr lang="en-US" altLang="zh-CN" sz="1200">
                          <a:solidFill>
                            <a:srgbClr val="000000"/>
                          </a:solidFill>
                          <a:latin typeface="等线" panose="02010600030101010101" charset="-122"/>
                          <a:ea typeface="等线" panose="02010600030101010101" charset="-122"/>
                          <a:sym typeface="+mn-ea"/>
                        </a:rPr>
                        <a:t>7 Plastic Blades</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endParaRPr lang="en-US" altLang="zh-CN" sz="1200" b="1" i="0">
                        <a:solidFill>
                          <a:srgbClr val="22C55E"/>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gridSpan="2">
                  <a:txBody>
                    <a:bodyPr/>
                    <a:p>
                      <a:pPr algn="ctr" fontAlgn="ctr"/>
                      <a:r>
                        <a:rPr lang="en-US" altLang="zh-CN" sz="1200" b="0" i="0">
                          <a:solidFill>
                            <a:srgbClr val="000000"/>
                          </a:solidFill>
                          <a:latin typeface="等线" panose="02010600030101010101" charset="-122"/>
                          <a:ea typeface="等线" panose="02010600030101010101" charset="-122"/>
                        </a:rPr>
                        <a:t>OEM &amp; ODM supported</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hMerge="1">
                  <a:tcPr>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r>
              <a:tr h="351790">
                <a:tc>
                  <a:txBody>
                    <a:bodyPr/>
                    <a:p>
                      <a:pPr algn="l" fontAlgn="ctr"/>
                      <a:r>
                        <a:rPr lang="en-US" altLang="zh-CN" sz="1200" b="1" i="0">
                          <a:solidFill>
                            <a:srgbClr val="000000"/>
                          </a:solidFill>
                          <a:latin typeface="等线" panose="02010600030101010101" charset="-122"/>
                          <a:ea typeface="等线" panose="02010600030101010101" charset="-122"/>
                        </a:rPr>
                        <a:t> Oscillation</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l" fontAlgn="ctr"/>
                      <a:r>
                        <a:rPr lang="en-US" altLang="zh-CN" sz="1200" b="0" i="0">
                          <a:solidFill>
                            <a:srgbClr val="000000"/>
                          </a:solidFill>
                          <a:latin typeface="等线" panose="02010600030101010101" charset="-122"/>
                          <a:ea typeface="等线" panose="02010600030101010101" charset="-122"/>
                        </a:rPr>
                        <a:t>Left &amp; Right Oscillation</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l" fontAlgn="ctr"/>
                      <a:endParaRPr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gridSpan="2">
                  <a:txBody>
                    <a:bodyPr/>
                    <a:p>
                      <a:pPr algn="ctr" fontAlgn="ctr"/>
                      <a:r>
                        <a:rPr lang="en-US" altLang="zh-CN" sz="1200" b="0" i="0">
                          <a:solidFill>
                            <a:srgbClr val="000000"/>
                          </a:solidFill>
                          <a:latin typeface="等线" panose="02010600030101010101" charset="-122"/>
                          <a:ea typeface="等线" panose="02010600030101010101" charset="-122"/>
                        </a:rPr>
                        <a:t>Carton color is customizable</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hMerge="1">
                  <a:tcPr>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r>
              <a:tr h="542925">
                <a:tc>
                  <a:txBody>
                    <a:bodyPr/>
                    <a:p>
                      <a:pPr algn="ctr" fontAlgn="ctr"/>
                      <a:r>
                        <a:rPr lang="en-US" altLang="zh-CN" sz="1300" b="1" i="0">
                          <a:solidFill>
                            <a:srgbClr val="FFFFFF"/>
                          </a:solidFill>
                          <a:latin typeface="等线" panose="02010600030101010101" charset="-122"/>
                          <a:ea typeface="等线" panose="02010600030101010101" charset="-122"/>
                        </a:rPr>
                        <a:t>Packing Data</a:t>
                      </a:r>
                      <a:endParaRPr lang="en-US" altLang="zh-CN" sz="1300" b="1" i="0">
                        <a:solidFill>
                          <a:srgbClr val="FFFFFF"/>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1A365D"/>
                    </a:solidFill>
                  </a:tcPr>
                </a:tc>
                <a:tc>
                  <a:txBody>
                    <a:bodyPr/>
                    <a:p>
                      <a:pPr algn="l" fontAlgn="ctr"/>
                      <a:endParaRPr sz="13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1A365D"/>
                    </a:solidFill>
                  </a:tcPr>
                </a:tc>
                <a:tc gridSpan="3">
                  <a:txBody>
                    <a:bodyPr/>
                    <a:p>
                      <a:pPr algn="ctr" fontAlgn="ctr"/>
                      <a:r>
                        <a:rPr lang="en-US" altLang="zh-CN" sz="1300" b="1" i="0">
                          <a:solidFill>
                            <a:srgbClr val="FFFFFF"/>
                          </a:solidFill>
                          <a:latin typeface="等线" panose="02010600030101010101" charset="-122"/>
                          <a:ea typeface="等线" panose="02010600030101010101" charset="-122"/>
                        </a:rPr>
                        <a:t>Packing Quantity</a:t>
                      </a:r>
                      <a:r>
                        <a:rPr lang="zh-CN" altLang="en-US" sz="1300" b="1" i="0">
                          <a:solidFill>
                            <a:srgbClr val="FFFFFF"/>
                          </a:solidFill>
                          <a:latin typeface="等线" panose="02010600030101010101" charset="-122"/>
                          <a:ea typeface="等线" panose="02010600030101010101" charset="-122"/>
                        </a:rPr>
                        <a:t>（</a:t>
                      </a:r>
                      <a:r>
                        <a:rPr lang="en-US" altLang="zh-CN" sz="1300" b="1" i="0">
                          <a:solidFill>
                            <a:srgbClr val="FFFFFF"/>
                          </a:solidFill>
                          <a:latin typeface="等线" panose="02010600030101010101" charset="-122"/>
                          <a:ea typeface="等线" panose="02010600030101010101" charset="-122"/>
                        </a:rPr>
                        <a:t>pcs </a:t>
                      </a:r>
                      <a:r>
                        <a:rPr lang="zh-CN" altLang="en-US" sz="1300" b="1" i="0">
                          <a:solidFill>
                            <a:srgbClr val="FFFFFF"/>
                          </a:solidFill>
                          <a:latin typeface="等线" panose="02010600030101010101" charset="-122"/>
                          <a:ea typeface="等线" panose="02010600030101010101" charset="-122"/>
                        </a:rPr>
                        <a:t>）</a:t>
                      </a:r>
                      <a:endParaRPr lang="zh-CN" altLang="en-US" sz="1300" b="1" i="0">
                        <a:solidFill>
                          <a:srgbClr val="FFFFFF"/>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1A365D"/>
                    </a:solidFill>
                  </a:tcPr>
                </a:tc>
                <a:tc hMerge="1">
                  <a:tcP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c hMerge="1">
                  <a:tcPr>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r>
              <a:tr h="542290">
                <a:tc>
                  <a:txBody>
                    <a:bodyPr/>
                    <a:p>
                      <a:pPr algn="ctr" fontAlgn="ctr"/>
                      <a:r>
                        <a:rPr lang="en-US" altLang="zh-CN" sz="1200" b="1" i="0">
                          <a:solidFill>
                            <a:srgbClr val="000000"/>
                          </a:solidFill>
                          <a:latin typeface="等线" panose="02010600030101010101" charset="-122"/>
                          <a:ea typeface="等线" panose="02010600030101010101" charset="-122"/>
                        </a:rPr>
                        <a:t>Specifications</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r>
                        <a:rPr lang="en-US" altLang="zh-CN" sz="1200" b="1" i="0">
                          <a:solidFill>
                            <a:srgbClr val="000000"/>
                          </a:solidFill>
                          <a:latin typeface="等线" panose="02010600030101010101" charset="-122"/>
                          <a:ea typeface="等线" panose="02010600030101010101" charset="-122"/>
                        </a:rPr>
                        <a:t>G.W /N.W(KG)</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r>
                        <a:rPr lang="en-US" altLang="zh-CN" sz="1200" b="1" i="0">
                          <a:solidFill>
                            <a:srgbClr val="000000"/>
                          </a:solidFill>
                          <a:latin typeface="等线" panose="02010600030101010101" charset="-122"/>
                          <a:ea typeface="等线" panose="02010600030101010101" charset="-122"/>
                        </a:rPr>
                        <a:t>20GP</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r>
                        <a:rPr lang="en-US" altLang="zh-CN" sz="1200" b="1" i="0">
                          <a:solidFill>
                            <a:srgbClr val="000000"/>
                          </a:solidFill>
                          <a:latin typeface="等线" panose="02010600030101010101" charset="-122"/>
                          <a:ea typeface="等线" panose="02010600030101010101" charset="-122"/>
                        </a:rPr>
                        <a:t>40GP</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r>
                        <a:rPr lang="en-US" altLang="zh-CN" sz="1200" b="1" i="0">
                          <a:solidFill>
                            <a:srgbClr val="000000"/>
                          </a:solidFill>
                          <a:latin typeface="等线" panose="02010600030101010101" charset="-122"/>
                          <a:ea typeface="等线" panose="02010600030101010101" charset="-122"/>
                        </a:rPr>
                        <a:t>40HQ</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r>
              <a:tr h="543560">
                <a:tc>
                  <a:txBody>
                    <a:bodyPr/>
                    <a:p>
                      <a:pPr algn="ctr" fontAlgn="ctr"/>
                      <a:r>
                        <a:rPr lang="en-US" altLang="zh-CN" sz="1200" b="0" i="0">
                          <a:solidFill>
                            <a:srgbClr val="000000"/>
                          </a:solidFill>
                          <a:latin typeface="等线" panose="02010600030101010101" charset="-122"/>
                          <a:ea typeface="等线" panose="02010600030101010101" charset="-122"/>
                        </a:rPr>
                        <a:t>12Inch Floor Fan</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r>
                        <a:rPr lang="en-US" altLang="zh-CN" sz="1200" b="0" i="0">
                          <a:solidFill>
                            <a:srgbClr val="000000"/>
                          </a:solidFill>
                          <a:latin typeface="等线" panose="02010600030101010101" charset="-122"/>
                          <a:ea typeface="等线" panose="02010600030101010101" charset="-122"/>
                        </a:rPr>
                        <a:t>3.8/3.1</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r>
                        <a:rPr lang="en-US" altLang="zh-CN" sz="1100" b="0" i="0">
                          <a:solidFill>
                            <a:srgbClr val="000000"/>
                          </a:solidFill>
                          <a:latin typeface="宋体" panose="02010600030101010101" pitchFamily="2" charset="-122"/>
                          <a:ea typeface="宋体" panose="02010600030101010101" pitchFamily="2" charset="-122"/>
                        </a:rPr>
                        <a:t>1103</a:t>
                      </a:r>
                      <a:r>
                        <a:rPr lang="en-US" altLang="zh-CN" sz="1100" b="0" i="0">
                          <a:solidFill>
                            <a:srgbClr val="000000"/>
                          </a:solidFill>
                          <a:latin typeface="宋体" panose="02010600030101010101" pitchFamily="2" charset="-122"/>
                          <a:ea typeface="宋体" panose="02010600030101010101" pitchFamily="2" charset="-122"/>
                        </a:rPr>
                        <a:t> </a:t>
                      </a:r>
                      <a:endParaRPr lang="en-US" altLang="zh-CN" sz="1100" b="0" i="0">
                        <a:solidFill>
                          <a:srgbClr val="000000"/>
                        </a:solidFill>
                        <a:latin typeface="宋体" panose="02010600030101010101" pitchFamily="2" charset="-122"/>
                        <a:ea typeface="宋体" panose="02010600030101010101" pitchFamily="2"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r>
                        <a:rPr lang="en-US" altLang="zh-CN" sz="1100" b="0" i="0">
                          <a:solidFill>
                            <a:srgbClr val="000000"/>
                          </a:solidFill>
                          <a:latin typeface="宋体" panose="02010600030101010101" pitchFamily="2" charset="-122"/>
                          <a:ea typeface="宋体" panose="02010600030101010101" pitchFamily="2" charset="-122"/>
                        </a:rPr>
                        <a:t>2427</a:t>
                      </a:r>
                      <a:r>
                        <a:rPr lang="en-US" altLang="zh-CN" sz="1100" b="0" i="0">
                          <a:solidFill>
                            <a:srgbClr val="000000"/>
                          </a:solidFill>
                          <a:latin typeface="宋体" panose="02010600030101010101" pitchFamily="2" charset="-122"/>
                          <a:ea typeface="宋体" panose="02010600030101010101" pitchFamily="2" charset="-122"/>
                        </a:rPr>
                        <a:t> </a:t>
                      </a:r>
                      <a:endParaRPr lang="en-US" altLang="zh-CN" sz="1100" b="0" i="0">
                        <a:solidFill>
                          <a:srgbClr val="000000"/>
                        </a:solidFill>
                        <a:latin typeface="宋体" panose="02010600030101010101" pitchFamily="2" charset="-122"/>
                        <a:ea typeface="宋体" panose="02010600030101010101" pitchFamily="2"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r>
                        <a:rPr lang="en-US" altLang="zh-CN" sz="1100" b="0" i="0">
                          <a:solidFill>
                            <a:srgbClr val="000000"/>
                          </a:solidFill>
                          <a:latin typeface="宋体" panose="02010600030101010101" pitchFamily="2" charset="-122"/>
                          <a:ea typeface="宋体" panose="02010600030101010101" pitchFamily="2" charset="-122"/>
                        </a:rPr>
                        <a:t>3001</a:t>
                      </a:r>
                      <a:r>
                        <a:rPr lang="en-US" altLang="zh-CN" sz="1100" b="0" i="0">
                          <a:solidFill>
                            <a:srgbClr val="000000"/>
                          </a:solidFill>
                          <a:latin typeface="宋体" panose="02010600030101010101" pitchFamily="2" charset="-122"/>
                          <a:ea typeface="宋体" panose="02010600030101010101" pitchFamily="2" charset="-122"/>
                        </a:rPr>
                        <a:t> </a:t>
                      </a:r>
                      <a:endParaRPr lang="en-US" altLang="zh-CN" sz="1100" b="0" i="0">
                        <a:solidFill>
                          <a:srgbClr val="000000"/>
                        </a:solidFill>
                        <a:latin typeface="宋体" panose="02010600030101010101" pitchFamily="2" charset="-122"/>
                        <a:ea typeface="宋体" panose="02010600030101010101" pitchFamily="2"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r>
            </a:tbl>
          </a:graphicData>
        </a:graphic>
      </p:graphicFrame>
      <p:pic>
        <p:nvPicPr>
          <p:cNvPr id="4" name="图片 3" descr="16-透"/>
          <p:cNvPicPr>
            <a:picLocks noChangeAspect="1"/>
          </p:cNvPicPr>
          <p:nvPr/>
        </p:nvPicPr>
        <p:blipFill>
          <a:blip r:embed="rId1"/>
          <a:stretch>
            <a:fillRect/>
          </a:stretch>
        </p:blipFill>
        <p:spPr>
          <a:xfrm>
            <a:off x="6411595" y="182880"/>
            <a:ext cx="6075045" cy="6075045"/>
          </a:xfrm>
          <a:prstGeom prst="rect">
            <a:avLst/>
          </a:prstGeom>
        </p:spPr>
      </p:pic>
    </p:spTree>
    <p:custDataLst>
      <p:tags r:id="rId2"/>
    </p:custData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5" name="表格 14"/>
          <p:cNvGraphicFramePr/>
          <p:nvPr/>
        </p:nvGraphicFramePr>
        <p:xfrm>
          <a:off x="15240" y="-20955"/>
          <a:ext cx="6913880" cy="6257925"/>
        </p:xfrm>
        <a:graphic>
          <a:graphicData uri="http://schemas.openxmlformats.org/drawingml/2006/table">
            <a:tbl>
              <a:tblPr/>
              <a:tblGrid>
                <a:gridCol w="1365885"/>
                <a:gridCol w="1963420"/>
                <a:gridCol w="1111885"/>
                <a:gridCol w="613410"/>
                <a:gridCol w="1859280"/>
              </a:tblGrid>
              <a:tr h="1042035">
                <a:tc gridSpan="5">
                  <a:txBody>
                    <a:bodyPr/>
                    <a:p>
                      <a:pPr algn="ctr" fontAlgn="ctr"/>
                      <a:r>
                        <a:rPr lang="en-US" altLang="zh-CN" sz="1700" b="1" i="0">
                          <a:solidFill>
                            <a:srgbClr val="000000"/>
                          </a:solidFill>
                          <a:latin typeface="等线" panose="02010600030101010101" charset="-122"/>
                          <a:ea typeface="等线" panose="02010600030101010101" charset="-122"/>
                        </a:rPr>
                        <a:t>Specifications</a:t>
                      </a:r>
                      <a:r>
                        <a:rPr lang="zh-CN" altLang="en-US" sz="1700" b="1" i="0">
                          <a:solidFill>
                            <a:srgbClr val="000000"/>
                          </a:solidFill>
                          <a:latin typeface="等线" panose="02010600030101010101" charset="-122"/>
                          <a:ea typeface="等线" panose="02010600030101010101" charset="-122"/>
                        </a:rPr>
                        <a:t>：</a:t>
                      </a:r>
                      <a:r>
                        <a:rPr lang="en-US" altLang="zh-CN" sz="1700" b="1" i="0">
                          <a:solidFill>
                            <a:srgbClr val="000000"/>
                          </a:solidFill>
                          <a:latin typeface="等线" panose="02010600030101010101" charset="-122"/>
                          <a:ea typeface="等线" panose="02010600030101010101" charset="-122"/>
                        </a:rPr>
                        <a:t>14</a:t>
                      </a:r>
                      <a:r>
                        <a:rPr lang="en-US" altLang="zh-CN" sz="1700" b="1" i="0">
                          <a:solidFill>
                            <a:srgbClr val="000000"/>
                          </a:solidFill>
                          <a:latin typeface="等线" panose="02010600030101010101" charset="-122"/>
                          <a:ea typeface="等线" panose="02010600030101010101" charset="-122"/>
                        </a:rPr>
                        <a:t> Inch Floor Fan-FD-30L501</a:t>
                      </a:r>
                      <a:r>
                        <a:rPr lang="zh-CN" altLang="en-US" sz="1700" b="1" i="0">
                          <a:solidFill>
                            <a:srgbClr val="000000"/>
                          </a:solidFill>
                          <a:latin typeface="等线" panose="02010600030101010101" charset="-122"/>
                          <a:ea typeface="等线" panose="02010600030101010101" charset="-122"/>
                        </a:rPr>
                        <a:t>（</a:t>
                      </a:r>
                      <a:r>
                        <a:rPr lang="en-US" altLang="zh-CN" sz="1700" b="1" i="0">
                          <a:solidFill>
                            <a:srgbClr val="000000"/>
                          </a:solidFill>
                          <a:latin typeface="等线" panose="02010600030101010101" charset="-122"/>
                          <a:ea typeface="等线" panose="02010600030101010101" charset="-122"/>
                        </a:rPr>
                        <a:t>Customizable</a:t>
                      </a:r>
                      <a:r>
                        <a:rPr lang="zh-CN" altLang="en-US" sz="1700" b="1" i="0">
                          <a:solidFill>
                            <a:srgbClr val="000000"/>
                          </a:solidFill>
                          <a:latin typeface="等线" panose="02010600030101010101" charset="-122"/>
                          <a:ea typeface="等线" panose="02010600030101010101" charset="-122"/>
                        </a:rPr>
                        <a:t>）</a:t>
                      </a:r>
                      <a:endParaRPr lang="zh-CN" altLang="en-US" sz="1700" b="1"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hMerge="1">
                  <a:tcP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c hMerge="1">
                  <a:tcP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c hMerge="1">
                  <a:tcP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c hMerge="1">
                  <a:tcPr>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r>
              <a:tr h="396240">
                <a:tc gridSpan="2">
                  <a:txBody>
                    <a:bodyPr/>
                    <a:p>
                      <a:pPr algn="ctr" fontAlgn="ctr"/>
                      <a:r>
                        <a:rPr lang="en-US" altLang="zh-CN" sz="1300" b="1" i="0">
                          <a:solidFill>
                            <a:srgbClr val="FFFFFF"/>
                          </a:solidFill>
                          <a:latin typeface="等线" panose="02010600030101010101" charset="-122"/>
                          <a:ea typeface="等线" panose="02010600030101010101" charset="-122"/>
                        </a:rPr>
                        <a:t>Product Specifications</a:t>
                      </a:r>
                      <a:endParaRPr lang="en-US" altLang="zh-CN" sz="1300" b="1" i="0">
                        <a:solidFill>
                          <a:srgbClr val="FFFFFF"/>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1A365D"/>
                    </a:solidFill>
                  </a:tcPr>
                </a:tc>
                <a:tc hMerge="1">
                  <a:tcPr>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c>
                  <a:txBody>
                    <a:bodyPr/>
                    <a:p>
                      <a:pPr algn="l" fontAlgn="ctr"/>
                      <a:r>
                        <a:rPr lang="en-US" altLang="zh-CN" sz="1300" b="1" i="0">
                          <a:solidFill>
                            <a:srgbClr val="FFFFFF"/>
                          </a:solidFill>
                          <a:latin typeface="等线" panose="02010600030101010101" charset="-122"/>
                          <a:ea typeface="等线" panose="02010600030101010101" charset="-122"/>
                        </a:rPr>
                        <a:t>Customizable</a:t>
                      </a:r>
                      <a:endParaRPr lang="en-US" altLang="zh-CN" sz="1300" b="1" i="0">
                        <a:solidFill>
                          <a:srgbClr val="FFFFFF"/>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1A365D"/>
                    </a:solidFill>
                  </a:tcPr>
                </a:tc>
                <a:tc gridSpan="2">
                  <a:txBody>
                    <a:bodyPr/>
                    <a:p>
                      <a:pPr algn="ctr" fontAlgn="ctr"/>
                      <a:r>
                        <a:rPr lang="en-US" altLang="zh-CN" sz="1300" b="1" i="0">
                          <a:solidFill>
                            <a:srgbClr val="FFFFFF"/>
                          </a:solidFill>
                          <a:latin typeface="等线" panose="02010600030101010101" charset="-122"/>
                          <a:ea typeface="等线" panose="02010600030101010101" charset="-122"/>
                        </a:rPr>
                        <a:t>Product Selling Points</a:t>
                      </a:r>
                      <a:endParaRPr lang="en-US" altLang="zh-CN" sz="1300" b="1" i="0">
                        <a:solidFill>
                          <a:srgbClr val="FFFFFF"/>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1A365D"/>
                    </a:solidFill>
                  </a:tcPr>
                </a:tc>
                <a:tc hMerge="1">
                  <a:tcPr>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r>
              <a:tr h="351790">
                <a:tc>
                  <a:txBody>
                    <a:bodyPr/>
                    <a:p>
                      <a:pPr algn="l" fontAlgn="ctr"/>
                      <a:r>
                        <a:rPr lang="en-US" altLang="zh-CN" sz="1200" b="1" i="0">
                          <a:solidFill>
                            <a:srgbClr val="000000"/>
                          </a:solidFill>
                          <a:latin typeface="等线" panose="02010600030101010101" charset="-122"/>
                          <a:ea typeface="等线" panose="02010600030101010101" charset="-122"/>
                        </a:rPr>
                        <a:t> Rated Voltage</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l" fontAlgn="ctr"/>
                      <a:r>
                        <a:rPr lang="en-US" altLang="zh-CN" sz="1200" b="0" i="0">
                          <a:solidFill>
                            <a:srgbClr val="000000"/>
                          </a:solidFill>
                          <a:latin typeface="等线" panose="02010600030101010101" charset="-122"/>
                          <a:ea typeface="等线" panose="02010600030101010101" charset="-122"/>
                        </a:rPr>
                        <a:t>220V~50Hz</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r>
                        <a:rPr lang="en-US" altLang="zh-CN" sz="1200" b="1" i="0">
                          <a:solidFill>
                            <a:srgbClr val="22C55E"/>
                          </a:solidFill>
                          <a:latin typeface="等线" panose="02010600030101010101" charset="-122"/>
                          <a:ea typeface="等线" panose="02010600030101010101" charset="-122"/>
                        </a:rPr>
                        <a:t>✓</a:t>
                      </a:r>
                      <a:endParaRPr lang="en-US" altLang="zh-CN" sz="1200" b="1" i="0">
                        <a:solidFill>
                          <a:srgbClr val="22C55E"/>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gridSpan="2">
                  <a:txBody>
                    <a:bodyPr/>
                    <a:p>
                      <a:pPr algn="ctr" fontAlgn="ctr"/>
                      <a:r>
                        <a:rPr lang="en-US" altLang="zh-CN" sz="1200">
                          <a:solidFill>
                            <a:srgbClr val="000000"/>
                          </a:solidFill>
                          <a:latin typeface="等线" panose="02010600030101010101" charset="-122"/>
                          <a:ea typeface="等线" panose="02010600030101010101" charset="-122"/>
                          <a:sym typeface="+mn-ea"/>
                        </a:rPr>
                        <a:t>3-speed rotary knob control</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hMerge="1">
                  <a:tcPr>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r>
              <a:tr h="352425">
                <a:tc>
                  <a:txBody>
                    <a:bodyPr/>
                    <a:p>
                      <a:pPr algn="l" fontAlgn="ctr"/>
                      <a:r>
                        <a:rPr lang="en-US" altLang="zh-CN" sz="1200" b="1" i="0">
                          <a:solidFill>
                            <a:srgbClr val="000000"/>
                          </a:solidFill>
                          <a:latin typeface="等线" panose="02010600030101010101" charset="-122"/>
                          <a:ea typeface="等线" panose="02010600030101010101" charset="-122"/>
                        </a:rPr>
                        <a:t> Rated Power</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l" fontAlgn="ctr"/>
                      <a:r>
                        <a:rPr lang="en-US" altLang="zh-CN" sz="1200">
                          <a:solidFill>
                            <a:srgbClr val="000000"/>
                          </a:solidFill>
                          <a:latin typeface="等线" panose="02010600030101010101" charset="-122"/>
                          <a:ea typeface="等线" panose="02010600030101010101" charset="-122"/>
                          <a:sym typeface="+mn-ea"/>
                        </a:rPr>
                        <a:t>60W</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r>
                        <a:rPr lang="en-US" altLang="zh-CN" sz="1200" b="1" i="0">
                          <a:solidFill>
                            <a:srgbClr val="22C55E"/>
                          </a:solidFill>
                          <a:latin typeface="等线" panose="02010600030101010101" charset="-122"/>
                          <a:ea typeface="等线" panose="02010600030101010101" charset="-122"/>
                        </a:rPr>
                        <a:t>✓</a:t>
                      </a:r>
                      <a:endParaRPr lang="en-US" altLang="zh-CN" sz="1200" b="1" i="0">
                        <a:solidFill>
                          <a:srgbClr val="22C55E"/>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gridSpan="2">
                  <a:txBody>
                    <a:bodyPr/>
                    <a:p>
                      <a:pPr algn="ctr" fontAlgn="ctr"/>
                      <a:r>
                        <a:rPr lang="en-US" altLang="zh-CN" sz="1200" b="0" i="0">
                          <a:solidFill>
                            <a:srgbClr val="000000"/>
                          </a:solidFill>
                          <a:latin typeface="等线" panose="02010600030101010101" charset="-122"/>
                          <a:ea typeface="等线" panose="02010600030101010101" charset="-122"/>
                        </a:rPr>
                        <a:t>Left &amp; right oscillation</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hMerge="1">
                  <a:tcPr>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r>
              <a:tr h="351790">
                <a:tc>
                  <a:txBody>
                    <a:bodyPr/>
                    <a:p>
                      <a:pPr algn="l" fontAlgn="ctr"/>
                      <a:r>
                        <a:rPr lang="en-US" altLang="zh-CN" sz="1200" b="1" i="0">
                          <a:solidFill>
                            <a:srgbClr val="000000"/>
                          </a:solidFill>
                          <a:latin typeface="等线" panose="02010600030101010101" charset="-122"/>
                          <a:ea typeface="等线" panose="02010600030101010101" charset="-122"/>
                        </a:rPr>
                        <a:t> Body Material</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l" fontAlgn="ctr"/>
                      <a:r>
                        <a:rPr lang="en-US" altLang="zh-CN" sz="1200" b="0" i="0">
                          <a:solidFill>
                            <a:srgbClr val="000000"/>
                          </a:solidFill>
                          <a:latin typeface="等线" panose="02010600030101010101" charset="-122"/>
                          <a:ea typeface="等线" panose="02010600030101010101" charset="-122"/>
                        </a:rPr>
                        <a:t>Polypropylene (PP)</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r>
                        <a:rPr lang="en-US" altLang="zh-CN" sz="1200" b="1" i="0">
                          <a:solidFill>
                            <a:srgbClr val="22C55E"/>
                          </a:solidFill>
                          <a:latin typeface="等线" panose="02010600030101010101" charset="-122"/>
                          <a:ea typeface="等线" panose="02010600030101010101" charset="-122"/>
                        </a:rPr>
                        <a:t>✓</a:t>
                      </a:r>
                      <a:endParaRPr lang="en-US" altLang="zh-CN" sz="1200" b="1" i="0">
                        <a:solidFill>
                          <a:srgbClr val="22C55E"/>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gridSpan="2">
                  <a:txBody>
                    <a:bodyPr/>
                    <a:p>
                      <a:pPr algn="ctr" fontAlgn="ctr"/>
                      <a:r>
                        <a:rPr lang="en-US" altLang="zh-CN" sz="1200" b="0" i="0">
                          <a:solidFill>
                            <a:srgbClr val="000000"/>
                          </a:solidFill>
                          <a:latin typeface="等线" panose="02010600030101010101" charset="-122"/>
                          <a:ea typeface="等线" panose="02010600030101010101" charset="-122"/>
                        </a:rPr>
                        <a:t>Dual use as table or floor fan</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hMerge="1">
                  <a:tcPr>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r>
              <a:tr h="352425">
                <a:tc>
                  <a:txBody>
                    <a:bodyPr/>
                    <a:p>
                      <a:pPr algn="l" fontAlgn="ctr"/>
                      <a:r>
                        <a:rPr lang="en-US" altLang="zh-CN" sz="1200" b="1" i="0">
                          <a:solidFill>
                            <a:srgbClr val="000000"/>
                          </a:solidFill>
                          <a:latin typeface="等线" panose="02010600030101010101" charset="-122"/>
                          <a:ea typeface="等线" panose="02010600030101010101" charset="-122"/>
                        </a:rPr>
                        <a:t> Product Size</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l" fontAlgn="ctr">
                        <a:buClrTx/>
                        <a:buSzTx/>
                        <a:buFontTx/>
                      </a:pPr>
                      <a:r>
                        <a:rPr lang="en-US" altLang="zh-CN" sz="1200">
                          <a:solidFill>
                            <a:srgbClr val="000000"/>
                          </a:solidFill>
                          <a:latin typeface="等线" panose="02010600030101010101" charset="-122"/>
                          <a:ea typeface="等线" panose="02010600030101010101" charset="-122"/>
                          <a:sym typeface="+mn-ea"/>
                        </a:rPr>
                        <a:t>360*360*1100mm</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endParaRPr sz="1200" b="1" i="0">
                        <a:solidFill>
                          <a:srgbClr val="22C55E"/>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gridSpan="2">
                  <a:txBody>
                    <a:bodyPr/>
                    <a:p>
                      <a:pPr algn="ctr" fontAlgn="ctr"/>
                      <a:r>
                        <a:rPr lang="en-US" altLang="zh-CN" sz="1200" b="0" i="0">
                          <a:solidFill>
                            <a:srgbClr val="000000"/>
                          </a:solidFill>
                          <a:latin typeface="等线" panose="02010600030101010101" charset="-122"/>
                          <a:ea typeface="等线" panose="02010600030101010101" charset="-122"/>
                        </a:rPr>
                        <a:t>Powerful airflow, quiet operation</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hMerge="1">
                  <a:tcPr>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r>
              <a:tr h="374015">
                <a:tc>
                  <a:txBody>
                    <a:bodyPr/>
                    <a:p>
                      <a:pPr algn="l" fontAlgn="ctr"/>
                      <a:r>
                        <a:rPr lang="en-US" altLang="zh-CN" sz="1200" b="1" i="0">
                          <a:solidFill>
                            <a:srgbClr val="000000"/>
                          </a:solidFill>
                          <a:latin typeface="等线" panose="02010600030101010101" charset="-122"/>
                          <a:ea typeface="等线" panose="02010600030101010101" charset="-122"/>
                        </a:rPr>
                        <a:t> Carton Size</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l" fontAlgn="ctr">
                        <a:buClrTx/>
                        <a:buSzTx/>
                        <a:buFontTx/>
                      </a:pPr>
                      <a:r>
                        <a:rPr lang="en-US" altLang="zh-CN" sz="1200">
                          <a:solidFill>
                            <a:srgbClr val="000000"/>
                          </a:solidFill>
                          <a:latin typeface="等线" panose="02010600030101010101" charset="-122"/>
                          <a:ea typeface="等线" panose="02010600030101010101" charset="-122"/>
                          <a:sym typeface="+mn-ea"/>
                        </a:rPr>
                        <a:t>500*170*370mm</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endParaRPr sz="1200" b="1" i="0">
                        <a:solidFill>
                          <a:srgbClr val="22C55E"/>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gridSpan="2">
                  <a:txBody>
                    <a:bodyPr/>
                    <a:p>
                      <a:pPr algn="ctr" fontAlgn="ctr"/>
                      <a:r>
                        <a:rPr lang="en-US" altLang="zh-CN" sz="1200" b="0" i="0">
                          <a:solidFill>
                            <a:srgbClr val="000000"/>
                          </a:solidFill>
                          <a:latin typeface="等线" panose="02010600030101010101" charset="-122"/>
                          <a:ea typeface="等线" panose="02010600030101010101" charset="-122"/>
                        </a:rPr>
                        <a:t>Dense safety grill protection</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hMerge="1">
                  <a:tcPr>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r>
              <a:tr h="352425">
                <a:tc>
                  <a:txBody>
                    <a:bodyPr/>
                    <a:p>
                      <a:pPr algn="l" fontAlgn="ctr"/>
                      <a:r>
                        <a:rPr lang="en-US" altLang="zh-CN" sz="1200" b="1" i="0">
                          <a:solidFill>
                            <a:srgbClr val="000000"/>
                          </a:solidFill>
                          <a:latin typeface="等线" panose="02010600030101010101" charset="-122"/>
                          <a:ea typeface="等线" panose="02010600030101010101" charset="-122"/>
                        </a:rPr>
                        <a:t> Control Mode</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l" fontAlgn="ctr"/>
                      <a:r>
                        <a:rPr lang="en-US" altLang="zh-CN" sz="1200">
                          <a:solidFill>
                            <a:srgbClr val="000000"/>
                          </a:solidFill>
                          <a:latin typeface="等线" panose="02010600030101010101" charset="-122"/>
                          <a:ea typeface="等线" panose="02010600030101010101" charset="-122"/>
                          <a:sym typeface="+mn-ea"/>
                        </a:rPr>
                        <a:t>Rotary Knob Control</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r>
                        <a:rPr lang="en-US" altLang="zh-CN" sz="1200" b="1" i="0">
                          <a:solidFill>
                            <a:srgbClr val="22C55E"/>
                          </a:solidFill>
                          <a:latin typeface="等线" panose="02010600030101010101" charset="-122"/>
                          <a:ea typeface="等线" panose="02010600030101010101" charset="-122"/>
                        </a:rPr>
                        <a:t>✓</a:t>
                      </a:r>
                      <a:endParaRPr lang="en-US" altLang="zh-CN" sz="1200" b="1" i="0">
                        <a:solidFill>
                          <a:srgbClr val="22C55E"/>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gridSpan="2">
                  <a:txBody>
                    <a:bodyPr/>
                    <a:p>
                      <a:pPr algn="ctr" fontAlgn="ctr"/>
                      <a:r>
                        <a:rPr lang="en-US" altLang="zh-CN" sz="1200" b="0" i="0">
                          <a:solidFill>
                            <a:srgbClr val="000000"/>
                          </a:solidFill>
                          <a:latin typeface="等线" panose="02010600030101010101" charset="-122"/>
                          <a:ea typeface="等线" panose="02010600030101010101" charset="-122"/>
                        </a:rPr>
                        <a:t>Stable base with counterweight</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hMerge="1">
                  <a:tcPr>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r>
              <a:tr h="351790">
                <a:tc>
                  <a:txBody>
                    <a:bodyPr/>
                    <a:p>
                      <a:pPr algn="l" fontAlgn="ctr"/>
                      <a:r>
                        <a:rPr lang="en-US" altLang="zh-CN" sz="1200" b="1" i="0">
                          <a:solidFill>
                            <a:srgbClr val="000000"/>
                          </a:solidFill>
                          <a:latin typeface="等线" panose="02010600030101010101" charset="-122"/>
                          <a:ea typeface="等线" panose="02010600030101010101" charset="-122"/>
                        </a:rPr>
                        <a:t> Packing Qty.</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l" fontAlgn="ctr"/>
                      <a:r>
                        <a:rPr lang="en-US" altLang="zh-CN" sz="1200" b="0" i="0">
                          <a:solidFill>
                            <a:srgbClr val="000000"/>
                          </a:solidFill>
                          <a:latin typeface="等线" panose="02010600030101010101" charset="-122"/>
                          <a:ea typeface="等线" panose="02010600030101010101" charset="-122"/>
                        </a:rPr>
                        <a:t>1 pcs/ctn</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r>
                        <a:rPr lang="en-US" altLang="zh-CN" sz="1200" b="1" i="0">
                          <a:solidFill>
                            <a:srgbClr val="22C55E"/>
                          </a:solidFill>
                          <a:latin typeface="等线" panose="02010600030101010101" charset="-122"/>
                          <a:ea typeface="等线" panose="02010600030101010101" charset="-122"/>
                        </a:rPr>
                        <a:t>✓</a:t>
                      </a:r>
                      <a:endParaRPr lang="en-US" altLang="zh-CN" sz="1200" b="1" i="0">
                        <a:solidFill>
                          <a:srgbClr val="22C55E"/>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gridSpan="2">
                  <a:txBody>
                    <a:bodyPr/>
                    <a:p>
                      <a:pPr algn="ctr" fontAlgn="ctr"/>
                      <a:r>
                        <a:rPr lang="en-US" altLang="zh-CN" sz="1200">
                          <a:solidFill>
                            <a:srgbClr val="000000"/>
                          </a:solidFill>
                          <a:latin typeface="等线" panose="02010600030101010101" charset="-122"/>
                          <a:ea typeface="等线" panose="02010600030101010101" charset="-122"/>
                          <a:sym typeface="+mn-ea"/>
                        </a:rPr>
                        <a:t>Customizable colors</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hMerge="1">
                  <a:tcPr>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r>
              <a:tr h="352425">
                <a:tc>
                  <a:txBody>
                    <a:bodyPr/>
                    <a:p>
                      <a:pPr algn="l" fontAlgn="ctr"/>
                      <a:r>
                        <a:rPr lang="en-US" altLang="zh-CN" sz="1200" b="1" i="0">
                          <a:solidFill>
                            <a:srgbClr val="000000"/>
                          </a:solidFill>
                          <a:latin typeface="等线" panose="02010600030101010101" charset="-122"/>
                          <a:ea typeface="等线" panose="02010600030101010101" charset="-122"/>
                        </a:rPr>
                        <a:t> Blade Quantity</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l" fontAlgn="ctr"/>
                      <a:r>
                        <a:rPr lang="en-US" altLang="zh-CN" sz="1200">
                          <a:solidFill>
                            <a:srgbClr val="000000"/>
                          </a:solidFill>
                          <a:latin typeface="等线" panose="02010600030101010101" charset="-122"/>
                          <a:ea typeface="等线" panose="02010600030101010101" charset="-122"/>
                          <a:sym typeface="+mn-ea"/>
                        </a:rPr>
                        <a:t>7 Plastic Blades</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endParaRPr lang="en-US" altLang="zh-CN" sz="1200" b="1" i="0">
                        <a:solidFill>
                          <a:srgbClr val="22C55E"/>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gridSpan="2">
                  <a:txBody>
                    <a:bodyPr/>
                    <a:p>
                      <a:pPr algn="ctr" fontAlgn="ctr"/>
                      <a:r>
                        <a:rPr lang="en-US" altLang="zh-CN" sz="1200" b="0" i="0">
                          <a:solidFill>
                            <a:srgbClr val="000000"/>
                          </a:solidFill>
                          <a:latin typeface="等线" panose="02010600030101010101" charset="-122"/>
                          <a:ea typeface="等线" panose="02010600030101010101" charset="-122"/>
                        </a:rPr>
                        <a:t>OEM &amp; ODM supported</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hMerge="1">
                  <a:tcPr>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r>
              <a:tr h="351790">
                <a:tc>
                  <a:txBody>
                    <a:bodyPr/>
                    <a:p>
                      <a:pPr algn="l" fontAlgn="ctr"/>
                      <a:r>
                        <a:rPr lang="en-US" altLang="zh-CN" sz="1200" b="1" i="0">
                          <a:solidFill>
                            <a:srgbClr val="000000"/>
                          </a:solidFill>
                          <a:latin typeface="等线" panose="02010600030101010101" charset="-122"/>
                          <a:ea typeface="等线" panose="02010600030101010101" charset="-122"/>
                        </a:rPr>
                        <a:t> Oscillation</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l" fontAlgn="ctr"/>
                      <a:r>
                        <a:rPr lang="en-US" altLang="zh-CN" sz="1200" b="0" i="0">
                          <a:solidFill>
                            <a:srgbClr val="000000"/>
                          </a:solidFill>
                          <a:latin typeface="等线" panose="02010600030101010101" charset="-122"/>
                          <a:ea typeface="等线" panose="02010600030101010101" charset="-122"/>
                        </a:rPr>
                        <a:t>Left &amp; Right Oscillation</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l" fontAlgn="ctr"/>
                      <a:endParaRPr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gridSpan="2">
                  <a:txBody>
                    <a:bodyPr/>
                    <a:p>
                      <a:pPr algn="ctr" fontAlgn="ctr"/>
                      <a:r>
                        <a:rPr lang="en-US" altLang="zh-CN" sz="1200" b="0" i="0">
                          <a:solidFill>
                            <a:srgbClr val="000000"/>
                          </a:solidFill>
                          <a:latin typeface="等线" panose="02010600030101010101" charset="-122"/>
                          <a:ea typeface="等线" panose="02010600030101010101" charset="-122"/>
                        </a:rPr>
                        <a:t>Carton color is customizable</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hMerge="1">
                  <a:tcPr>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r>
              <a:tr h="542925">
                <a:tc>
                  <a:txBody>
                    <a:bodyPr/>
                    <a:p>
                      <a:pPr algn="ctr" fontAlgn="ctr"/>
                      <a:r>
                        <a:rPr lang="en-US" altLang="zh-CN" sz="1300" b="1" i="0">
                          <a:solidFill>
                            <a:srgbClr val="FFFFFF"/>
                          </a:solidFill>
                          <a:latin typeface="等线" panose="02010600030101010101" charset="-122"/>
                          <a:ea typeface="等线" panose="02010600030101010101" charset="-122"/>
                        </a:rPr>
                        <a:t>Packing Data</a:t>
                      </a:r>
                      <a:endParaRPr lang="en-US" altLang="zh-CN" sz="1300" b="1" i="0">
                        <a:solidFill>
                          <a:srgbClr val="FFFFFF"/>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1A365D"/>
                    </a:solidFill>
                  </a:tcPr>
                </a:tc>
                <a:tc>
                  <a:txBody>
                    <a:bodyPr/>
                    <a:p>
                      <a:pPr algn="l" fontAlgn="ctr"/>
                      <a:endParaRPr sz="13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1A365D"/>
                    </a:solidFill>
                  </a:tcPr>
                </a:tc>
                <a:tc gridSpan="3">
                  <a:txBody>
                    <a:bodyPr/>
                    <a:p>
                      <a:pPr algn="ctr" fontAlgn="ctr"/>
                      <a:r>
                        <a:rPr lang="en-US" altLang="zh-CN" sz="1300" b="1" i="0">
                          <a:solidFill>
                            <a:srgbClr val="FFFFFF"/>
                          </a:solidFill>
                          <a:latin typeface="等线" panose="02010600030101010101" charset="-122"/>
                          <a:ea typeface="等线" panose="02010600030101010101" charset="-122"/>
                        </a:rPr>
                        <a:t>Packing Quantity</a:t>
                      </a:r>
                      <a:r>
                        <a:rPr lang="zh-CN" altLang="en-US" sz="1300" b="1" i="0">
                          <a:solidFill>
                            <a:srgbClr val="FFFFFF"/>
                          </a:solidFill>
                          <a:latin typeface="等线" panose="02010600030101010101" charset="-122"/>
                          <a:ea typeface="等线" panose="02010600030101010101" charset="-122"/>
                        </a:rPr>
                        <a:t>（</a:t>
                      </a:r>
                      <a:r>
                        <a:rPr lang="en-US" altLang="zh-CN" sz="1300" b="1" i="0">
                          <a:solidFill>
                            <a:srgbClr val="FFFFFF"/>
                          </a:solidFill>
                          <a:latin typeface="等线" panose="02010600030101010101" charset="-122"/>
                          <a:ea typeface="等线" panose="02010600030101010101" charset="-122"/>
                        </a:rPr>
                        <a:t>pcs </a:t>
                      </a:r>
                      <a:r>
                        <a:rPr lang="zh-CN" altLang="en-US" sz="1300" b="1" i="0">
                          <a:solidFill>
                            <a:srgbClr val="FFFFFF"/>
                          </a:solidFill>
                          <a:latin typeface="等线" panose="02010600030101010101" charset="-122"/>
                          <a:ea typeface="等线" panose="02010600030101010101" charset="-122"/>
                        </a:rPr>
                        <a:t>）</a:t>
                      </a:r>
                      <a:endParaRPr lang="zh-CN" altLang="en-US" sz="1300" b="1" i="0">
                        <a:solidFill>
                          <a:srgbClr val="FFFFFF"/>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1A365D"/>
                    </a:solidFill>
                  </a:tcPr>
                </a:tc>
                <a:tc hMerge="1">
                  <a:tcP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c hMerge="1">
                  <a:tcPr>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r>
              <a:tr h="542290">
                <a:tc>
                  <a:txBody>
                    <a:bodyPr/>
                    <a:p>
                      <a:pPr algn="ctr" fontAlgn="ctr"/>
                      <a:r>
                        <a:rPr lang="en-US" altLang="zh-CN" sz="1200" b="1" i="0">
                          <a:solidFill>
                            <a:srgbClr val="000000"/>
                          </a:solidFill>
                          <a:latin typeface="等线" panose="02010600030101010101" charset="-122"/>
                          <a:ea typeface="等线" panose="02010600030101010101" charset="-122"/>
                        </a:rPr>
                        <a:t>Specifications</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r>
                        <a:rPr lang="en-US" altLang="zh-CN" sz="1200" b="1" i="0">
                          <a:solidFill>
                            <a:srgbClr val="000000"/>
                          </a:solidFill>
                          <a:latin typeface="等线" panose="02010600030101010101" charset="-122"/>
                          <a:ea typeface="等线" panose="02010600030101010101" charset="-122"/>
                        </a:rPr>
                        <a:t>G.W /N.W(KG)</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r>
                        <a:rPr lang="en-US" altLang="zh-CN" sz="1200" b="1" i="0">
                          <a:solidFill>
                            <a:srgbClr val="000000"/>
                          </a:solidFill>
                          <a:latin typeface="等线" panose="02010600030101010101" charset="-122"/>
                          <a:ea typeface="等线" panose="02010600030101010101" charset="-122"/>
                        </a:rPr>
                        <a:t>20GP</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r>
                        <a:rPr lang="en-US" altLang="zh-CN" sz="1200" b="1" i="0">
                          <a:solidFill>
                            <a:srgbClr val="000000"/>
                          </a:solidFill>
                          <a:latin typeface="等线" panose="02010600030101010101" charset="-122"/>
                          <a:ea typeface="等线" panose="02010600030101010101" charset="-122"/>
                        </a:rPr>
                        <a:t>40GP</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r>
                        <a:rPr lang="en-US" altLang="zh-CN" sz="1200" b="1" i="0">
                          <a:solidFill>
                            <a:srgbClr val="000000"/>
                          </a:solidFill>
                          <a:latin typeface="等线" panose="02010600030101010101" charset="-122"/>
                          <a:ea typeface="等线" panose="02010600030101010101" charset="-122"/>
                        </a:rPr>
                        <a:t>40HQ</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r>
              <a:tr h="543560">
                <a:tc>
                  <a:txBody>
                    <a:bodyPr/>
                    <a:p>
                      <a:pPr algn="ctr" fontAlgn="ctr"/>
                      <a:r>
                        <a:rPr lang="en-US" altLang="zh-CN" sz="1200" b="0" i="0">
                          <a:solidFill>
                            <a:srgbClr val="000000"/>
                          </a:solidFill>
                          <a:latin typeface="等线" panose="02010600030101010101" charset="-122"/>
                          <a:ea typeface="等线" panose="02010600030101010101" charset="-122"/>
                        </a:rPr>
                        <a:t>14Inch Floor Fan</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r>
                        <a:rPr lang="en-US" altLang="zh-CN" sz="1200" b="0" i="0">
                          <a:solidFill>
                            <a:srgbClr val="000000"/>
                          </a:solidFill>
                          <a:latin typeface="等线" panose="02010600030101010101" charset="-122"/>
                          <a:ea typeface="等线" panose="02010600030101010101" charset="-122"/>
                        </a:rPr>
                        <a:t>4.7/4.2</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r>
                        <a:rPr lang="en-US" altLang="zh-CN" sz="1100" b="0" i="0">
                          <a:solidFill>
                            <a:srgbClr val="000000"/>
                          </a:solidFill>
                          <a:latin typeface="宋体" panose="02010600030101010101" pitchFamily="2" charset="-122"/>
                          <a:ea typeface="宋体" panose="02010600030101010101" pitchFamily="2" charset="-122"/>
                        </a:rPr>
                        <a:t>795</a:t>
                      </a:r>
                      <a:r>
                        <a:rPr lang="en-US" altLang="zh-CN" sz="1100" b="0" i="0">
                          <a:solidFill>
                            <a:srgbClr val="000000"/>
                          </a:solidFill>
                          <a:latin typeface="宋体" panose="02010600030101010101" pitchFamily="2" charset="-122"/>
                          <a:ea typeface="宋体" panose="02010600030101010101" pitchFamily="2" charset="-122"/>
                        </a:rPr>
                        <a:t> </a:t>
                      </a:r>
                      <a:endParaRPr lang="en-US" altLang="zh-CN" sz="1100" b="0" i="0">
                        <a:solidFill>
                          <a:srgbClr val="000000"/>
                        </a:solidFill>
                        <a:latin typeface="宋体" panose="02010600030101010101" pitchFamily="2" charset="-122"/>
                        <a:ea typeface="宋体" panose="02010600030101010101" pitchFamily="2"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r>
                        <a:rPr lang="en-US" altLang="zh-CN" sz="1100" b="0" i="0">
                          <a:solidFill>
                            <a:srgbClr val="000000"/>
                          </a:solidFill>
                          <a:latin typeface="宋体" panose="02010600030101010101" pitchFamily="2" charset="-122"/>
                          <a:ea typeface="宋体" panose="02010600030101010101" pitchFamily="2" charset="-122"/>
                        </a:rPr>
                        <a:t>1749</a:t>
                      </a:r>
                      <a:r>
                        <a:rPr lang="en-US" altLang="zh-CN" sz="1100" b="0" i="0">
                          <a:solidFill>
                            <a:srgbClr val="000000"/>
                          </a:solidFill>
                          <a:latin typeface="宋体" panose="02010600030101010101" pitchFamily="2" charset="-122"/>
                          <a:ea typeface="宋体" panose="02010600030101010101" pitchFamily="2" charset="-122"/>
                        </a:rPr>
                        <a:t> </a:t>
                      </a:r>
                      <a:endParaRPr lang="en-US" altLang="zh-CN" sz="1100" b="0" i="0">
                        <a:solidFill>
                          <a:srgbClr val="000000"/>
                        </a:solidFill>
                        <a:latin typeface="宋体" panose="02010600030101010101" pitchFamily="2" charset="-122"/>
                        <a:ea typeface="宋体" panose="02010600030101010101" pitchFamily="2"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r>
                        <a:rPr lang="en-US" altLang="zh-CN" sz="1100" b="0" i="0">
                          <a:solidFill>
                            <a:srgbClr val="000000"/>
                          </a:solidFill>
                          <a:latin typeface="宋体" panose="02010600030101010101" pitchFamily="2" charset="-122"/>
                          <a:ea typeface="宋体" panose="02010600030101010101" pitchFamily="2" charset="-122"/>
                        </a:rPr>
                        <a:t>2162</a:t>
                      </a:r>
                      <a:r>
                        <a:rPr lang="en-US" altLang="zh-CN" sz="1100" b="0" i="0">
                          <a:solidFill>
                            <a:srgbClr val="000000"/>
                          </a:solidFill>
                          <a:latin typeface="宋体" panose="02010600030101010101" pitchFamily="2" charset="-122"/>
                          <a:ea typeface="宋体" panose="02010600030101010101" pitchFamily="2" charset="-122"/>
                        </a:rPr>
                        <a:t> </a:t>
                      </a:r>
                      <a:endParaRPr lang="en-US" altLang="zh-CN" sz="1100" b="0" i="0">
                        <a:solidFill>
                          <a:srgbClr val="000000"/>
                        </a:solidFill>
                        <a:latin typeface="宋体" panose="02010600030101010101" pitchFamily="2" charset="-122"/>
                        <a:ea typeface="宋体" panose="02010600030101010101" pitchFamily="2"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r>
            </a:tbl>
          </a:graphicData>
        </a:graphic>
      </p:graphicFrame>
      <p:pic>
        <p:nvPicPr>
          <p:cNvPr id="5" name="图片 4" descr="17-透"/>
          <p:cNvPicPr>
            <a:picLocks noChangeAspect="1"/>
          </p:cNvPicPr>
          <p:nvPr/>
        </p:nvPicPr>
        <p:blipFill>
          <a:blip r:embed="rId1"/>
          <a:stretch>
            <a:fillRect/>
          </a:stretch>
        </p:blipFill>
        <p:spPr>
          <a:xfrm>
            <a:off x="6466205" y="32385"/>
            <a:ext cx="6204585" cy="6204585"/>
          </a:xfrm>
          <a:prstGeom prst="rect">
            <a:avLst/>
          </a:prstGeom>
        </p:spPr>
      </p:pic>
    </p:spTree>
    <p:custDataLst>
      <p:tags r:id="rId2"/>
    </p:custData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5" name="表格 14"/>
          <p:cNvGraphicFramePr/>
          <p:nvPr/>
        </p:nvGraphicFramePr>
        <p:xfrm>
          <a:off x="15240" y="-20955"/>
          <a:ext cx="6913880" cy="6257925"/>
        </p:xfrm>
        <a:graphic>
          <a:graphicData uri="http://schemas.openxmlformats.org/drawingml/2006/table">
            <a:tbl>
              <a:tblPr/>
              <a:tblGrid>
                <a:gridCol w="1365885"/>
                <a:gridCol w="1963420"/>
                <a:gridCol w="1111885"/>
                <a:gridCol w="613410"/>
                <a:gridCol w="1859280"/>
              </a:tblGrid>
              <a:tr h="1042035">
                <a:tc gridSpan="5">
                  <a:txBody>
                    <a:bodyPr/>
                    <a:p>
                      <a:pPr algn="ctr" fontAlgn="ctr"/>
                      <a:r>
                        <a:rPr lang="en-US" altLang="zh-CN" sz="1700" b="1" i="0">
                          <a:solidFill>
                            <a:srgbClr val="000000"/>
                          </a:solidFill>
                          <a:latin typeface="等线" panose="02010600030101010101" charset="-122"/>
                          <a:ea typeface="等线" panose="02010600030101010101" charset="-122"/>
                        </a:rPr>
                        <a:t>Specifications</a:t>
                      </a:r>
                      <a:r>
                        <a:rPr lang="zh-CN" altLang="en-US" sz="1700" b="1" i="0">
                          <a:solidFill>
                            <a:srgbClr val="000000"/>
                          </a:solidFill>
                          <a:latin typeface="等线" panose="02010600030101010101" charset="-122"/>
                          <a:ea typeface="等线" panose="02010600030101010101" charset="-122"/>
                        </a:rPr>
                        <a:t>：</a:t>
                      </a:r>
                      <a:r>
                        <a:rPr lang="en-US" altLang="zh-CN" sz="1700" b="1" i="0">
                          <a:solidFill>
                            <a:srgbClr val="000000"/>
                          </a:solidFill>
                          <a:latin typeface="等线" panose="02010600030101010101" charset="-122"/>
                          <a:ea typeface="等线" panose="02010600030101010101" charset="-122"/>
                        </a:rPr>
                        <a:t>14</a:t>
                      </a:r>
                      <a:r>
                        <a:rPr lang="en-US" altLang="zh-CN" sz="1700" b="1" i="0">
                          <a:solidFill>
                            <a:srgbClr val="000000"/>
                          </a:solidFill>
                          <a:latin typeface="等线" panose="02010600030101010101" charset="-122"/>
                          <a:ea typeface="等线" panose="02010600030101010101" charset="-122"/>
                        </a:rPr>
                        <a:t> Inch Floor Fan-FD-30Y501</a:t>
                      </a:r>
                      <a:r>
                        <a:rPr lang="zh-CN" altLang="en-US" sz="1700" b="1" i="0">
                          <a:solidFill>
                            <a:srgbClr val="000000"/>
                          </a:solidFill>
                          <a:latin typeface="等线" panose="02010600030101010101" charset="-122"/>
                          <a:ea typeface="等线" panose="02010600030101010101" charset="-122"/>
                        </a:rPr>
                        <a:t>（</a:t>
                      </a:r>
                      <a:r>
                        <a:rPr lang="en-US" altLang="zh-CN" sz="1700" b="1" i="0">
                          <a:solidFill>
                            <a:srgbClr val="000000"/>
                          </a:solidFill>
                          <a:latin typeface="等线" panose="02010600030101010101" charset="-122"/>
                          <a:ea typeface="等线" panose="02010600030101010101" charset="-122"/>
                        </a:rPr>
                        <a:t>Customizable</a:t>
                      </a:r>
                      <a:r>
                        <a:rPr lang="zh-CN" altLang="en-US" sz="1700" b="1" i="0">
                          <a:solidFill>
                            <a:srgbClr val="000000"/>
                          </a:solidFill>
                          <a:latin typeface="等线" panose="02010600030101010101" charset="-122"/>
                          <a:ea typeface="等线" panose="02010600030101010101" charset="-122"/>
                        </a:rPr>
                        <a:t>）</a:t>
                      </a:r>
                      <a:endParaRPr lang="zh-CN" altLang="en-US" sz="1700" b="1"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hMerge="1">
                  <a:tcP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c hMerge="1">
                  <a:tcP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c hMerge="1">
                  <a:tcP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c hMerge="1">
                  <a:tcPr>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r>
              <a:tr h="396240">
                <a:tc gridSpan="2">
                  <a:txBody>
                    <a:bodyPr/>
                    <a:p>
                      <a:pPr algn="ctr" fontAlgn="ctr"/>
                      <a:r>
                        <a:rPr lang="en-US" altLang="zh-CN" sz="1300" b="1" i="0">
                          <a:solidFill>
                            <a:srgbClr val="FFFFFF"/>
                          </a:solidFill>
                          <a:latin typeface="等线" panose="02010600030101010101" charset="-122"/>
                          <a:ea typeface="等线" panose="02010600030101010101" charset="-122"/>
                        </a:rPr>
                        <a:t>Product Specifications</a:t>
                      </a:r>
                      <a:endParaRPr lang="en-US" altLang="zh-CN" sz="1300" b="1" i="0">
                        <a:solidFill>
                          <a:srgbClr val="FFFFFF"/>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1A365D"/>
                    </a:solidFill>
                  </a:tcPr>
                </a:tc>
                <a:tc hMerge="1">
                  <a:tcPr>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c>
                  <a:txBody>
                    <a:bodyPr/>
                    <a:p>
                      <a:pPr algn="l" fontAlgn="ctr"/>
                      <a:r>
                        <a:rPr lang="en-US" altLang="zh-CN" sz="1300" b="1" i="0">
                          <a:solidFill>
                            <a:srgbClr val="FFFFFF"/>
                          </a:solidFill>
                          <a:latin typeface="等线" panose="02010600030101010101" charset="-122"/>
                          <a:ea typeface="等线" panose="02010600030101010101" charset="-122"/>
                        </a:rPr>
                        <a:t>Customizable</a:t>
                      </a:r>
                      <a:endParaRPr lang="en-US" altLang="zh-CN" sz="1300" b="1" i="0">
                        <a:solidFill>
                          <a:srgbClr val="FFFFFF"/>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1A365D"/>
                    </a:solidFill>
                  </a:tcPr>
                </a:tc>
                <a:tc gridSpan="2">
                  <a:txBody>
                    <a:bodyPr/>
                    <a:p>
                      <a:pPr algn="ctr" fontAlgn="ctr"/>
                      <a:r>
                        <a:rPr lang="en-US" altLang="zh-CN" sz="1300" b="1" i="0">
                          <a:solidFill>
                            <a:srgbClr val="FFFFFF"/>
                          </a:solidFill>
                          <a:latin typeface="等线" panose="02010600030101010101" charset="-122"/>
                          <a:ea typeface="等线" panose="02010600030101010101" charset="-122"/>
                        </a:rPr>
                        <a:t>Product Selling Points</a:t>
                      </a:r>
                      <a:endParaRPr lang="en-US" altLang="zh-CN" sz="1300" b="1" i="0">
                        <a:solidFill>
                          <a:srgbClr val="FFFFFF"/>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1A365D"/>
                    </a:solidFill>
                  </a:tcPr>
                </a:tc>
                <a:tc hMerge="1">
                  <a:tcPr>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r>
              <a:tr h="351790">
                <a:tc>
                  <a:txBody>
                    <a:bodyPr/>
                    <a:p>
                      <a:pPr algn="l" fontAlgn="ctr"/>
                      <a:r>
                        <a:rPr lang="en-US" altLang="zh-CN" sz="1200" b="1" i="0">
                          <a:solidFill>
                            <a:srgbClr val="000000"/>
                          </a:solidFill>
                          <a:latin typeface="等线" panose="02010600030101010101" charset="-122"/>
                          <a:ea typeface="等线" panose="02010600030101010101" charset="-122"/>
                        </a:rPr>
                        <a:t> Rated Voltage</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l" fontAlgn="ctr"/>
                      <a:r>
                        <a:rPr lang="en-US" altLang="zh-CN" sz="1200" b="0" i="0">
                          <a:solidFill>
                            <a:srgbClr val="000000"/>
                          </a:solidFill>
                          <a:latin typeface="等线" panose="02010600030101010101" charset="-122"/>
                          <a:ea typeface="等线" panose="02010600030101010101" charset="-122"/>
                        </a:rPr>
                        <a:t>220V~50Hz</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r>
                        <a:rPr lang="en-US" altLang="zh-CN" sz="1200" b="1" i="0">
                          <a:solidFill>
                            <a:srgbClr val="22C55E"/>
                          </a:solidFill>
                          <a:latin typeface="等线" panose="02010600030101010101" charset="-122"/>
                          <a:ea typeface="等线" panose="02010600030101010101" charset="-122"/>
                        </a:rPr>
                        <a:t>✓</a:t>
                      </a:r>
                      <a:endParaRPr lang="en-US" altLang="zh-CN" sz="1200" b="1" i="0">
                        <a:solidFill>
                          <a:srgbClr val="22C55E"/>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gridSpan="2">
                  <a:txBody>
                    <a:bodyPr/>
                    <a:p>
                      <a:pPr algn="ctr" fontAlgn="ctr"/>
                      <a:r>
                        <a:rPr lang="en-US" altLang="zh-CN" sz="1200" b="0" i="0">
                          <a:solidFill>
                            <a:srgbClr val="000000"/>
                          </a:solidFill>
                          <a:latin typeface="等线" panose="02010600030101010101" charset="-122"/>
                          <a:ea typeface="等线" panose="02010600030101010101" charset="-122"/>
                        </a:rPr>
                        <a:t>3 speed levels, remote control</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hMerge="1">
                  <a:tcPr>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r>
              <a:tr h="352425">
                <a:tc>
                  <a:txBody>
                    <a:bodyPr/>
                    <a:p>
                      <a:pPr algn="l" fontAlgn="ctr"/>
                      <a:r>
                        <a:rPr lang="en-US" altLang="zh-CN" sz="1200" b="1" i="0">
                          <a:solidFill>
                            <a:srgbClr val="000000"/>
                          </a:solidFill>
                          <a:latin typeface="等线" panose="02010600030101010101" charset="-122"/>
                          <a:ea typeface="等线" panose="02010600030101010101" charset="-122"/>
                        </a:rPr>
                        <a:t> Rated Power</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l" fontAlgn="ctr"/>
                      <a:r>
                        <a:rPr lang="en-US" altLang="zh-CN" sz="1200">
                          <a:solidFill>
                            <a:srgbClr val="000000"/>
                          </a:solidFill>
                          <a:latin typeface="等线" panose="02010600030101010101" charset="-122"/>
                          <a:ea typeface="等线" panose="02010600030101010101" charset="-122"/>
                          <a:sym typeface="+mn-ea"/>
                        </a:rPr>
                        <a:t>60W</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r>
                        <a:rPr lang="en-US" altLang="zh-CN" sz="1200" b="1" i="0">
                          <a:solidFill>
                            <a:srgbClr val="22C55E"/>
                          </a:solidFill>
                          <a:latin typeface="等线" panose="02010600030101010101" charset="-122"/>
                          <a:ea typeface="等线" panose="02010600030101010101" charset="-122"/>
                        </a:rPr>
                        <a:t>✓</a:t>
                      </a:r>
                      <a:endParaRPr lang="en-US" altLang="zh-CN" sz="1200" b="1" i="0">
                        <a:solidFill>
                          <a:srgbClr val="22C55E"/>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gridSpan="2">
                  <a:txBody>
                    <a:bodyPr/>
                    <a:p>
                      <a:pPr algn="ctr" fontAlgn="ctr"/>
                      <a:r>
                        <a:rPr lang="en-US" altLang="zh-CN" sz="1200">
                          <a:solidFill>
                            <a:srgbClr val="000000"/>
                          </a:solidFill>
                          <a:latin typeface="等线" panose="02010600030101010101" charset="-122"/>
                          <a:ea typeface="等线" panose="02010600030101010101" charset="-122"/>
                          <a:sym typeface="+mn-ea"/>
                        </a:rPr>
                        <a:t>Left &amp; right oscillation+7</a:t>
                      </a:r>
                      <a:r>
                        <a:rPr lang="en-US" altLang="zh-CN" sz="1200">
                          <a:solidFill>
                            <a:srgbClr val="000000"/>
                          </a:solidFill>
                          <a:latin typeface="等线" panose="02010600030101010101" charset="-122"/>
                          <a:ea typeface="等线" panose="02010600030101010101" charset="-122"/>
                          <a:sym typeface="+mn-ea"/>
                        </a:rPr>
                        <a:t>-hour timer</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hMerge="1">
                  <a:tcPr>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r>
              <a:tr h="351790">
                <a:tc>
                  <a:txBody>
                    <a:bodyPr/>
                    <a:p>
                      <a:pPr algn="l" fontAlgn="ctr"/>
                      <a:r>
                        <a:rPr lang="en-US" altLang="zh-CN" sz="1200" b="1" i="0">
                          <a:solidFill>
                            <a:srgbClr val="000000"/>
                          </a:solidFill>
                          <a:latin typeface="等线" panose="02010600030101010101" charset="-122"/>
                          <a:ea typeface="等线" panose="02010600030101010101" charset="-122"/>
                        </a:rPr>
                        <a:t> Body Material</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l" fontAlgn="ctr"/>
                      <a:r>
                        <a:rPr lang="en-US" altLang="zh-CN" sz="1200" b="0" i="0">
                          <a:solidFill>
                            <a:srgbClr val="000000"/>
                          </a:solidFill>
                          <a:latin typeface="等线" panose="02010600030101010101" charset="-122"/>
                          <a:ea typeface="等线" panose="02010600030101010101" charset="-122"/>
                        </a:rPr>
                        <a:t>Polypropylene (PP)</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r>
                        <a:rPr lang="en-US" altLang="zh-CN" sz="1200" b="1" i="0">
                          <a:solidFill>
                            <a:srgbClr val="22C55E"/>
                          </a:solidFill>
                          <a:latin typeface="等线" panose="02010600030101010101" charset="-122"/>
                          <a:ea typeface="等线" panose="02010600030101010101" charset="-122"/>
                        </a:rPr>
                        <a:t>✓</a:t>
                      </a:r>
                      <a:endParaRPr lang="en-US" altLang="zh-CN" sz="1200" b="1" i="0">
                        <a:solidFill>
                          <a:srgbClr val="22C55E"/>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gridSpan="2">
                  <a:txBody>
                    <a:bodyPr/>
                    <a:p>
                      <a:pPr algn="ctr" fontAlgn="ctr"/>
                      <a:r>
                        <a:rPr lang="en-US" altLang="zh-CN" sz="1200" b="0" i="0">
                          <a:solidFill>
                            <a:srgbClr val="000000"/>
                          </a:solidFill>
                          <a:latin typeface="等线" panose="02010600030101010101" charset="-122"/>
                          <a:ea typeface="等线" panose="02010600030101010101" charset="-122"/>
                        </a:rPr>
                        <a:t>Dual use as table or floor fan</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hMerge="1">
                  <a:tcPr>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r>
              <a:tr h="352425">
                <a:tc>
                  <a:txBody>
                    <a:bodyPr/>
                    <a:p>
                      <a:pPr algn="l" fontAlgn="ctr"/>
                      <a:r>
                        <a:rPr lang="en-US" altLang="zh-CN" sz="1200" b="1" i="0">
                          <a:solidFill>
                            <a:srgbClr val="000000"/>
                          </a:solidFill>
                          <a:latin typeface="等线" panose="02010600030101010101" charset="-122"/>
                          <a:ea typeface="等线" panose="02010600030101010101" charset="-122"/>
                        </a:rPr>
                        <a:t> Product Size</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l" fontAlgn="ctr">
                        <a:buClrTx/>
                        <a:buSzTx/>
                        <a:buFontTx/>
                      </a:pPr>
                      <a:r>
                        <a:rPr lang="en-US" altLang="zh-CN" sz="1200">
                          <a:solidFill>
                            <a:srgbClr val="000000"/>
                          </a:solidFill>
                          <a:latin typeface="等线" panose="02010600030101010101" charset="-122"/>
                          <a:ea typeface="等线" panose="02010600030101010101" charset="-122"/>
                          <a:sym typeface="+mn-ea"/>
                        </a:rPr>
                        <a:t>360*360*1100mm</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endParaRPr sz="1200" b="1" i="0">
                        <a:solidFill>
                          <a:srgbClr val="22C55E"/>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gridSpan="2">
                  <a:txBody>
                    <a:bodyPr/>
                    <a:p>
                      <a:pPr algn="ctr" fontAlgn="ctr"/>
                      <a:r>
                        <a:rPr lang="en-US" altLang="zh-CN" sz="1200" b="0" i="0">
                          <a:solidFill>
                            <a:srgbClr val="000000"/>
                          </a:solidFill>
                          <a:latin typeface="等线" panose="02010600030101010101" charset="-122"/>
                          <a:ea typeface="等线" panose="02010600030101010101" charset="-122"/>
                        </a:rPr>
                        <a:t>Powerful airflow, quiet operation</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hMerge="1">
                  <a:tcPr>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r>
              <a:tr h="374015">
                <a:tc>
                  <a:txBody>
                    <a:bodyPr/>
                    <a:p>
                      <a:pPr algn="l" fontAlgn="ctr"/>
                      <a:r>
                        <a:rPr lang="en-US" altLang="zh-CN" sz="1200" b="1" i="0">
                          <a:solidFill>
                            <a:srgbClr val="000000"/>
                          </a:solidFill>
                          <a:latin typeface="等线" panose="02010600030101010101" charset="-122"/>
                          <a:ea typeface="等线" panose="02010600030101010101" charset="-122"/>
                        </a:rPr>
                        <a:t> Carton Size</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l" fontAlgn="ctr">
                        <a:buClrTx/>
                        <a:buSzTx/>
                        <a:buFontTx/>
                      </a:pPr>
                      <a:r>
                        <a:rPr lang="en-US" altLang="zh-CN" sz="1200">
                          <a:solidFill>
                            <a:srgbClr val="000000"/>
                          </a:solidFill>
                          <a:latin typeface="等线" panose="02010600030101010101" charset="-122"/>
                          <a:ea typeface="等线" panose="02010600030101010101" charset="-122"/>
                          <a:sym typeface="+mn-ea"/>
                        </a:rPr>
                        <a:t>500*170*370mm</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endParaRPr sz="1200" b="1" i="0">
                        <a:solidFill>
                          <a:srgbClr val="22C55E"/>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gridSpan="2">
                  <a:txBody>
                    <a:bodyPr/>
                    <a:p>
                      <a:pPr algn="ctr" fontAlgn="ctr"/>
                      <a:r>
                        <a:rPr lang="en-US" altLang="zh-CN" sz="1200" b="0" i="0">
                          <a:solidFill>
                            <a:srgbClr val="000000"/>
                          </a:solidFill>
                          <a:latin typeface="等线" panose="02010600030101010101" charset="-122"/>
                          <a:ea typeface="等线" panose="02010600030101010101" charset="-122"/>
                        </a:rPr>
                        <a:t>Dense safety grill protection</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hMerge="1">
                  <a:tcPr>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r>
              <a:tr h="352425">
                <a:tc>
                  <a:txBody>
                    <a:bodyPr/>
                    <a:p>
                      <a:pPr algn="l" fontAlgn="ctr"/>
                      <a:r>
                        <a:rPr lang="en-US" altLang="zh-CN" sz="1200" b="1" i="0">
                          <a:solidFill>
                            <a:srgbClr val="000000"/>
                          </a:solidFill>
                          <a:latin typeface="等线" panose="02010600030101010101" charset="-122"/>
                          <a:ea typeface="等线" panose="02010600030101010101" charset="-122"/>
                        </a:rPr>
                        <a:t> Control Mode</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l" fontAlgn="ctr"/>
                      <a:r>
                        <a:rPr lang="en-US" altLang="zh-CN" sz="1200">
                          <a:solidFill>
                            <a:srgbClr val="000000"/>
                          </a:solidFill>
                          <a:latin typeface="等线" panose="02010600030101010101" charset="-122"/>
                          <a:ea typeface="等线" panose="02010600030101010101" charset="-122"/>
                          <a:sym typeface="+mn-ea"/>
                        </a:rPr>
                        <a:t>Remote control operation</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r>
                        <a:rPr lang="en-US" altLang="zh-CN" sz="1200" b="1" i="0">
                          <a:solidFill>
                            <a:srgbClr val="22C55E"/>
                          </a:solidFill>
                          <a:latin typeface="等线" panose="02010600030101010101" charset="-122"/>
                          <a:ea typeface="等线" panose="02010600030101010101" charset="-122"/>
                        </a:rPr>
                        <a:t>✓</a:t>
                      </a:r>
                      <a:endParaRPr lang="en-US" altLang="zh-CN" sz="1200" b="1" i="0">
                        <a:solidFill>
                          <a:srgbClr val="22C55E"/>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gridSpan="2">
                  <a:txBody>
                    <a:bodyPr/>
                    <a:p>
                      <a:pPr algn="ctr" fontAlgn="ctr"/>
                      <a:r>
                        <a:rPr lang="en-US" altLang="zh-CN" sz="1200" b="0" i="0">
                          <a:solidFill>
                            <a:srgbClr val="000000"/>
                          </a:solidFill>
                          <a:latin typeface="等线" panose="02010600030101010101" charset="-122"/>
                          <a:ea typeface="等线" panose="02010600030101010101" charset="-122"/>
                        </a:rPr>
                        <a:t>Stable base with counterweight</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hMerge="1">
                  <a:tcPr>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r>
              <a:tr h="351790">
                <a:tc>
                  <a:txBody>
                    <a:bodyPr/>
                    <a:p>
                      <a:pPr algn="l" fontAlgn="ctr"/>
                      <a:r>
                        <a:rPr lang="en-US" altLang="zh-CN" sz="1200" b="1" i="0">
                          <a:solidFill>
                            <a:srgbClr val="000000"/>
                          </a:solidFill>
                          <a:latin typeface="等线" panose="02010600030101010101" charset="-122"/>
                          <a:ea typeface="等线" panose="02010600030101010101" charset="-122"/>
                        </a:rPr>
                        <a:t> Packing Qty.</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l" fontAlgn="ctr"/>
                      <a:r>
                        <a:rPr lang="en-US" altLang="zh-CN" sz="1200" b="0" i="0">
                          <a:solidFill>
                            <a:srgbClr val="000000"/>
                          </a:solidFill>
                          <a:latin typeface="等线" panose="02010600030101010101" charset="-122"/>
                          <a:ea typeface="等线" panose="02010600030101010101" charset="-122"/>
                        </a:rPr>
                        <a:t>1 pcs/ctn</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r>
                        <a:rPr lang="en-US" altLang="zh-CN" sz="1200" b="1" i="0">
                          <a:solidFill>
                            <a:srgbClr val="22C55E"/>
                          </a:solidFill>
                          <a:latin typeface="等线" panose="02010600030101010101" charset="-122"/>
                          <a:ea typeface="等线" panose="02010600030101010101" charset="-122"/>
                        </a:rPr>
                        <a:t>✓</a:t>
                      </a:r>
                      <a:endParaRPr lang="en-US" altLang="zh-CN" sz="1200" b="1" i="0">
                        <a:solidFill>
                          <a:srgbClr val="22C55E"/>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gridSpan="2">
                  <a:txBody>
                    <a:bodyPr/>
                    <a:p>
                      <a:pPr algn="ctr" fontAlgn="ctr"/>
                      <a:r>
                        <a:rPr lang="en-US" altLang="zh-CN" sz="1200">
                          <a:solidFill>
                            <a:srgbClr val="000000"/>
                          </a:solidFill>
                          <a:latin typeface="等线" panose="02010600030101010101" charset="-122"/>
                          <a:ea typeface="等线" panose="02010600030101010101" charset="-122"/>
                          <a:sym typeface="+mn-ea"/>
                        </a:rPr>
                        <a:t>Customizable colors</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hMerge="1">
                  <a:tcPr>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r>
              <a:tr h="352425">
                <a:tc>
                  <a:txBody>
                    <a:bodyPr/>
                    <a:p>
                      <a:pPr algn="l" fontAlgn="ctr"/>
                      <a:r>
                        <a:rPr lang="en-US" altLang="zh-CN" sz="1200" b="1" i="0">
                          <a:solidFill>
                            <a:srgbClr val="000000"/>
                          </a:solidFill>
                          <a:latin typeface="等线" panose="02010600030101010101" charset="-122"/>
                          <a:ea typeface="等线" panose="02010600030101010101" charset="-122"/>
                        </a:rPr>
                        <a:t> Blade Quantity</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l" fontAlgn="ctr"/>
                      <a:r>
                        <a:rPr lang="en-US" altLang="zh-CN" sz="1200">
                          <a:solidFill>
                            <a:srgbClr val="000000"/>
                          </a:solidFill>
                          <a:latin typeface="等线" panose="02010600030101010101" charset="-122"/>
                          <a:ea typeface="等线" panose="02010600030101010101" charset="-122"/>
                          <a:sym typeface="+mn-ea"/>
                        </a:rPr>
                        <a:t>7 Plastic Blades</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endParaRPr lang="en-US" altLang="zh-CN" sz="1200" b="1" i="0">
                        <a:solidFill>
                          <a:srgbClr val="22C55E"/>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gridSpan="2">
                  <a:txBody>
                    <a:bodyPr/>
                    <a:p>
                      <a:pPr algn="ctr" fontAlgn="ctr"/>
                      <a:r>
                        <a:rPr lang="en-US" altLang="zh-CN" sz="1200" b="0" i="0">
                          <a:solidFill>
                            <a:srgbClr val="000000"/>
                          </a:solidFill>
                          <a:latin typeface="等线" panose="02010600030101010101" charset="-122"/>
                          <a:ea typeface="等线" panose="02010600030101010101" charset="-122"/>
                        </a:rPr>
                        <a:t>OEM &amp; ODM supported</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hMerge="1">
                  <a:tcPr>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r>
              <a:tr h="351790">
                <a:tc>
                  <a:txBody>
                    <a:bodyPr/>
                    <a:p>
                      <a:pPr algn="l" fontAlgn="ctr"/>
                      <a:r>
                        <a:rPr lang="en-US" altLang="zh-CN" sz="1200" b="1" i="0">
                          <a:solidFill>
                            <a:srgbClr val="000000"/>
                          </a:solidFill>
                          <a:latin typeface="等线" panose="02010600030101010101" charset="-122"/>
                          <a:ea typeface="等线" panose="02010600030101010101" charset="-122"/>
                        </a:rPr>
                        <a:t> Oscillation</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l" fontAlgn="ctr"/>
                      <a:r>
                        <a:rPr lang="en-US" altLang="zh-CN" sz="1200" b="0" i="0">
                          <a:solidFill>
                            <a:srgbClr val="000000"/>
                          </a:solidFill>
                          <a:latin typeface="等线" panose="02010600030101010101" charset="-122"/>
                          <a:ea typeface="等线" panose="02010600030101010101" charset="-122"/>
                        </a:rPr>
                        <a:t>Left &amp; Right Oscillation</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l" fontAlgn="ctr"/>
                      <a:endParaRPr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gridSpan="2">
                  <a:txBody>
                    <a:bodyPr/>
                    <a:p>
                      <a:pPr algn="ctr" fontAlgn="ctr"/>
                      <a:r>
                        <a:rPr lang="en-US" altLang="zh-CN" sz="1200" b="0" i="0">
                          <a:solidFill>
                            <a:srgbClr val="000000"/>
                          </a:solidFill>
                          <a:latin typeface="等线" panose="02010600030101010101" charset="-122"/>
                          <a:ea typeface="等线" panose="02010600030101010101" charset="-122"/>
                        </a:rPr>
                        <a:t>Carton color is customizable</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hMerge="1">
                  <a:tcPr>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r>
              <a:tr h="542925">
                <a:tc>
                  <a:txBody>
                    <a:bodyPr/>
                    <a:p>
                      <a:pPr algn="ctr" fontAlgn="ctr"/>
                      <a:r>
                        <a:rPr lang="en-US" altLang="zh-CN" sz="1300" b="1" i="0">
                          <a:solidFill>
                            <a:srgbClr val="FFFFFF"/>
                          </a:solidFill>
                          <a:latin typeface="等线" panose="02010600030101010101" charset="-122"/>
                          <a:ea typeface="等线" panose="02010600030101010101" charset="-122"/>
                        </a:rPr>
                        <a:t>Packing Data</a:t>
                      </a:r>
                      <a:endParaRPr lang="en-US" altLang="zh-CN" sz="1300" b="1" i="0">
                        <a:solidFill>
                          <a:srgbClr val="FFFFFF"/>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1A365D"/>
                    </a:solidFill>
                  </a:tcPr>
                </a:tc>
                <a:tc>
                  <a:txBody>
                    <a:bodyPr/>
                    <a:p>
                      <a:pPr algn="l" fontAlgn="ctr"/>
                      <a:endParaRPr sz="13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1A365D"/>
                    </a:solidFill>
                  </a:tcPr>
                </a:tc>
                <a:tc gridSpan="3">
                  <a:txBody>
                    <a:bodyPr/>
                    <a:p>
                      <a:pPr algn="ctr" fontAlgn="ctr"/>
                      <a:r>
                        <a:rPr lang="en-US" altLang="zh-CN" sz="1300" b="1" i="0">
                          <a:solidFill>
                            <a:srgbClr val="FFFFFF"/>
                          </a:solidFill>
                          <a:latin typeface="等线" panose="02010600030101010101" charset="-122"/>
                          <a:ea typeface="等线" panose="02010600030101010101" charset="-122"/>
                        </a:rPr>
                        <a:t>Packing Quantity</a:t>
                      </a:r>
                      <a:r>
                        <a:rPr lang="zh-CN" altLang="en-US" sz="1300" b="1" i="0">
                          <a:solidFill>
                            <a:srgbClr val="FFFFFF"/>
                          </a:solidFill>
                          <a:latin typeface="等线" panose="02010600030101010101" charset="-122"/>
                          <a:ea typeface="等线" panose="02010600030101010101" charset="-122"/>
                        </a:rPr>
                        <a:t>（</a:t>
                      </a:r>
                      <a:r>
                        <a:rPr lang="en-US" altLang="zh-CN" sz="1300" b="1" i="0">
                          <a:solidFill>
                            <a:srgbClr val="FFFFFF"/>
                          </a:solidFill>
                          <a:latin typeface="等线" panose="02010600030101010101" charset="-122"/>
                          <a:ea typeface="等线" panose="02010600030101010101" charset="-122"/>
                        </a:rPr>
                        <a:t>pcs </a:t>
                      </a:r>
                      <a:r>
                        <a:rPr lang="zh-CN" altLang="en-US" sz="1300" b="1" i="0">
                          <a:solidFill>
                            <a:srgbClr val="FFFFFF"/>
                          </a:solidFill>
                          <a:latin typeface="等线" panose="02010600030101010101" charset="-122"/>
                          <a:ea typeface="等线" panose="02010600030101010101" charset="-122"/>
                        </a:rPr>
                        <a:t>）</a:t>
                      </a:r>
                      <a:endParaRPr lang="zh-CN" altLang="en-US" sz="1300" b="1" i="0">
                        <a:solidFill>
                          <a:srgbClr val="FFFFFF"/>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1A365D"/>
                    </a:solidFill>
                  </a:tcPr>
                </a:tc>
                <a:tc hMerge="1">
                  <a:tcP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c hMerge="1">
                  <a:tcPr>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r>
              <a:tr h="542290">
                <a:tc>
                  <a:txBody>
                    <a:bodyPr/>
                    <a:p>
                      <a:pPr algn="ctr" fontAlgn="ctr"/>
                      <a:r>
                        <a:rPr lang="en-US" altLang="zh-CN" sz="1200" b="1" i="0">
                          <a:solidFill>
                            <a:srgbClr val="000000"/>
                          </a:solidFill>
                          <a:latin typeface="等线" panose="02010600030101010101" charset="-122"/>
                          <a:ea typeface="等线" panose="02010600030101010101" charset="-122"/>
                        </a:rPr>
                        <a:t>Specifications</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r>
                        <a:rPr lang="en-US" altLang="zh-CN" sz="1200" b="1" i="0">
                          <a:solidFill>
                            <a:srgbClr val="000000"/>
                          </a:solidFill>
                          <a:latin typeface="等线" panose="02010600030101010101" charset="-122"/>
                          <a:ea typeface="等线" panose="02010600030101010101" charset="-122"/>
                        </a:rPr>
                        <a:t>G.W /N.W(KG)</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r>
                        <a:rPr lang="en-US" altLang="zh-CN" sz="1200" b="1" i="0">
                          <a:solidFill>
                            <a:srgbClr val="000000"/>
                          </a:solidFill>
                          <a:latin typeface="等线" panose="02010600030101010101" charset="-122"/>
                          <a:ea typeface="等线" panose="02010600030101010101" charset="-122"/>
                        </a:rPr>
                        <a:t>20GP</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r>
                        <a:rPr lang="en-US" altLang="zh-CN" sz="1200" b="1" i="0">
                          <a:solidFill>
                            <a:srgbClr val="000000"/>
                          </a:solidFill>
                          <a:latin typeface="等线" panose="02010600030101010101" charset="-122"/>
                          <a:ea typeface="等线" panose="02010600030101010101" charset="-122"/>
                        </a:rPr>
                        <a:t>40GP</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r>
                        <a:rPr lang="en-US" altLang="zh-CN" sz="1200" b="1" i="0">
                          <a:solidFill>
                            <a:srgbClr val="000000"/>
                          </a:solidFill>
                          <a:latin typeface="等线" panose="02010600030101010101" charset="-122"/>
                          <a:ea typeface="等线" panose="02010600030101010101" charset="-122"/>
                        </a:rPr>
                        <a:t>40HQ</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r>
              <a:tr h="543560">
                <a:tc>
                  <a:txBody>
                    <a:bodyPr/>
                    <a:p>
                      <a:pPr algn="ctr" fontAlgn="ctr"/>
                      <a:r>
                        <a:rPr lang="en-US" altLang="zh-CN" sz="1200" b="0" i="0">
                          <a:solidFill>
                            <a:srgbClr val="000000"/>
                          </a:solidFill>
                          <a:latin typeface="等线" panose="02010600030101010101" charset="-122"/>
                          <a:ea typeface="等线" panose="02010600030101010101" charset="-122"/>
                        </a:rPr>
                        <a:t>14nch Floor Fan</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r>
                        <a:rPr lang="en-US" altLang="zh-CN" sz="1200" b="0" i="0">
                          <a:solidFill>
                            <a:srgbClr val="000000"/>
                          </a:solidFill>
                          <a:latin typeface="等线" panose="02010600030101010101" charset="-122"/>
                          <a:ea typeface="等线" panose="02010600030101010101" charset="-122"/>
                        </a:rPr>
                        <a:t>4.7/4.2</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r>
                        <a:rPr lang="en-US" altLang="zh-CN" sz="1100" b="0" i="0">
                          <a:solidFill>
                            <a:srgbClr val="000000"/>
                          </a:solidFill>
                          <a:latin typeface="宋体" panose="02010600030101010101" pitchFamily="2" charset="-122"/>
                          <a:ea typeface="宋体" panose="02010600030101010101" pitchFamily="2" charset="-122"/>
                        </a:rPr>
                        <a:t>795</a:t>
                      </a:r>
                      <a:r>
                        <a:rPr lang="en-US" altLang="zh-CN" sz="1100" b="0" i="0">
                          <a:solidFill>
                            <a:srgbClr val="000000"/>
                          </a:solidFill>
                          <a:latin typeface="宋体" panose="02010600030101010101" pitchFamily="2" charset="-122"/>
                          <a:ea typeface="宋体" panose="02010600030101010101" pitchFamily="2" charset="-122"/>
                        </a:rPr>
                        <a:t> </a:t>
                      </a:r>
                      <a:endParaRPr lang="en-US" altLang="zh-CN" sz="1100" b="0" i="0">
                        <a:solidFill>
                          <a:srgbClr val="000000"/>
                        </a:solidFill>
                        <a:latin typeface="宋体" panose="02010600030101010101" pitchFamily="2" charset="-122"/>
                        <a:ea typeface="宋体" panose="02010600030101010101" pitchFamily="2"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r>
                        <a:rPr lang="en-US" altLang="zh-CN" sz="1100" b="0" i="0">
                          <a:solidFill>
                            <a:srgbClr val="000000"/>
                          </a:solidFill>
                          <a:latin typeface="宋体" panose="02010600030101010101" pitchFamily="2" charset="-122"/>
                          <a:ea typeface="宋体" panose="02010600030101010101" pitchFamily="2" charset="-122"/>
                        </a:rPr>
                        <a:t>1749</a:t>
                      </a:r>
                      <a:r>
                        <a:rPr lang="en-US" altLang="zh-CN" sz="1100" b="0" i="0">
                          <a:solidFill>
                            <a:srgbClr val="000000"/>
                          </a:solidFill>
                          <a:latin typeface="宋体" panose="02010600030101010101" pitchFamily="2" charset="-122"/>
                          <a:ea typeface="宋体" panose="02010600030101010101" pitchFamily="2" charset="-122"/>
                        </a:rPr>
                        <a:t> </a:t>
                      </a:r>
                      <a:endParaRPr lang="en-US" altLang="zh-CN" sz="1100" b="0" i="0">
                        <a:solidFill>
                          <a:srgbClr val="000000"/>
                        </a:solidFill>
                        <a:latin typeface="宋体" panose="02010600030101010101" pitchFamily="2" charset="-122"/>
                        <a:ea typeface="宋体" panose="02010600030101010101" pitchFamily="2"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r>
                        <a:rPr lang="en-US" altLang="zh-CN" sz="1100" b="0" i="0">
                          <a:solidFill>
                            <a:srgbClr val="000000"/>
                          </a:solidFill>
                          <a:latin typeface="宋体" panose="02010600030101010101" pitchFamily="2" charset="-122"/>
                          <a:ea typeface="宋体" panose="02010600030101010101" pitchFamily="2" charset="-122"/>
                        </a:rPr>
                        <a:t>2162</a:t>
                      </a:r>
                      <a:r>
                        <a:rPr lang="en-US" altLang="zh-CN" sz="1100" b="0" i="0">
                          <a:solidFill>
                            <a:srgbClr val="000000"/>
                          </a:solidFill>
                          <a:latin typeface="宋体" panose="02010600030101010101" pitchFamily="2" charset="-122"/>
                          <a:ea typeface="宋体" panose="02010600030101010101" pitchFamily="2" charset="-122"/>
                        </a:rPr>
                        <a:t> </a:t>
                      </a:r>
                      <a:endParaRPr lang="en-US" altLang="zh-CN" sz="1100" b="0" i="0">
                        <a:solidFill>
                          <a:srgbClr val="000000"/>
                        </a:solidFill>
                        <a:latin typeface="宋体" panose="02010600030101010101" pitchFamily="2" charset="-122"/>
                        <a:ea typeface="宋体" panose="02010600030101010101" pitchFamily="2"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r>
            </a:tbl>
          </a:graphicData>
        </a:graphic>
      </p:graphicFrame>
      <p:pic>
        <p:nvPicPr>
          <p:cNvPr id="4" name="图片 3" descr="18-透"/>
          <p:cNvPicPr>
            <a:picLocks noChangeAspect="1"/>
          </p:cNvPicPr>
          <p:nvPr/>
        </p:nvPicPr>
        <p:blipFill>
          <a:blip r:embed="rId1"/>
          <a:stretch>
            <a:fillRect/>
          </a:stretch>
        </p:blipFill>
        <p:spPr>
          <a:xfrm>
            <a:off x="6226810" y="179070"/>
            <a:ext cx="6499860" cy="6499860"/>
          </a:xfrm>
          <a:prstGeom prst="rect">
            <a:avLst/>
          </a:prstGeom>
        </p:spPr>
      </p:pic>
    </p:spTree>
    <p:custDataLst>
      <p:tags r:id="rId2"/>
    </p:custData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5" name="表格 14"/>
          <p:cNvGraphicFramePr/>
          <p:nvPr/>
        </p:nvGraphicFramePr>
        <p:xfrm>
          <a:off x="15240" y="-20955"/>
          <a:ext cx="6913880" cy="6257925"/>
        </p:xfrm>
        <a:graphic>
          <a:graphicData uri="http://schemas.openxmlformats.org/drawingml/2006/table">
            <a:tbl>
              <a:tblPr/>
              <a:tblGrid>
                <a:gridCol w="1365885"/>
                <a:gridCol w="1963420"/>
                <a:gridCol w="1111885"/>
                <a:gridCol w="613410"/>
                <a:gridCol w="1859280"/>
              </a:tblGrid>
              <a:tr h="1042035">
                <a:tc gridSpan="5">
                  <a:txBody>
                    <a:bodyPr/>
                    <a:p>
                      <a:pPr algn="ctr" fontAlgn="ctr"/>
                      <a:r>
                        <a:rPr lang="en-US" altLang="zh-CN" sz="1700" b="1" i="0">
                          <a:solidFill>
                            <a:srgbClr val="000000"/>
                          </a:solidFill>
                          <a:latin typeface="等线" panose="02010600030101010101" charset="-122"/>
                          <a:ea typeface="等线" panose="02010600030101010101" charset="-122"/>
                        </a:rPr>
                        <a:t>Specifications</a:t>
                      </a:r>
                      <a:r>
                        <a:rPr lang="zh-CN" altLang="en-US" sz="1700" b="1" i="0">
                          <a:solidFill>
                            <a:srgbClr val="000000"/>
                          </a:solidFill>
                          <a:latin typeface="等线" panose="02010600030101010101" charset="-122"/>
                          <a:ea typeface="等线" panose="02010600030101010101" charset="-122"/>
                        </a:rPr>
                        <a:t>：</a:t>
                      </a:r>
                      <a:r>
                        <a:rPr lang="en-US" altLang="zh-CN" sz="1700" b="1" i="0">
                          <a:solidFill>
                            <a:srgbClr val="000000"/>
                          </a:solidFill>
                          <a:latin typeface="等线" panose="02010600030101010101" charset="-122"/>
                          <a:ea typeface="等线" panose="02010600030101010101" charset="-122"/>
                        </a:rPr>
                        <a:t>14</a:t>
                      </a:r>
                      <a:r>
                        <a:rPr lang="en-US" altLang="zh-CN" sz="1700" b="1" i="0">
                          <a:solidFill>
                            <a:srgbClr val="000000"/>
                          </a:solidFill>
                          <a:latin typeface="等线" panose="02010600030101010101" charset="-122"/>
                          <a:ea typeface="等线" panose="02010600030101010101" charset="-122"/>
                        </a:rPr>
                        <a:t> Inch Floor Fan-FD-30L503</a:t>
                      </a:r>
                      <a:r>
                        <a:rPr lang="zh-CN" altLang="en-US" sz="1700" b="1" i="0">
                          <a:solidFill>
                            <a:srgbClr val="000000"/>
                          </a:solidFill>
                          <a:latin typeface="等线" panose="02010600030101010101" charset="-122"/>
                          <a:ea typeface="等线" panose="02010600030101010101" charset="-122"/>
                        </a:rPr>
                        <a:t>（</a:t>
                      </a:r>
                      <a:r>
                        <a:rPr lang="en-US" altLang="zh-CN" sz="1700" b="1" i="0">
                          <a:solidFill>
                            <a:srgbClr val="000000"/>
                          </a:solidFill>
                          <a:latin typeface="等线" panose="02010600030101010101" charset="-122"/>
                          <a:ea typeface="等线" panose="02010600030101010101" charset="-122"/>
                        </a:rPr>
                        <a:t>Customizable</a:t>
                      </a:r>
                      <a:r>
                        <a:rPr lang="zh-CN" altLang="en-US" sz="1700" b="1" i="0">
                          <a:solidFill>
                            <a:srgbClr val="000000"/>
                          </a:solidFill>
                          <a:latin typeface="等线" panose="02010600030101010101" charset="-122"/>
                          <a:ea typeface="等线" panose="02010600030101010101" charset="-122"/>
                        </a:rPr>
                        <a:t>）</a:t>
                      </a:r>
                      <a:endParaRPr lang="zh-CN" altLang="en-US" sz="1700" b="1"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hMerge="1">
                  <a:tcP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c hMerge="1">
                  <a:tcP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c hMerge="1">
                  <a:tcP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c hMerge="1">
                  <a:tcPr>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r>
              <a:tr h="396240">
                <a:tc gridSpan="2">
                  <a:txBody>
                    <a:bodyPr/>
                    <a:p>
                      <a:pPr algn="ctr" fontAlgn="ctr"/>
                      <a:r>
                        <a:rPr lang="en-US" altLang="zh-CN" sz="1300" b="1" i="0">
                          <a:solidFill>
                            <a:srgbClr val="FFFFFF"/>
                          </a:solidFill>
                          <a:latin typeface="等线" panose="02010600030101010101" charset="-122"/>
                          <a:ea typeface="等线" panose="02010600030101010101" charset="-122"/>
                        </a:rPr>
                        <a:t>Product Specifications</a:t>
                      </a:r>
                      <a:endParaRPr lang="en-US" altLang="zh-CN" sz="1300" b="1" i="0">
                        <a:solidFill>
                          <a:srgbClr val="FFFFFF"/>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1A365D"/>
                    </a:solidFill>
                  </a:tcPr>
                </a:tc>
                <a:tc hMerge="1">
                  <a:tcPr>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c>
                  <a:txBody>
                    <a:bodyPr/>
                    <a:p>
                      <a:pPr algn="l" fontAlgn="ctr"/>
                      <a:r>
                        <a:rPr lang="en-US" altLang="zh-CN" sz="1300" b="1" i="0">
                          <a:solidFill>
                            <a:srgbClr val="FFFFFF"/>
                          </a:solidFill>
                          <a:latin typeface="等线" panose="02010600030101010101" charset="-122"/>
                          <a:ea typeface="等线" panose="02010600030101010101" charset="-122"/>
                        </a:rPr>
                        <a:t>Customizable</a:t>
                      </a:r>
                      <a:endParaRPr lang="en-US" altLang="zh-CN" sz="1300" b="1" i="0">
                        <a:solidFill>
                          <a:srgbClr val="FFFFFF"/>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1A365D"/>
                    </a:solidFill>
                  </a:tcPr>
                </a:tc>
                <a:tc gridSpan="2">
                  <a:txBody>
                    <a:bodyPr/>
                    <a:p>
                      <a:pPr algn="ctr" fontAlgn="ctr"/>
                      <a:r>
                        <a:rPr lang="en-US" altLang="zh-CN" sz="1300" b="1" i="0">
                          <a:solidFill>
                            <a:srgbClr val="FFFFFF"/>
                          </a:solidFill>
                          <a:latin typeface="等线" panose="02010600030101010101" charset="-122"/>
                          <a:ea typeface="等线" panose="02010600030101010101" charset="-122"/>
                        </a:rPr>
                        <a:t>Product Selling Points</a:t>
                      </a:r>
                      <a:endParaRPr lang="en-US" altLang="zh-CN" sz="1300" b="1" i="0">
                        <a:solidFill>
                          <a:srgbClr val="FFFFFF"/>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1A365D"/>
                    </a:solidFill>
                  </a:tcPr>
                </a:tc>
                <a:tc hMerge="1">
                  <a:tcPr>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r>
              <a:tr h="351790">
                <a:tc>
                  <a:txBody>
                    <a:bodyPr/>
                    <a:p>
                      <a:pPr algn="l" fontAlgn="ctr"/>
                      <a:r>
                        <a:rPr lang="en-US" altLang="zh-CN" sz="1200" b="1" i="0">
                          <a:solidFill>
                            <a:srgbClr val="000000"/>
                          </a:solidFill>
                          <a:latin typeface="等线" panose="02010600030101010101" charset="-122"/>
                          <a:ea typeface="等线" panose="02010600030101010101" charset="-122"/>
                        </a:rPr>
                        <a:t> Rated Voltage</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l" fontAlgn="ctr"/>
                      <a:r>
                        <a:rPr lang="en-US" altLang="zh-CN" sz="1200" b="0" i="0">
                          <a:solidFill>
                            <a:srgbClr val="000000"/>
                          </a:solidFill>
                          <a:latin typeface="等线" panose="02010600030101010101" charset="-122"/>
                          <a:ea typeface="等线" panose="02010600030101010101" charset="-122"/>
                        </a:rPr>
                        <a:t>220V~50Hz</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r>
                        <a:rPr lang="en-US" altLang="zh-CN" sz="1200" b="1" i="0">
                          <a:solidFill>
                            <a:srgbClr val="22C55E"/>
                          </a:solidFill>
                          <a:latin typeface="等线" panose="02010600030101010101" charset="-122"/>
                          <a:ea typeface="等线" panose="02010600030101010101" charset="-122"/>
                        </a:rPr>
                        <a:t>✓</a:t>
                      </a:r>
                      <a:endParaRPr lang="en-US" altLang="zh-CN" sz="1200" b="1" i="0">
                        <a:solidFill>
                          <a:srgbClr val="22C55E"/>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gridSpan="2">
                  <a:txBody>
                    <a:bodyPr/>
                    <a:p>
                      <a:pPr algn="ctr" fontAlgn="ctr"/>
                      <a:r>
                        <a:rPr lang="en-US" altLang="zh-CN" sz="1200">
                          <a:solidFill>
                            <a:srgbClr val="000000"/>
                          </a:solidFill>
                          <a:latin typeface="等线" panose="02010600030101010101" charset="-122"/>
                          <a:ea typeface="等线" panose="02010600030101010101" charset="-122"/>
                          <a:sym typeface="+mn-ea"/>
                        </a:rPr>
                        <a:t>4-speed rotary knob control</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hMerge="1">
                  <a:tcPr>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r>
              <a:tr h="352425">
                <a:tc>
                  <a:txBody>
                    <a:bodyPr/>
                    <a:p>
                      <a:pPr algn="l" fontAlgn="ctr"/>
                      <a:r>
                        <a:rPr lang="en-US" altLang="zh-CN" sz="1200" b="1" i="0">
                          <a:solidFill>
                            <a:srgbClr val="000000"/>
                          </a:solidFill>
                          <a:latin typeface="等线" panose="02010600030101010101" charset="-122"/>
                          <a:ea typeface="等线" panose="02010600030101010101" charset="-122"/>
                        </a:rPr>
                        <a:t> Rated Power</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l" fontAlgn="ctr"/>
                      <a:r>
                        <a:rPr lang="en-US" altLang="zh-CN" sz="1200">
                          <a:solidFill>
                            <a:srgbClr val="000000"/>
                          </a:solidFill>
                          <a:latin typeface="等线" panose="02010600030101010101" charset="-122"/>
                          <a:ea typeface="等线" panose="02010600030101010101" charset="-122"/>
                          <a:sym typeface="+mn-ea"/>
                        </a:rPr>
                        <a:t>60W</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r>
                        <a:rPr lang="en-US" altLang="zh-CN" sz="1200" b="1" i="0">
                          <a:solidFill>
                            <a:srgbClr val="22C55E"/>
                          </a:solidFill>
                          <a:latin typeface="等线" panose="02010600030101010101" charset="-122"/>
                          <a:ea typeface="等线" panose="02010600030101010101" charset="-122"/>
                        </a:rPr>
                        <a:t>✓</a:t>
                      </a:r>
                      <a:endParaRPr lang="en-US" altLang="zh-CN" sz="1200" b="1" i="0">
                        <a:solidFill>
                          <a:srgbClr val="22C55E"/>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gridSpan="2">
                  <a:txBody>
                    <a:bodyPr/>
                    <a:p>
                      <a:pPr algn="ctr" fontAlgn="ctr"/>
                      <a:r>
                        <a:rPr lang="en-US" altLang="zh-CN" sz="1200" b="0" i="0">
                          <a:solidFill>
                            <a:srgbClr val="000000"/>
                          </a:solidFill>
                          <a:latin typeface="等线" panose="02010600030101010101" charset="-122"/>
                          <a:ea typeface="等线" panose="02010600030101010101" charset="-122"/>
                        </a:rPr>
                        <a:t>Left &amp; right oscillation</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hMerge="1">
                  <a:tcPr>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r>
              <a:tr h="351790">
                <a:tc>
                  <a:txBody>
                    <a:bodyPr/>
                    <a:p>
                      <a:pPr algn="l" fontAlgn="ctr"/>
                      <a:r>
                        <a:rPr lang="en-US" altLang="zh-CN" sz="1200" b="1" i="0">
                          <a:solidFill>
                            <a:srgbClr val="000000"/>
                          </a:solidFill>
                          <a:latin typeface="等线" panose="02010600030101010101" charset="-122"/>
                          <a:ea typeface="等线" panose="02010600030101010101" charset="-122"/>
                        </a:rPr>
                        <a:t> Body Material</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l" fontAlgn="ctr"/>
                      <a:r>
                        <a:rPr lang="en-US" altLang="zh-CN" sz="1200" b="0" i="0">
                          <a:solidFill>
                            <a:srgbClr val="000000"/>
                          </a:solidFill>
                          <a:latin typeface="等线" panose="02010600030101010101" charset="-122"/>
                          <a:ea typeface="等线" panose="02010600030101010101" charset="-122"/>
                        </a:rPr>
                        <a:t>Polypropylene (PP)</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r>
                        <a:rPr lang="en-US" altLang="zh-CN" sz="1200" b="1" i="0">
                          <a:solidFill>
                            <a:srgbClr val="22C55E"/>
                          </a:solidFill>
                          <a:latin typeface="等线" panose="02010600030101010101" charset="-122"/>
                          <a:ea typeface="等线" panose="02010600030101010101" charset="-122"/>
                        </a:rPr>
                        <a:t>✓</a:t>
                      </a:r>
                      <a:endParaRPr lang="en-US" altLang="zh-CN" sz="1200" b="1" i="0">
                        <a:solidFill>
                          <a:srgbClr val="22C55E"/>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gridSpan="2">
                  <a:txBody>
                    <a:bodyPr/>
                    <a:p>
                      <a:pPr algn="ctr" fontAlgn="ctr"/>
                      <a:r>
                        <a:rPr lang="en-US" altLang="zh-CN" sz="1200" b="0" i="0">
                          <a:solidFill>
                            <a:srgbClr val="000000"/>
                          </a:solidFill>
                          <a:latin typeface="等线" panose="02010600030101010101" charset="-122"/>
                          <a:ea typeface="等线" panose="02010600030101010101" charset="-122"/>
                        </a:rPr>
                        <a:t>Dual use as table or floor fan</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hMerge="1">
                  <a:tcPr>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r>
              <a:tr h="352425">
                <a:tc>
                  <a:txBody>
                    <a:bodyPr/>
                    <a:p>
                      <a:pPr algn="l" fontAlgn="ctr"/>
                      <a:r>
                        <a:rPr lang="en-US" altLang="zh-CN" sz="1200" b="1" i="0">
                          <a:solidFill>
                            <a:srgbClr val="000000"/>
                          </a:solidFill>
                          <a:latin typeface="等线" panose="02010600030101010101" charset="-122"/>
                          <a:ea typeface="等线" panose="02010600030101010101" charset="-122"/>
                        </a:rPr>
                        <a:t> Product Size</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l" fontAlgn="ctr">
                        <a:buClrTx/>
                        <a:buSzTx/>
                        <a:buFontTx/>
                      </a:pPr>
                      <a:r>
                        <a:rPr lang="en-US" altLang="zh-CN" sz="1200">
                          <a:solidFill>
                            <a:srgbClr val="000000"/>
                          </a:solidFill>
                          <a:latin typeface="等线" panose="02010600030101010101" charset="-122"/>
                          <a:ea typeface="等线" panose="02010600030101010101" charset="-122"/>
                          <a:sym typeface="+mn-ea"/>
                        </a:rPr>
                        <a:t>360*360*1100mm</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endParaRPr sz="1200" b="1" i="0">
                        <a:solidFill>
                          <a:srgbClr val="22C55E"/>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gridSpan="2">
                  <a:txBody>
                    <a:bodyPr/>
                    <a:p>
                      <a:pPr algn="ctr" fontAlgn="ctr"/>
                      <a:r>
                        <a:rPr lang="en-US" altLang="zh-CN" sz="1200" b="0" i="0">
                          <a:solidFill>
                            <a:srgbClr val="000000"/>
                          </a:solidFill>
                          <a:latin typeface="等线" panose="02010600030101010101" charset="-122"/>
                          <a:ea typeface="等线" panose="02010600030101010101" charset="-122"/>
                        </a:rPr>
                        <a:t>Powerful airflow, quiet operation</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hMerge="1">
                  <a:tcPr>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r>
              <a:tr h="374015">
                <a:tc>
                  <a:txBody>
                    <a:bodyPr/>
                    <a:p>
                      <a:pPr algn="l" fontAlgn="ctr"/>
                      <a:r>
                        <a:rPr lang="en-US" altLang="zh-CN" sz="1200" b="1" i="0">
                          <a:solidFill>
                            <a:srgbClr val="000000"/>
                          </a:solidFill>
                          <a:latin typeface="等线" panose="02010600030101010101" charset="-122"/>
                          <a:ea typeface="等线" panose="02010600030101010101" charset="-122"/>
                        </a:rPr>
                        <a:t> Carton Size</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l" fontAlgn="ctr">
                        <a:buClrTx/>
                        <a:buSzTx/>
                        <a:buFontTx/>
                      </a:pPr>
                      <a:r>
                        <a:rPr lang="en-US" altLang="zh-CN" sz="1200">
                          <a:solidFill>
                            <a:srgbClr val="000000"/>
                          </a:solidFill>
                          <a:latin typeface="等线" panose="02010600030101010101" charset="-122"/>
                          <a:ea typeface="等线" panose="02010600030101010101" charset="-122"/>
                          <a:sym typeface="+mn-ea"/>
                        </a:rPr>
                        <a:t>520*180*370mm</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endParaRPr sz="1200" b="1" i="0">
                        <a:solidFill>
                          <a:srgbClr val="22C55E"/>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gridSpan="2">
                  <a:txBody>
                    <a:bodyPr/>
                    <a:p>
                      <a:pPr algn="ctr" fontAlgn="ctr"/>
                      <a:r>
                        <a:rPr lang="en-US" altLang="zh-CN" sz="1200" b="0" i="0">
                          <a:solidFill>
                            <a:srgbClr val="000000"/>
                          </a:solidFill>
                          <a:latin typeface="等线" panose="02010600030101010101" charset="-122"/>
                          <a:ea typeface="等线" panose="02010600030101010101" charset="-122"/>
                        </a:rPr>
                        <a:t>Dense safety grill protection</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hMerge="1">
                  <a:tcPr>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r>
              <a:tr h="352425">
                <a:tc>
                  <a:txBody>
                    <a:bodyPr/>
                    <a:p>
                      <a:pPr algn="l" fontAlgn="ctr"/>
                      <a:r>
                        <a:rPr lang="en-US" altLang="zh-CN" sz="1200" b="1" i="0">
                          <a:solidFill>
                            <a:srgbClr val="000000"/>
                          </a:solidFill>
                          <a:latin typeface="等线" panose="02010600030101010101" charset="-122"/>
                          <a:ea typeface="等线" panose="02010600030101010101" charset="-122"/>
                        </a:rPr>
                        <a:t> Control Mode</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l" fontAlgn="ctr"/>
                      <a:r>
                        <a:rPr lang="en-US" altLang="zh-CN" sz="1200">
                          <a:solidFill>
                            <a:srgbClr val="000000"/>
                          </a:solidFill>
                          <a:latin typeface="等线" panose="02010600030101010101" charset="-122"/>
                          <a:ea typeface="等线" panose="02010600030101010101" charset="-122"/>
                          <a:sym typeface="+mn-ea"/>
                        </a:rPr>
                        <a:t>Rotary Knob Control</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r>
                        <a:rPr lang="en-US" altLang="zh-CN" sz="1200" b="1" i="0">
                          <a:solidFill>
                            <a:srgbClr val="22C55E"/>
                          </a:solidFill>
                          <a:latin typeface="等线" panose="02010600030101010101" charset="-122"/>
                          <a:ea typeface="等线" panose="02010600030101010101" charset="-122"/>
                        </a:rPr>
                        <a:t>✓</a:t>
                      </a:r>
                      <a:endParaRPr lang="en-US" altLang="zh-CN" sz="1200" b="1" i="0">
                        <a:solidFill>
                          <a:srgbClr val="22C55E"/>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gridSpan="2">
                  <a:txBody>
                    <a:bodyPr/>
                    <a:p>
                      <a:pPr algn="ctr" fontAlgn="ctr"/>
                      <a:r>
                        <a:rPr lang="en-US" altLang="zh-CN" sz="1200" b="0" i="0">
                          <a:solidFill>
                            <a:srgbClr val="000000"/>
                          </a:solidFill>
                          <a:latin typeface="等线" panose="02010600030101010101" charset="-122"/>
                          <a:ea typeface="等线" panose="02010600030101010101" charset="-122"/>
                        </a:rPr>
                        <a:t>Stable base with counterweight</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hMerge="1">
                  <a:tcPr>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r>
              <a:tr h="351790">
                <a:tc>
                  <a:txBody>
                    <a:bodyPr/>
                    <a:p>
                      <a:pPr algn="l" fontAlgn="ctr"/>
                      <a:r>
                        <a:rPr lang="en-US" altLang="zh-CN" sz="1200" b="1" i="0">
                          <a:solidFill>
                            <a:srgbClr val="000000"/>
                          </a:solidFill>
                          <a:latin typeface="等线" panose="02010600030101010101" charset="-122"/>
                          <a:ea typeface="等线" panose="02010600030101010101" charset="-122"/>
                        </a:rPr>
                        <a:t> Packing Qty.</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l" fontAlgn="ctr"/>
                      <a:r>
                        <a:rPr lang="en-US" altLang="zh-CN" sz="1200" b="0" i="0">
                          <a:solidFill>
                            <a:srgbClr val="000000"/>
                          </a:solidFill>
                          <a:latin typeface="等线" panose="02010600030101010101" charset="-122"/>
                          <a:ea typeface="等线" panose="02010600030101010101" charset="-122"/>
                        </a:rPr>
                        <a:t>1 pcs/ctn</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r>
                        <a:rPr lang="en-US" altLang="zh-CN" sz="1200" b="1" i="0">
                          <a:solidFill>
                            <a:srgbClr val="22C55E"/>
                          </a:solidFill>
                          <a:latin typeface="等线" panose="02010600030101010101" charset="-122"/>
                          <a:ea typeface="等线" panose="02010600030101010101" charset="-122"/>
                        </a:rPr>
                        <a:t>✓</a:t>
                      </a:r>
                      <a:endParaRPr lang="en-US" altLang="zh-CN" sz="1200" b="1" i="0">
                        <a:solidFill>
                          <a:srgbClr val="22C55E"/>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gridSpan="2">
                  <a:txBody>
                    <a:bodyPr/>
                    <a:p>
                      <a:pPr algn="ctr" fontAlgn="ctr"/>
                      <a:r>
                        <a:rPr lang="en-US" altLang="zh-CN" sz="1200">
                          <a:solidFill>
                            <a:srgbClr val="000000"/>
                          </a:solidFill>
                          <a:latin typeface="等线" panose="02010600030101010101" charset="-122"/>
                          <a:ea typeface="等线" panose="02010600030101010101" charset="-122"/>
                          <a:sym typeface="+mn-ea"/>
                        </a:rPr>
                        <a:t>Customizable colors</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hMerge="1">
                  <a:tcPr>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r>
              <a:tr h="352425">
                <a:tc>
                  <a:txBody>
                    <a:bodyPr/>
                    <a:p>
                      <a:pPr algn="l" fontAlgn="ctr"/>
                      <a:r>
                        <a:rPr lang="en-US" altLang="zh-CN" sz="1200" b="1" i="0">
                          <a:solidFill>
                            <a:srgbClr val="000000"/>
                          </a:solidFill>
                          <a:latin typeface="等线" panose="02010600030101010101" charset="-122"/>
                          <a:ea typeface="等线" panose="02010600030101010101" charset="-122"/>
                        </a:rPr>
                        <a:t> Blade Quantity</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l" fontAlgn="ctr"/>
                      <a:r>
                        <a:rPr lang="en-US" altLang="zh-CN" sz="1200">
                          <a:solidFill>
                            <a:srgbClr val="000000"/>
                          </a:solidFill>
                          <a:latin typeface="等线" panose="02010600030101010101" charset="-122"/>
                          <a:ea typeface="等线" panose="02010600030101010101" charset="-122"/>
                          <a:sym typeface="+mn-ea"/>
                        </a:rPr>
                        <a:t>7 Plastic Blades</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endParaRPr lang="en-US" altLang="zh-CN" sz="1200" b="1" i="0">
                        <a:solidFill>
                          <a:srgbClr val="22C55E"/>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gridSpan="2">
                  <a:txBody>
                    <a:bodyPr/>
                    <a:p>
                      <a:pPr algn="ctr" fontAlgn="ctr"/>
                      <a:r>
                        <a:rPr lang="en-US" altLang="zh-CN" sz="1200" b="0" i="0">
                          <a:solidFill>
                            <a:srgbClr val="000000"/>
                          </a:solidFill>
                          <a:latin typeface="等线" panose="02010600030101010101" charset="-122"/>
                          <a:ea typeface="等线" panose="02010600030101010101" charset="-122"/>
                        </a:rPr>
                        <a:t>OEM &amp; ODM supported</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hMerge="1">
                  <a:tcPr>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r>
              <a:tr h="351790">
                <a:tc>
                  <a:txBody>
                    <a:bodyPr/>
                    <a:p>
                      <a:pPr algn="l" fontAlgn="ctr"/>
                      <a:r>
                        <a:rPr lang="en-US" altLang="zh-CN" sz="1200" b="1" i="0">
                          <a:solidFill>
                            <a:srgbClr val="000000"/>
                          </a:solidFill>
                          <a:latin typeface="等线" panose="02010600030101010101" charset="-122"/>
                          <a:ea typeface="等线" panose="02010600030101010101" charset="-122"/>
                        </a:rPr>
                        <a:t> Oscillation</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l" fontAlgn="ctr"/>
                      <a:r>
                        <a:rPr lang="en-US" altLang="zh-CN" sz="1200" b="0" i="0">
                          <a:solidFill>
                            <a:srgbClr val="000000"/>
                          </a:solidFill>
                          <a:latin typeface="等线" panose="02010600030101010101" charset="-122"/>
                          <a:ea typeface="等线" panose="02010600030101010101" charset="-122"/>
                        </a:rPr>
                        <a:t>Left &amp; Right Oscillation</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l" fontAlgn="ctr"/>
                      <a:endParaRPr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gridSpan="2">
                  <a:txBody>
                    <a:bodyPr/>
                    <a:p>
                      <a:pPr algn="ctr" fontAlgn="ctr"/>
                      <a:r>
                        <a:rPr lang="en-US" altLang="zh-CN" sz="1200" b="0" i="0">
                          <a:solidFill>
                            <a:srgbClr val="000000"/>
                          </a:solidFill>
                          <a:latin typeface="等线" panose="02010600030101010101" charset="-122"/>
                          <a:ea typeface="等线" panose="02010600030101010101" charset="-122"/>
                        </a:rPr>
                        <a:t>Carton color is customizable</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hMerge="1">
                  <a:tcPr>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r>
              <a:tr h="542925">
                <a:tc>
                  <a:txBody>
                    <a:bodyPr/>
                    <a:p>
                      <a:pPr algn="ctr" fontAlgn="ctr"/>
                      <a:r>
                        <a:rPr lang="en-US" altLang="zh-CN" sz="1300" b="1" i="0">
                          <a:solidFill>
                            <a:srgbClr val="FFFFFF"/>
                          </a:solidFill>
                          <a:latin typeface="等线" panose="02010600030101010101" charset="-122"/>
                          <a:ea typeface="等线" panose="02010600030101010101" charset="-122"/>
                        </a:rPr>
                        <a:t>Packing Data</a:t>
                      </a:r>
                      <a:endParaRPr lang="en-US" altLang="zh-CN" sz="1300" b="1" i="0">
                        <a:solidFill>
                          <a:srgbClr val="FFFFFF"/>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1A365D"/>
                    </a:solidFill>
                  </a:tcPr>
                </a:tc>
                <a:tc>
                  <a:txBody>
                    <a:bodyPr/>
                    <a:p>
                      <a:pPr algn="l" fontAlgn="ctr"/>
                      <a:endParaRPr sz="13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1A365D"/>
                    </a:solidFill>
                  </a:tcPr>
                </a:tc>
                <a:tc gridSpan="3">
                  <a:txBody>
                    <a:bodyPr/>
                    <a:p>
                      <a:pPr algn="ctr" fontAlgn="ctr"/>
                      <a:r>
                        <a:rPr lang="en-US" altLang="zh-CN" sz="1300" b="1" i="0">
                          <a:solidFill>
                            <a:srgbClr val="FFFFFF"/>
                          </a:solidFill>
                          <a:latin typeface="等线" panose="02010600030101010101" charset="-122"/>
                          <a:ea typeface="等线" panose="02010600030101010101" charset="-122"/>
                        </a:rPr>
                        <a:t>Packing Quantity</a:t>
                      </a:r>
                      <a:r>
                        <a:rPr lang="zh-CN" altLang="en-US" sz="1300" b="1" i="0">
                          <a:solidFill>
                            <a:srgbClr val="FFFFFF"/>
                          </a:solidFill>
                          <a:latin typeface="等线" panose="02010600030101010101" charset="-122"/>
                          <a:ea typeface="等线" panose="02010600030101010101" charset="-122"/>
                        </a:rPr>
                        <a:t>（</a:t>
                      </a:r>
                      <a:r>
                        <a:rPr lang="en-US" altLang="zh-CN" sz="1300" b="1" i="0">
                          <a:solidFill>
                            <a:srgbClr val="FFFFFF"/>
                          </a:solidFill>
                          <a:latin typeface="等线" panose="02010600030101010101" charset="-122"/>
                          <a:ea typeface="等线" panose="02010600030101010101" charset="-122"/>
                        </a:rPr>
                        <a:t>pcs </a:t>
                      </a:r>
                      <a:r>
                        <a:rPr lang="zh-CN" altLang="en-US" sz="1300" b="1" i="0">
                          <a:solidFill>
                            <a:srgbClr val="FFFFFF"/>
                          </a:solidFill>
                          <a:latin typeface="等线" panose="02010600030101010101" charset="-122"/>
                          <a:ea typeface="等线" panose="02010600030101010101" charset="-122"/>
                        </a:rPr>
                        <a:t>）</a:t>
                      </a:r>
                      <a:endParaRPr lang="zh-CN" altLang="en-US" sz="1300" b="1" i="0">
                        <a:solidFill>
                          <a:srgbClr val="FFFFFF"/>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1A365D"/>
                    </a:solidFill>
                  </a:tcPr>
                </a:tc>
                <a:tc hMerge="1">
                  <a:tcP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c hMerge="1">
                  <a:tcPr>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r>
              <a:tr h="542290">
                <a:tc>
                  <a:txBody>
                    <a:bodyPr/>
                    <a:p>
                      <a:pPr algn="ctr" fontAlgn="ctr"/>
                      <a:r>
                        <a:rPr lang="en-US" altLang="zh-CN" sz="1200" b="1" i="0">
                          <a:solidFill>
                            <a:srgbClr val="000000"/>
                          </a:solidFill>
                          <a:latin typeface="等线" panose="02010600030101010101" charset="-122"/>
                          <a:ea typeface="等线" panose="02010600030101010101" charset="-122"/>
                        </a:rPr>
                        <a:t>Specifications</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r>
                        <a:rPr lang="en-US" altLang="zh-CN" sz="1200" b="1" i="0">
                          <a:solidFill>
                            <a:srgbClr val="000000"/>
                          </a:solidFill>
                          <a:latin typeface="等线" panose="02010600030101010101" charset="-122"/>
                          <a:ea typeface="等线" panose="02010600030101010101" charset="-122"/>
                        </a:rPr>
                        <a:t>G.W /N.W(KG)</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r>
                        <a:rPr lang="en-US" altLang="zh-CN" sz="1200" b="1" i="0">
                          <a:solidFill>
                            <a:srgbClr val="000000"/>
                          </a:solidFill>
                          <a:latin typeface="等线" panose="02010600030101010101" charset="-122"/>
                          <a:ea typeface="等线" panose="02010600030101010101" charset="-122"/>
                        </a:rPr>
                        <a:t>20GP</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r>
                        <a:rPr lang="en-US" altLang="zh-CN" sz="1200" b="1" i="0">
                          <a:solidFill>
                            <a:srgbClr val="000000"/>
                          </a:solidFill>
                          <a:latin typeface="等线" panose="02010600030101010101" charset="-122"/>
                          <a:ea typeface="等线" panose="02010600030101010101" charset="-122"/>
                        </a:rPr>
                        <a:t>40GP</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r>
                        <a:rPr lang="en-US" altLang="zh-CN" sz="1200" b="1" i="0">
                          <a:solidFill>
                            <a:srgbClr val="000000"/>
                          </a:solidFill>
                          <a:latin typeface="等线" panose="02010600030101010101" charset="-122"/>
                          <a:ea typeface="等线" panose="02010600030101010101" charset="-122"/>
                        </a:rPr>
                        <a:t>40HQ</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r>
              <a:tr h="543560">
                <a:tc>
                  <a:txBody>
                    <a:bodyPr/>
                    <a:p>
                      <a:pPr algn="ctr" fontAlgn="ctr"/>
                      <a:r>
                        <a:rPr lang="en-US" altLang="zh-CN" sz="1200" b="0" i="0">
                          <a:solidFill>
                            <a:srgbClr val="000000"/>
                          </a:solidFill>
                          <a:latin typeface="等线" panose="02010600030101010101" charset="-122"/>
                          <a:ea typeface="等线" panose="02010600030101010101" charset="-122"/>
                        </a:rPr>
                        <a:t>14Inch Floor Fan</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r>
                        <a:rPr lang="en-US" altLang="zh-CN" sz="1200" b="0" i="0">
                          <a:solidFill>
                            <a:srgbClr val="000000"/>
                          </a:solidFill>
                          <a:latin typeface="等线" panose="02010600030101010101" charset="-122"/>
                          <a:ea typeface="等线" panose="02010600030101010101" charset="-122"/>
                        </a:rPr>
                        <a:t>4.7/4.2</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r>
                        <a:rPr lang="en-US" altLang="zh-CN" sz="1100" b="0" i="0">
                          <a:solidFill>
                            <a:srgbClr val="000000"/>
                          </a:solidFill>
                          <a:latin typeface="宋体" panose="02010600030101010101" pitchFamily="2" charset="-122"/>
                          <a:ea typeface="宋体" panose="02010600030101010101" pitchFamily="2" charset="-122"/>
                        </a:rPr>
                        <a:t>722</a:t>
                      </a:r>
                      <a:r>
                        <a:rPr lang="en-US" altLang="zh-CN" sz="1100" b="0" i="0">
                          <a:solidFill>
                            <a:srgbClr val="000000"/>
                          </a:solidFill>
                          <a:latin typeface="宋体" panose="02010600030101010101" pitchFamily="2" charset="-122"/>
                          <a:ea typeface="宋体" panose="02010600030101010101" pitchFamily="2" charset="-122"/>
                        </a:rPr>
                        <a:t> </a:t>
                      </a:r>
                      <a:endParaRPr lang="en-US" altLang="zh-CN" sz="1100" b="0" i="0">
                        <a:solidFill>
                          <a:srgbClr val="000000"/>
                        </a:solidFill>
                        <a:latin typeface="宋体" panose="02010600030101010101" pitchFamily="2" charset="-122"/>
                        <a:ea typeface="宋体" panose="02010600030101010101" pitchFamily="2"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r>
                        <a:rPr lang="en-US" altLang="zh-CN" sz="1100" b="0" i="0">
                          <a:solidFill>
                            <a:srgbClr val="000000"/>
                          </a:solidFill>
                          <a:latin typeface="宋体" panose="02010600030101010101" pitchFamily="2" charset="-122"/>
                          <a:ea typeface="宋体" panose="02010600030101010101" pitchFamily="2" charset="-122"/>
                        </a:rPr>
                        <a:t>1588</a:t>
                      </a:r>
                      <a:r>
                        <a:rPr lang="en-US" altLang="zh-CN" sz="1100" b="0" i="0">
                          <a:solidFill>
                            <a:srgbClr val="000000"/>
                          </a:solidFill>
                          <a:latin typeface="宋体" panose="02010600030101010101" pitchFamily="2" charset="-122"/>
                          <a:ea typeface="宋体" panose="02010600030101010101" pitchFamily="2" charset="-122"/>
                        </a:rPr>
                        <a:t> </a:t>
                      </a:r>
                      <a:endParaRPr lang="en-US" altLang="zh-CN" sz="1100" b="0" i="0">
                        <a:solidFill>
                          <a:srgbClr val="000000"/>
                        </a:solidFill>
                        <a:latin typeface="宋体" panose="02010600030101010101" pitchFamily="2" charset="-122"/>
                        <a:ea typeface="宋体" panose="02010600030101010101" pitchFamily="2"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r>
                        <a:rPr lang="en-US" altLang="zh-CN" sz="1100" b="0" i="0">
                          <a:solidFill>
                            <a:srgbClr val="000000"/>
                          </a:solidFill>
                          <a:latin typeface="宋体" panose="02010600030101010101" pitchFamily="2" charset="-122"/>
                          <a:ea typeface="宋体" panose="02010600030101010101" pitchFamily="2" charset="-122"/>
                        </a:rPr>
                        <a:t>1964</a:t>
                      </a:r>
                      <a:r>
                        <a:rPr lang="en-US" altLang="zh-CN" sz="1100" b="0" i="0">
                          <a:solidFill>
                            <a:srgbClr val="000000"/>
                          </a:solidFill>
                          <a:latin typeface="宋体" panose="02010600030101010101" pitchFamily="2" charset="-122"/>
                          <a:ea typeface="宋体" panose="02010600030101010101" pitchFamily="2" charset="-122"/>
                        </a:rPr>
                        <a:t> </a:t>
                      </a:r>
                      <a:endParaRPr lang="en-US" altLang="zh-CN" sz="1100" b="0" i="0">
                        <a:solidFill>
                          <a:srgbClr val="000000"/>
                        </a:solidFill>
                        <a:latin typeface="宋体" panose="02010600030101010101" pitchFamily="2" charset="-122"/>
                        <a:ea typeface="宋体" panose="02010600030101010101" pitchFamily="2"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r>
            </a:tbl>
          </a:graphicData>
        </a:graphic>
      </p:graphicFrame>
      <p:pic>
        <p:nvPicPr>
          <p:cNvPr id="5" name="图片 4" descr="19-透"/>
          <p:cNvPicPr>
            <a:picLocks noChangeAspect="1"/>
          </p:cNvPicPr>
          <p:nvPr/>
        </p:nvPicPr>
        <p:blipFill>
          <a:blip r:embed="rId1"/>
          <a:stretch>
            <a:fillRect/>
          </a:stretch>
        </p:blipFill>
        <p:spPr>
          <a:xfrm>
            <a:off x="6096000" y="-141605"/>
            <a:ext cx="6858000" cy="6858000"/>
          </a:xfrm>
          <a:prstGeom prst="rect">
            <a:avLst/>
          </a:prstGeom>
        </p:spPr>
      </p:pic>
    </p:spTree>
    <p:custDataLst>
      <p:tags r:id="rId2"/>
    </p:custData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5" name="表格 14"/>
          <p:cNvGraphicFramePr/>
          <p:nvPr/>
        </p:nvGraphicFramePr>
        <p:xfrm>
          <a:off x="15240" y="-20955"/>
          <a:ext cx="6913880" cy="6257925"/>
        </p:xfrm>
        <a:graphic>
          <a:graphicData uri="http://schemas.openxmlformats.org/drawingml/2006/table">
            <a:tbl>
              <a:tblPr/>
              <a:tblGrid>
                <a:gridCol w="1365885"/>
                <a:gridCol w="1963420"/>
                <a:gridCol w="1111885"/>
                <a:gridCol w="613410"/>
                <a:gridCol w="1859280"/>
              </a:tblGrid>
              <a:tr h="1042035">
                <a:tc gridSpan="5">
                  <a:txBody>
                    <a:bodyPr/>
                    <a:p>
                      <a:pPr algn="ctr" fontAlgn="ctr"/>
                      <a:r>
                        <a:rPr lang="en-US" altLang="zh-CN" sz="1700" b="1" i="0">
                          <a:solidFill>
                            <a:srgbClr val="000000"/>
                          </a:solidFill>
                          <a:latin typeface="等线" panose="02010600030101010101" charset="-122"/>
                          <a:ea typeface="等线" panose="02010600030101010101" charset="-122"/>
                        </a:rPr>
                        <a:t>Specifications</a:t>
                      </a:r>
                      <a:r>
                        <a:rPr lang="zh-CN" altLang="en-US" sz="1700" b="1" i="0">
                          <a:solidFill>
                            <a:srgbClr val="000000"/>
                          </a:solidFill>
                          <a:latin typeface="等线" panose="02010600030101010101" charset="-122"/>
                          <a:ea typeface="等线" panose="02010600030101010101" charset="-122"/>
                        </a:rPr>
                        <a:t>：</a:t>
                      </a:r>
                      <a:r>
                        <a:rPr lang="en-US" altLang="zh-CN" sz="1700" b="1" i="0">
                          <a:solidFill>
                            <a:srgbClr val="000000"/>
                          </a:solidFill>
                          <a:latin typeface="等线" panose="02010600030101010101" charset="-122"/>
                          <a:ea typeface="等线" panose="02010600030101010101" charset="-122"/>
                        </a:rPr>
                        <a:t>14</a:t>
                      </a:r>
                      <a:r>
                        <a:rPr lang="en-US" altLang="zh-CN" sz="1700" b="1" i="0">
                          <a:solidFill>
                            <a:srgbClr val="000000"/>
                          </a:solidFill>
                          <a:latin typeface="等线" panose="02010600030101010101" charset="-122"/>
                          <a:ea typeface="等线" panose="02010600030101010101" charset="-122"/>
                        </a:rPr>
                        <a:t> Inch Floor Fan-FD-30Y506</a:t>
                      </a:r>
                      <a:r>
                        <a:rPr lang="zh-CN" altLang="en-US" sz="1700" b="1" i="0">
                          <a:solidFill>
                            <a:srgbClr val="000000"/>
                          </a:solidFill>
                          <a:latin typeface="等线" panose="02010600030101010101" charset="-122"/>
                          <a:ea typeface="等线" panose="02010600030101010101" charset="-122"/>
                        </a:rPr>
                        <a:t>（</a:t>
                      </a:r>
                      <a:r>
                        <a:rPr lang="en-US" altLang="zh-CN" sz="1700" b="1" i="0">
                          <a:solidFill>
                            <a:srgbClr val="000000"/>
                          </a:solidFill>
                          <a:latin typeface="等线" panose="02010600030101010101" charset="-122"/>
                          <a:ea typeface="等线" panose="02010600030101010101" charset="-122"/>
                        </a:rPr>
                        <a:t>Customizable</a:t>
                      </a:r>
                      <a:r>
                        <a:rPr lang="zh-CN" altLang="en-US" sz="1700" b="1" i="0">
                          <a:solidFill>
                            <a:srgbClr val="000000"/>
                          </a:solidFill>
                          <a:latin typeface="等线" panose="02010600030101010101" charset="-122"/>
                          <a:ea typeface="等线" panose="02010600030101010101" charset="-122"/>
                        </a:rPr>
                        <a:t>）</a:t>
                      </a:r>
                      <a:endParaRPr lang="zh-CN" altLang="en-US" sz="1700" b="1"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hMerge="1">
                  <a:tcP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c hMerge="1">
                  <a:tcP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c hMerge="1">
                  <a:tcP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c hMerge="1">
                  <a:tcPr>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r>
              <a:tr h="396240">
                <a:tc gridSpan="2">
                  <a:txBody>
                    <a:bodyPr/>
                    <a:p>
                      <a:pPr algn="ctr" fontAlgn="ctr"/>
                      <a:r>
                        <a:rPr lang="en-US" altLang="zh-CN" sz="1300" b="1" i="0">
                          <a:solidFill>
                            <a:srgbClr val="FFFFFF"/>
                          </a:solidFill>
                          <a:latin typeface="等线" panose="02010600030101010101" charset="-122"/>
                          <a:ea typeface="等线" panose="02010600030101010101" charset="-122"/>
                        </a:rPr>
                        <a:t>Product Specifications</a:t>
                      </a:r>
                      <a:endParaRPr lang="en-US" altLang="zh-CN" sz="1300" b="1" i="0">
                        <a:solidFill>
                          <a:srgbClr val="FFFFFF"/>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1A365D"/>
                    </a:solidFill>
                  </a:tcPr>
                </a:tc>
                <a:tc hMerge="1">
                  <a:tcPr>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c>
                  <a:txBody>
                    <a:bodyPr/>
                    <a:p>
                      <a:pPr algn="l" fontAlgn="ctr"/>
                      <a:r>
                        <a:rPr lang="en-US" altLang="zh-CN" sz="1300" b="1" i="0">
                          <a:solidFill>
                            <a:srgbClr val="FFFFFF"/>
                          </a:solidFill>
                          <a:latin typeface="等线" panose="02010600030101010101" charset="-122"/>
                          <a:ea typeface="等线" panose="02010600030101010101" charset="-122"/>
                        </a:rPr>
                        <a:t>Customizable</a:t>
                      </a:r>
                      <a:endParaRPr lang="en-US" altLang="zh-CN" sz="1300" b="1" i="0">
                        <a:solidFill>
                          <a:srgbClr val="FFFFFF"/>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1A365D"/>
                    </a:solidFill>
                  </a:tcPr>
                </a:tc>
                <a:tc gridSpan="2">
                  <a:txBody>
                    <a:bodyPr/>
                    <a:p>
                      <a:pPr algn="ctr" fontAlgn="ctr"/>
                      <a:r>
                        <a:rPr lang="en-US" altLang="zh-CN" sz="1300" b="1" i="0">
                          <a:solidFill>
                            <a:srgbClr val="FFFFFF"/>
                          </a:solidFill>
                          <a:latin typeface="等线" panose="02010600030101010101" charset="-122"/>
                          <a:ea typeface="等线" panose="02010600030101010101" charset="-122"/>
                        </a:rPr>
                        <a:t>Product Selling Points</a:t>
                      </a:r>
                      <a:endParaRPr lang="en-US" altLang="zh-CN" sz="1300" b="1" i="0">
                        <a:solidFill>
                          <a:srgbClr val="FFFFFF"/>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1A365D"/>
                    </a:solidFill>
                  </a:tcPr>
                </a:tc>
                <a:tc hMerge="1">
                  <a:tcPr>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r>
              <a:tr h="351790">
                <a:tc>
                  <a:txBody>
                    <a:bodyPr/>
                    <a:p>
                      <a:pPr algn="l" fontAlgn="ctr"/>
                      <a:r>
                        <a:rPr lang="en-US" altLang="zh-CN" sz="1200" b="1" i="0">
                          <a:solidFill>
                            <a:srgbClr val="000000"/>
                          </a:solidFill>
                          <a:latin typeface="等线" panose="02010600030101010101" charset="-122"/>
                          <a:ea typeface="等线" panose="02010600030101010101" charset="-122"/>
                        </a:rPr>
                        <a:t> Rated Voltage</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l" fontAlgn="ctr"/>
                      <a:r>
                        <a:rPr lang="en-US" altLang="zh-CN" sz="1200" b="0" i="0">
                          <a:solidFill>
                            <a:srgbClr val="000000"/>
                          </a:solidFill>
                          <a:latin typeface="等线" panose="02010600030101010101" charset="-122"/>
                          <a:ea typeface="等线" panose="02010600030101010101" charset="-122"/>
                        </a:rPr>
                        <a:t>220V~50Hz</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r>
                        <a:rPr lang="en-US" altLang="zh-CN" sz="1200" b="1" i="0">
                          <a:solidFill>
                            <a:srgbClr val="22C55E"/>
                          </a:solidFill>
                          <a:latin typeface="等线" panose="02010600030101010101" charset="-122"/>
                          <a:ea typeface="等线" panose="02010600030101010101" charset="-122"/>
                        </a:rPr>
                        <a:t>✓</a:t>
                      </a:r>
                      <a:endParaRPr lang="en-US" altLang="zh-CN" sz="1200" b="1" i="0">
                        <a:solidFill>
                          <a:srgbClr val="22C55E"/>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gridSpan="2">
                  <a:txBody>
                    <a:bodyPr/>
                    <a:p>
                      <a:pPr algn="ctr" fontAlgn="ctr"/>
                      <a:r>
                        <a:rPr lang="en-US" altLang="zh-CN" sz="1200" b="0" i="0">
                          <a:solidFill>
                            <a:srgbClr val="000000"/>
                          </a:solidFill>
                          <a:latin typeface="等线" panose="02010600030101010101" charset="-122"/>
                          <a:ea typeface="等线" panose="02010600030101010101" charset="-122"/>
                        </a:rPr>
                        <a:t>3 speed levels, remote control</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hMerge="1">
                  <a:tcPr>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r>
              <a:tr h="352425">
                <a:tc>
                  <a:txBody>
                    <a:bodyPr/>
                    <a:p>
                      <a:pPr algn="l" fontAlgn="ctr"/>
                      <a:r>
                        <a:rPr lang="en-US" altLang="zh-CN" sz="1200" b="1" i="0">
                          <a:solidFill>
                            <a:srgbClr val="000000"/>
                          </a:solidFill>
                          <a:latin typeface="等线" panose="02010600030101010101" charset="-122"/>
                          <a:ea typeface="等线" panose="02010600030101010101" charset="-122"/>
                        </a:rPr>
                        <a:t> Rated Power</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l" fontAlgn="ctr"/>
                      <a:r>
                        <a:rPr lang="en-US" altLang="zh-CN" sz="1200">
                          <a:solidFill>
                            <a:srgbClr val="000000"/>
                          </a:solidFill>
                          <a:latin typeface="等线" panose="02010600030101010101" charset="-122"/>
                          <a:ea typeface="等线" panose="02010600030101010101" charset="-122"/>
                          <a:sym typeface="+mn-ea"/>
                        </a:rPr>
                        <a:t>60W</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r>
                        <a:rPr lang="en-US" altLang="zh-CN" sz="1200" b="1" i="0">
                          <a:solidFill>
                            <a:srgbClr val="22C55E"/>
                          </a:solidFill>
                          <a:latin typeface="等线" panose="02010600030101010101" charset="-122"/>
                          <a:ea typeface="等线" panose="02010600030101010101" charset="-122"/>
                        </a:rPr>
                        <a:t>✓</a:t>
                      </a:r>
                      <a:endParaRPr lang="en-US" altLang="zh-CN" sz="1200" b="1" i="0">
                        <a:solidFill>
                          <a:srgbClr val="22C55E"/>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gridSpan="2">
                  <a:txBody>
                    <a:bodyPr/>
                    <a:p>
                      <a:pPr algn="ctr" fontAlgn="ctr"/>
                      <a:r>
                        <a:rPr lang="en-US" altLang="zh-CN" sz="1200">
                          <a:solidFill>
                            <a:srgbClr val="000000"/>
                          </a:solidFill>
                          <a:latin typeface="等线" panose="02010600030101010101" charset="-122"/>
                          <a:ea typeface="等线" panose="02010600030101010101" charset="-122"/>
                          <a:sym typeface="+mn-ea"/>
                        </a:rPr>
                        <a:t>Left &amp; right oscillation+7.5-hour timer</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hMerge="1">
                  <a:tcPr>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r>
              <a:tr h="351790">
                <a:tc>
                  <a:txBody>
                    <a:bodyPr/>
                    <a:p>
                      <a:pPr algn="l" fontAlgn="ctr"/>
                      <a:r>
                        <a:rPr lang="en-US" altLang="zh-CN" sz="1200" b="1" i="0">
                          <a:solidFill>
                            <a:srgbClr val="000000"/>
                          </a:solidFill>
                          <a:latin typeface="等线" panose="02010600030101010101" charset="-122"/>
                          <a:ea typeface="等线" panose="02010600030101010101" charset="-122"/>
                        </a:rPr>
                        <a:t> Body Material</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l" fontAlgn="ctr"/>
                      <a:r>
                        <a:rPr lang="en-US" altLang="zh-CN" sz="1200" b="0" i="0">
                          <a:solidFill>
                            <a:srgbClr val="000000"/>
                          </a:solidFill>
                          <a:latin typeface="等线" panose="02010600030101010101" charset="-122"/>
                          <a:ea typeface="等线" panose="02010600030101010101" charset="-122"/>
                        </a:rPr>
                        <a:t>Polypropylene (PP)</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r>
                        <a:rPr lang="en-US" altLang="zh-CN" sz="1200" b="1" i="0">
                          <a:solidFill>
                            <a:srgbClr val="22C55E"/>
                          </a:solidFill>
                          <a:latin typeface="等线" panose="02010600030101010101" charset="-122"/>
                          <a:ea typeface="等线" panose="02010600030101010101" charset="-122"/>
                        </a:rPr>
                        <a:t>✓</a:t>
                      </a:r>
                      <a:endParaRPr lang="en-US" altLang="zh-CN" sz="1200" b="1" i="0">
                        <a:solidFill>
                          <a:srgbClr val="22C55E"/>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gridSpan="2">
                  <a:txBody>
                    <a:bodyPr/>
                    <a:p>
                      <a:pPr algn="ctr" fontAlgn="ctr"/>
                      <a:r>
                        <a:rPr lang="en-US" altLang="zh-CN" sz="1200" b="0" i="0">
                          <a:solidFill>
                            <a:srgbClr val="000000"/>
                          </a:solidFill>
                          <a:latin typeface="等线" panose="02010600030101010101" charset="-122"/>
                          <a:ea typeface="等线" panose="02010600030101010101" charset="-122"/>
                        </a:rPr>
                        <a:t>Dual use as table or floor fan</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hMerge="1">
                  <a:tcPr>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r>
              <a:tr h="352425">
                <a:tc>
                  <a:txBody>
                    <a:bodyPr/>
                    <a:p>
                      <a:pPr algn="l" fontAlgn="ctr"/>
                      <a:r>
                        <a:rPr lang="en-US" altLang="zh-CN" sz="1200" b="1" i="0">
                          <a:solidFill>
                            <a:srgbClr val="000000"/>
                          </a:solidFill>
                          <a:latin typeface="等线" panose="02010600030101010101" charset="-122"/>
                          <a:ea typeface="等线" panose="02010600030101010101" charset="-122"/>
                        </a:rPr>
                        <a:t> Product Size</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l" fontAlgn="ctr">
                        <a:buClrTx/>
                        <a:buSzTx/>
                        <a:buFontTx/>
                      </a:pPr>
                      <a:r>
                        <a:rPr lang="en-US" altLang="zh-CN" sz="1200">
                          <a:solidFill>
                            <a:srgbClr val="000000"/>
                          </a:solidFill>
                          <a:latin typeface="等线" panose="02010600030101010101" charset="-122"/>
                          <a:ea typeface="等线" panose="02010600030101010101" charset="-122"/>
                          <a:sym typeface="+mn-ea"/>
                        </a:rPr>
                        <a:t>360*360*1100mm</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endParaRPr sz="1200" b="1" i="0">
                        <a:solidFill>
                          <a:srgbClr val="22C55E"/>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gridSpan="2">
                  <a:txBody>
                    <a:bodyPr/>
                    <a:p>
                      <a:pPr algn="ctr" fontAlgn="ctr"/>
                      <a:r>
                        <a:rPr lang="en-US" altLang="zh-CN" sz="1200" b="0" i="0">
                          <a:solidFill>
                            <a:srgbClr val="000000"/>
                          </a:solidFill>
                          <a:latin typeface="等线" panose="02010600030101010101" charset="-122"/>
                          <a:ea typeface="等线" panose="02010600030101010101" charset="-122"/>
                        </a:rPr>
                        <a:t>Powerful airflow, quiet operation</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hMerge="1">
                  <a:tcPr>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r>
              <a:tr h="374015">
                <a:tc>
                  <a:txBody>
                    <a:bodyPr/>
                    <a:p>
                      <a:pPr algn="l" fontAlgn="ctr"/>
                      <a:r>
                        <a:rPr lang="en-US" altLang="zh-CN" sz="1200" b="1" i="0">
                          <a:solidFill>
                            <a:srgbClr val="000000"/>
                          </a:solidFill>
                          <a:latin typeface="等线" panose="02010600030101010101" charset="-122"/>
                          <a:ea typeface="等线" panose="02010600030101010101" charset="-122"/>
                        </a:rPr>
                        <a:t> Carton Size</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l" fontAlgn="ctr">
                        <a:buClrTx/>
                        <a:buSzTx/>
                        <a:buFontTx/>
                      </a:pPr>
                      <a:r>
                        <a:rPr lang="en-US" altLang="zh-CN" sz="1200">
                          <a:solidFill>
                            <a:srgbClr val="000000"/>
                          </a:solidFill>
                          <a:latin typeface="等线" panose="02010600030101010101" charset="-122"/>
                          <a:ea typeface="等线" panose="02010600030101010101" charset="-122"/>
                          <a:sym typeface="+mn-ea"/>
                        </a:rPr>
                        <a:t>520*180*370mm</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endParaRPr sz="1200" b="1" i="0">
                        <a:solidFill>
                          <a:srgbClr val="22C55E"/>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gridSpan="2">
                  <a:txBody>
                    <a:bodyPr/>
                    <a:p>
                      <a:pPr algn="ctr" fontAlgn="ctr"/>
                      <a:r>
                        <a:rPr lang="en-US" altLang="zh-CN" sz="1200" b="0" i="0">
                          <a:solidFill>
                            <a:srgbClr val="000000"/>
                          </a:solidFill>
                          <a:latin typeface="等线" panose="02010600030101010101" charset="-122"/>
                          <a:ea typeface="等线" panose="02010600030101010101" charset="-122"/>
                        </a:rPr>
                        <a:t>Dense safety grill protection</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hMerge="1">
                  <a:tcPr>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r>
              <a:tr h="352425">
                <a:tc>
                  <a:txBody>
                    <a:bodyPr/>
                    <a:p>
                      <a:pPr algn="l" fontAlgn="ctr"/>
                      <a:r>
                        <a:rPr lang="en-US" altLang="zh-CN" sz="1200" b="1" i="0">
                          <a:solidFill>
                            <a:srgbClr val="000000"/>
                          </a:solidFill>
                          <a:latin typeface="等线" panose="02010600030101010101" charset="-122"/>
                          <a:ea typeface="等线" panose="02010600030101010101" charset="-122"/>
                        </a:rPr>
                        <a:t> Control Mode</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l" fontAlgn="ctr"/>
                      <a:r>
                        <a:rPr lang="en-US" altLang="zh-CN" sz="1200">
                          <a:solidFill>
                            <a:srgbClr val="000000"/>
                          </a:solidFill>
                          <a:latin typeface="等线" panose="02010600030101010101" charset="-122"/>
                          <a:ea typeface="等线" panose="02010600030101010101" charset="-122"/>
                          <a:sym typeface="+mn-ea"/>
                        </a:rPr>
                        <a:t>Remote control operation</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r>
                        <a:rPr lang="en-US" altLang="zh-CN" sz="1200" b="1" i="0">
                          <a:solidFill>
                            <a:srgbClr val="22C55E"/>
                          </a:solidFill>
                          <a:latin typeface="等线" panose="02010600030101010101" charset="-122"/>
                          <a:ea typeface="等线" panose="02010600030101010101" charset="-122"/>
                        </a:rPr>
                        <a:t>✓</a:t>
                      </a:r>
                      <a:endParaRPr lang="en-US" altLang="zh-CN" sz="1200" b="1" i="0">
                        <a:solidFill>
                          <a:srgbClr val="22C55E"/>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gridSpan="2">
                  <a:txBody>
                    <a:bodyPr/>
                    <a:p>
                      <a:pPr algn="ctr" fontAlgn="ctr"/>
                      <a:r>
                        <a:rPr lang="en-US" altLang="zh-CN" sz="1200" b="0" i="0">
                          <a:solidFill>
                            <a:srgbClr val="000000"/>
                          </a:solidFill>
                          <a:latin typeface="等线" panose="02010600030101010101" charset="-122"/>
                          <a:ea typeface="等线" panose="02010600030101010101" charset="-122"/>
                        </a:rPr>
                        <a:t>Stable base with counterweight</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hMerge="1">
                  <a:tcPr>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r>
              <a:tr h="351790">
                <a:tc>
                  <a:txBody>
                    <a:bodyPr/>
                    <a:p>
                      <a:pPr algn="l" fontAlgn="ctr"/>
                      <a:r>
                        <a:rPr lang="en-US" altLang="zh-CN" sz="1200" b="1" i="0">
                          <a:solidFill>
                            <a:srgbClr val="000000"/>
                          </a:solidFill>
                          <a:latin typeface="等线" panose="02010600030101010101" charset="-122"/>
                          <a:ea typeface="等线" panose="02010600030101010101" charset="-122"/>
                        </a:rPr>
                        <a:t> Packing Qty.</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l" fontAlgn="ctr"/>
                      <a:r>
                        <a:rPr lang="en-US" altLang="zh-CN" sz="1200" b="0" i="0">
                          <a:solidFill>
                            <a:srgbClr val="000000"/>
                          </a:solidFill>
                          <a:latin typeface="等线" panose="02010600030101010101" charset="-122"/>
                          <a:ea typeface="等线" panose="02010600030101010101" charset="-122"/>
                        </a:rPr>
                        <a:t>1 pcs/ctn</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r>
                        <a:rPr lang="en-US" altLang="zh-CN" sz="1200" b="1" i="0">
                          <a:solidFill>
                            <a:srgbClr val="22C55E"/>
                          </a:solidFill>
                          <a:latin typeface="等线" panose="02010600030101010101" charset="-122"/>
                          <a:ea typeface="等线" panose="02010600030101010101" charset="-122"/>
                        </a:rPr>
                        <a:t>✓</a:t>
                      </a:r>
                      <a:endParaRPr lang="en-US" altLang="zh-CN" sz="1200" b="1" i="0">
                        <a:solidFill>
                          <a:srgbClr val="22C55E"/>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gridSpan="2">
                  <a:txBody>
                    <a:bodyPr/>
                    <a:p>
                      <a:pPr algn="ctr" fontAlgn="ctr"/>
                      <a:r>
                        <a:rPr lang="en-US" altLang="zh-CN" sz="1200">
                          <a:solidFill>
                            <a:srgbClr val="000000"/>
                          </a:solidFill>
                          <a:latin typeface="等线" panose="02010600030101010101" charset="-122"/>
                          <a:ea typeface="等线" panose="02010600030101010101" charset="-122"/>
                          <a:sym typeface="+mn-ea"/>
                        </a:rPr>
                        <a:t>Customizable colors</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hMerge="1">
                  <a:tcPr>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r>
              <a:tr h="352425">
                <a:tc>
                  <a:txBody>
                    <a:bodyPr/>
                    <a:p>
                      <a:pPr algn="l" fontAlgn="ctr"/>
                      <a:r>
                        <a:rPr lang="en-US" altLang="zh-CN" sz="1200" b="1" i="0">
                          <a:solidFill>
                            <a:srgbClr val="000000"/>
                          </a:solidFill>
                          <a:latin typeface="等线" panose="02010600030101010101" charset="-122"/>
                          <a:ea typeface="等线" panose="02010600030101010101" charset="-122"/>
                        </a:rPr>
                        <a:t> Blade Quantity</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l" fontAlgn="ctr"/>
                      <a:r>
                        <a:rPr lang="en-US" altLang="zh-CN" sz="1200">
                          <a:solidFill>
                            <a:srgbClr val="000000"/>
                          </a:solidFill>
                          <a:latin typeface="等线" panose="02010600030101010101" charset="-122"/>
                          <a:ea typeface="等线" panose="02010600030101010101" charset="-122"/>
                          <a:sym typeface="+mn-ea"/>
                        </a:rPr>
                        <a:t>7 Plastic Blades</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endParaRPr lang="en-US" altLang="zh-CN" sz="1200" b="1" i="0">
                        <a:solidFill>
                          <a:srgbClr val="22C55E"/>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gridSpan="2">
                  <a:txBody>
                    <a:bodyPr/>
                    <a:p>
                      <a:pPr algn="ctr" fontAlgn="ctr"/>
                      <a:r>
                        <a:rPr lang="en-US" altLang="zh-CN" sz="1200" b="0" i="0">
                          <a:solidFill>
                            <a:srgbClr val="000000"/>
                          </a:solidFill>
                          <a:latin typeface="等线" panose="02010600030101010101" charset="-122"/>
                          <a:ea typeface="等线" panose="02010600030101010101" charset="-122"/>
                        </a:rPr>
                        <a:t>OEM &amp; ODM supported</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hMerge="1">
                  <a:tcPr>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r>
              <a:tr h="351790">
                <a:tc>
                  <a:txBody>
                    <a:bodyPr/>
                    <a:p>
                      <a:pPr algn="l" fontAlgn="ctr"/>
                      <a:r>
                        <a:rPr lang="en-US" altLang="zh-CN" sz="1200" b="1" i="0">
                          <a:solidFill>
                            <a:srgbClr val="000000"/>
                          </a:solidFill>
                          <a:latin typeface="等线" panose="02010600030101010101" charset="-122"/>
                          <a:ea typeface="等线" panose="02010600030101010101" charset="-122"/>
                        </a:rPr>
                        <a:t> Oscillation</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l" fontAlgn="ctr"/>
                      <a:r>
                        <a:rPr lang="en-US" altLang="zh-CN" sz="1200" b="0" i="0">
                          <a:solidFill>
                            <a:srgbClr val="000000"/>
                          </a:solidFill>
                          <a:latin typeface="等线" panose="02010600030101010101" charset="-122"/>
                          <a:ea typeface="等线" panose="02010600030101010101" charset="-122"/>
                        </a:rPr>
                        <a:t>Left &amp; Right Oscillation</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l" fontAlgn="ctr"/>
                      <a:endParaRPr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gridSpan="2">
                  <a:txBody>
                    <a:bodyPr/>
                    <a:p>
                      <a:pPr algn="ctr" fontAlgn="ctr"/>
                      <a:r>
                        <a:rPr lang="en-US" altLang="zh-CN" sz="1200" b="0" i="0">
                          <a:solidFill>
                            <a:srgbClr val="000000"/>
                          </a:solidFill>
                          <a:latin typeface="等线" panose="02010600030101010101" charset="-122"/>
                          <a:ea typeface="等线" panose="02010600030101010101" charset="-122"/>
                        </a:rPr>
                        <a:t>Carton color is customizable</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hMerge="1">
                  <a:tcPr>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r>
              <a:tr h="542925">
                <a:tc>
                  <a:txBody>
                    <a:bodyPr/>
                    <a:p>
                      <a:pPr algn="ctr" fontAlgn="ctr"/>
                      <a:r>
                        <a:rPr lang="en-US" altLang="zh-CN" sz="1300" b="1" i="0">
                          <a:solidFill>
                            <a:srgbClr val="FFFFFF"/>
                          </a:solidFill>
                          <a:latin typeface="等线" panose="02010600030101010101" charset="-122"/>
                          <a:ea typeface="等线" panose="02010600030101010101" charset="-122"/>
                        </a:rPr>
                        <a:t>Packing Data</a:t>
                      </a:r>
                      <a:endParaRPr lang="en-US" altLang="zh-CN" sz="1300" b="1" i="0">
                        <a:solidFill>
                          <a:srgbClr val="FFFFFF"/>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1A365D"/>
                    </a:solidFill>
                  </a:tcPr>
                </a:tc>
                <a:tc>
                  <a:txBody>
                    <a:bodyPr/>
                    <a:p>
                      <a:pPr algn="l" fontAlgn="ctr"/>
                      <a:endParaRPr sz="13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1A365D"/>
                    </a:solidFill>
                  </a:tcPr>
                </a:tc>
                <a:tc gridSpan="3">
                  <a:txBody>
                    <a:bodyPr/>
                    <a:p>
                      <a:pPr algn="ctr" fontAlgn="ctr"/>
                      <a:r>
                        <a:rPr lang="en-US" altLang="zh-CN" sz="1300" b="1" i="0">
                          <a:solidFill>
                            <a:srgbClr val="FFFFFF"/>
                          </a:solidFill>
                          <a:latin typeface="等线" panose="02010600030101010101" charset="-122"/>
                          <a:ea typeface="等线" panose="02010600030101010101" charset="-122"/>
                        </a:rPr>
                        <a:t>Packing Quantity</a:t>
                      </a:r>
                      <a:r>
                        <a:rPr lang="zh-CN" altLang="en-US" sz="1300" b="1" i="0">
                          <a:solidFill>
                            <a:srgbClr val="FFFFFF"/>
                          </a:solidFill>
                          <a:latin typeface="等线" panose="02010600030101010101" charset="-122"/>
                          <a:ea typeface="等线" panose="02010600030101010101" charset="-122"/>
                        </a:rPr>
                        <a:t>（</a:t>
                      </a:r>
                      <a:r>
                        <a:rPr lang="en-US" altLang="zh-CN" sz="1300" b="1" i="0">
                          <a:solidFill>
                            <a:srgbClr val="FFFFFF"/>
                          </a:solidFill>
                          <a:latin typeface="等线" panose="02010600030101010101" charset="-122"/>
                          <a:ea typeface="等线" panose="02010600030101010101" charset="-122"/>
                        </a:rPr>
                        <a:t>pcs </a:t>
                      </a:r>
                      <a:r>
                        <a:rPr lang="zh-CN" altLang="en-US" sz="1300" b="1" i="0">
                          <a:solidFill>
                            <a:srgbClr val="FFFFFF"/>
                          </a:solidFill>
                          <a:latin typeface="等线" panose="02010600030101010101" charset="-122"/>
                          <a:ea typeface="等线" panose="02010600030101010101" charset="-122"/>
                        </a:rPr>
                        <a:t>）</a:t>
                      </a:r>
                      <a:endParaRPr lang="zh-CN" altLang="en-US" sz="1300" b="1" i="0">
                        <a:solidFill>
                          <a:srgbClr val="FFFFFF"/>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1A365D"/>
                    </a:solidFill>
                  </a:tcPr>
                </a:tc>
                <a:tc hMerge="1">
                  <a:tcP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c hMerge="1">
                  <a:tcPr>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r>
              <a:tr h="542290">
                <a:tc>
                  <a:txBody>
                    <a:bodyPr/>
                    <a:p>
                      <a:pPr algn="ctr" fontAlgn="ctr"/>
                      <a:r>
                        <a:rPr lang="en-US" altLang="zh-CN" sz="1200" b="1" i="0">
                          <a:solidFill>
                            <a:srgbClr val="000000"/>
                          </a:solidFill>
                          <a:latin typeface="等线" panose="02010600030101010101" charset="-122"/>
                          <a:ea typeface="等线" panose="02010600030101010101" charset="-122"/>
                        </a:rPr>
                        <a:t>Specifications</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r>
                        <a:rPr lang="en-US" altLang="zh-CN" sz="1200" b="1" i="0">
                          <a:solidFill>
                            <a:srgbClr val="000000"/>
                          </a:solidFill>
                          <a:latin typeface="等线" panose="02010600030101010101" charset="-122"/>
                          <a:ea typeface="等线" panose="02010600030101010101" charset="-122"/>
                        </a:rPr>
                        <a:t>G.W /N.W(KG)</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r>
                        <a:rPr lang="en-US" altLang="zh-CN" sz="1200" b="1" i="0">
                          <a:solidFill>
                            <a:srgbClr val="000000"/>
                          </a:solidFill>
                          <a:latin typeface="等线" panose="02010600030101010101" charset="-122"/>
                          <a:ea typeface="等线" panose="02010600030101010101" charset="-122"/>
                        </a:rPr>
                        <a:t>20GP</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r>
                        <a:rPr lang="en-US" altLang="zh-CN" sz="1200" b="1" i="0">
                          <a:solidFill>
                            <a:srgbClr val="000000"/>
                          </a:solidFill>
                          <a:latin typeface="等线" panose="02010600030101010101" charset="-122"/>
                          <a:ea typeface="等线" panose="02010600030101010101" charset="-122"/>
                        </a:rPr>
                        <a:t>40GP</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r>
                        <a:rPr lang="en-US" altLang="zh-CN" sz="1200" b="1" i="0">
                          <a:solidFill>
                            <a:srgbClr val="000000"/>
                          </a:solidFill>
                          <a:latin typeface="等线" panose="02010600030101010101" charset="-122"/>
                          <a:ea typeface="等线" panose="02010600030101010101" charset="-122"/>
                        </a:rPr>
                        <a:t>40HQ</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r>
              <a:tr h="543560">
                <a:tc>
                  <a:txBody>
                    <a:bodyPr/>
                    <a:p>
                      <a:pPr algn="ctr" fontAlgn="ctr"/>
                      <a:r>
                        <a:rPr lang="en-US" altLang="zh-CN" sz="1200" b="0" i="0">
                          <a:solidFill>
                            <a:srgbClr val="000000"/>
                          </a:solidFill>
                          <a:latin typeface="等线" panose="02010600030101010101" charset="-122"/>
                          <a:ea typeface="等线" panose="02010600030101010101" charset="-122"/>
                        </a:rPr>
                        <a:t>14nch Floor Fan</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r>
                        <a:rPr lang="en-US" altLang="zh-CN" sz="1200" b="0" i="0">
                          <a:solidFill>
                            <a:srgbClr val="000000"/>
                          </a:solidFill>
                          <a:latin typeface="等线" panose="02010600030101010101" charset="-122"/>
                          <a:ea typeface="等线" panose="02010600030101010101" charset="-122"/>
                        </a:rPr>
                        <a:t>4.7/4.2</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r>
                        <a:rPr lang="en-US" altLang="zh-CN" sz="1100" b="0" i="0">
                          <a:solidFill>
                            <a:srgbClr val="000000"/>
                          </a:solidFill>
                          <a:latin typeface="宋体" panose="02010600030101010101" pitchFamily="2" charset="-122"/>
                          <a:ea typeface="宋体" panose="02010600030101010101" pitchFamily="2" charset="-122"/>
                        </a:rPr>
                        <a:t>722</a:t>
                      </a:r>
                      <a:r>
                        <a:rPr lang="en-US" altLang="zh-CN" sz="1100" b="0" i="0">
                          <a:solidFill>
                            <a:srgbClr val="000000"/>
                          </a:solidFill>
                          <a:latin typeface="宋体" panose="02010600030101010101" pitchFamily="2" charset="-122"/>
                          <a:ea typeface="宋体" panose="02010600030101010101" pitchFamily="2" charset="-122"/>
                        </a:rPr>
                        <a:t> </a:t>
                      </a:r>
                      <a:endParaRPr lang="en-US" altLang="zh-CN" sz="1100" b="0" i="0">
                        <a:solidFill>
                          <a:srgbClr val="000000"/>
                        </a:solidFill>
                        <a:latin typeface="宋体" panose="02010600030101010101" pitchFamily="2" charset="-122"/>
                        <a:ea typeface="宋体" panose="02010600030101010101" pitchFamily="2"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r>
                        <a:rPr lang="en-US" altLang="zh-CN" sz="1100" b="0" i="0">
                          <a:solidFill>
                            <a:srgbClr val="000000"/>
                          </a:solidFill>
                          <a:latin typeface="宋体" panose="02010600030101010101" pitchFamily="2" charset="-122"/>
                          <a:ea typeface="宋体" panose="02010600030101010101" pitchFamily="2" charset="-122"/>
                        </a:rPr>
                        <a:t>1588</a:t>
                      </a:r>
                      <a:r>
                        <a:rPr lang="en-US" altLang="zh-CN" sz="1100" b="0" i="0">
                          <a:solidFill>
                            <a:srgbClr val="000000"/>
                          </a:solidFill>
                          <a:latin typeface="宋体" panose="02010600030101010101" pitchFamily="2" charset="-122"/>
                          <a:ea typeface="宋体" panose="02010600030101010101" pitchFamily="2" charset="-122"/>
                        </a:rPr>
                        <a:t> </a:t>
                      </a:r>
                      <a:endParaRPr lang="en-US" altLang="zh-CN" sz="1100" b="0" i="0">
                        <a:solidFill>
                          <a:srgbClr val="000000"/>
                        </a:solidFill>
                        <a:latin typeface="宋体" panose="02010600030101010101" pitchFamily="2" charset="-122"/>
                        <a:ea typeface="宋体" panose="02010600030101010101" pitchFamily="2"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r>
                        <a:rPr lang="en-US" altLang="zh-CN" sz="1100" b="0" i="0">
                          <a:solidFill>
                            <a:srgbClr val="000000"/>
                          </a:solidFill>
                          <a:latin typeface="宋体" panose="02010600030101010101" pitchFamily="2" charset="-122"/>
                          <a:ea typeface="宋体" panose="02010600030101010101" pitchFamily="2" charset="-122"/>
                        </a:rPr>
                        <a:t>1964</a:t>
                      </a:r>
                      <a:r>
                        <a:rPr lang="en-US" altLang="zh-CN" sz="1100" b="0" i="0">
                          <a:solidFill>
                            <a:srgbClr val="000000"/>
                          </a:solidFill>
                          <a:latin typeface="宋体" panose="02010600030101010101" pitchFamily="2" charset="-122"/>
                          <a:ea typeface="宋体" panose="02010600030101010101" pitchFamily="2" charset="-122"/>
                        </a:rPr>
                        <a:t> </a:t>
                      </a:r>
                      <a:endParaRPr lang="en-US" altLang="zh-CN" sz="1100" b="0" i="0">
                        <a:solidFill>
                          <a:srgbClr val="000000"/>
                        </a:solidFill>
                        <a:latin typeface="宋体" panose="02010600030101010101" pitchFamily="2" charset="-122"/>
                        <a:ea typeface="宋体" panose="02010600030101010101" pitchFamily="2"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r>
            </a:tbl>
          </a:graphicData>
        </a:graphic>
      </p:graphicFrame>
      <p:pic>
        <p:nvPicPr>
          <p:cNvPr id="5" name="图片 4" descr="20-透"/>
          <p:cNvPicPr>
            <a:picLocks noChangeAspect="1"/>
          </p:cNvPicPr>
          <p:nvPr/>
        </p:nvPicPr>
        <p:blipFill>
          <a:blip r:embed="rId1"/>
          <a:stretch>
            <a:fillRect/>
          </a:stretch>
        </p:blipFill>
        <p:spPr>
          <a:xfrm>
            <a:off x="6041390" y="-20955"/>
            <a:ext cx="6858000" cy="6858000"/>
          </a:xfrm>
          <a:prstGeom prst="rect">
            <a:avLst/>
          </a:prstGeom>
        </p:spPr>
      </p:pic>
    </p:spTree>
    <p:custDataLst>
      <p:tags r:id="rId2"/>
    </p:custData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5" name="表格 14"/>
          <p:cNvGraphicFramePr/>
          <p:nvPr/>
        </p:nvGraphicFramePr>
        <p:xfrm>
          <a:off x="15240" y="-20955"/>
          <a:ext cx="6913880" cy="6257925"/>
        </p:xfrm>
        <a:graphic>
          <a:graphicData uri="http://schemas.openxmlformats.org/drawingml/2006/table">
            <a:tbl>
              <a:tblPr/>
              <a:tblGrid>
                <a:gridCol w="1365885"/>
                <a:gridCol w="1963420"/>
                <a:gridCol w="1111885"/>
                <a:gridCol w="613410"/>
                <a:gridCol w="1859280"/>
              </a:tblGrid>
              <a:tr h="1042035">
                <a:tc gridSpan="5">
                  <a:txBody>
                    <a:bodyPr/>
                    <a:p>
                      <a:pPr algn="ctr" fontAlgn="ctr"/>
                      <a:r>
                        <a:rPr lang="en-US" altLang="zh-CN" sz="1700" b="1" i="0">
                          <a:solidFill>
                            <a:srgbClr val="000000"/>
                          </a:solidFill>
                          <a:latin typeface="等线" panose="02010600030101010101" charset="-122"/>
                          <a:ea typeface="等线" panose="02010600030101010101" charset="-122"/>
                        </a:rPr>
                        <a:t>Specifications</a:t>
                      </a:r>
                      <a:r>
                        <a:rPr lang="zh-CN" altLang="en-US" sz="1700" b="1" i="0">
                          <a:solidFill>
                            <a:srgbClr val="000000"/>
                          </a:solidFill>
                          <a:latin typeface="等线" panose="02010600030101010101" charset="-122"/>
                          <a:ea typeface="等线" panose="02010600030101010101" charset="-122"/>
                        </a:rPr>
                        <a:t>：</a:t>
                      </a:r>
                      <a:r>
                        <a:rPr lang="en-US" altLang="zh-CN" sz="1700" b="1" i="0">
                          <a:solidFill>
                            <a:srgbClr val="000000"/>
                          </a:solidFill>
                          <a:latin typeface="等线" panose="02010600030101010101" charset="-122"/>
                          <a:ea typeface="等线" panose="02010600030101010101" charset="-122"/>
                        </a:rPr>
                        <a:t>14</a:t>
                      </a:r>
                      <a:r>
                        <a:rPr lang="en-US" altLang="zh-CN" sz="1700" b="1" i="0">
                          <a:solidFill>
                            <a:srgbClr val="000000"/>
                          </a:solidFill>
                          <a:latin typeface="等线" panose="02010600030101010101" charset="-122"/>
                          <a:ea typeface="等线" panose="02010600030101010101" charset="-122"/>
                        </a:rPr>
                        <a:t> Inch Floor Fan-FS-35D909(Y)</a:t>
                      </a:r>
                      <a:r>
                        <a:rPr lang="zh-CN" altLang="en-US" sz="1700" b="1" i="0">
                          <a:solidFill>
                            <a:srgbClr val="000000"/>
                          </a:solidFill>
                          <a:latin typeface="等线" panose="02010600030101010101" charset="-122"/>
                          <a:ea typeface="等线" panose="02010600030101010101" charset="-122"/>
                        </a:rPr>
                        <a:t>（</a:t>
                      </a:r>
                      <a:r>
                        <a:rPr lang="en-US" altLang="zh-CN" sz="1700" b="1" i="0">
                          <a:solidFill>
                            <a:srgbClr val="000000"/>
                          </a:solidFill>
                          <a:latin typeface="等线" panose="02010600030101010101" charset="-122"/>
                          <a:ea typeface="等线" panose="02010600030101010101" charset="-122"/>
                        </a:rPr>
                        <a:t>Customizable</a:t>
                      </a:r>
                      <a:r>
                        <a:rPr lang="zh-CN" altLang="en-US" sz="1700" b="1" i="0">
                          <a:solidFill>
                            <a:srgbClr val="000000"/>
                          </a:solidFill>
                          <a:latin typeface="等线" panose="02010600030101010101" charset="-122"/>
                          <a:ea typeface="等线" panose="02010600030101010101" charset="-122"/>
                        </a:rPr>
                        <a:t>）</a:t>
                      </a:r>
                      <a:endParaRPr lang="zh-CN" altLang="en-US" sz="1700" b="1"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hMerge="1">
                  <a:tcP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c hMerge="1">
                  <a:tcP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c hMerge="1">
                  <a:tcP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c hMerge="1">
                  <a:tcPr>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r>
              <a:tr h="396240">
                <a:tc gridSpan="2">
                  <a:txBody>
                    <a:bodyPr/>
                    <a:p>
                      <a:pPr algn="ctr" fontAlgn="ctr"/>
                      <a:r>
                        <a:rPr lang="en-US" altLang="zh-CN" sz="1300" b="1" i="0">
                          <a:solidFill>
                            <a:srgbClr val="FFFFFF"/>
                          </a:solidFill>
                          <a:latin typeface="等线" panose="02010600030101010101" charset="-122"/>
                          <a:ea typeface="等线" panose="02010600030101010101" charset="-122"/>
                        </a:rPr>
                        <a:t>Product Specifications</a:t>
                      </a:r>
                      <a:endParaRPr lang="en-US" altLang="zh-CN" sz="1300" b="1" i="0">
                        <a:solidFill>
                          <a:srgbClr val="FFFFFF"/>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1A365D"/>
                    </a:solidFill>
                  </a:tcPr>
                </a:tc>
                <a:tc hMerge="1">
                  <a:tcPr>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c>
                  <a:txBody>
                    <a:bodyPr/>
                    <a:p>
                      <a:pPr algn="l" fontAlgn="ctr"/>
                      <a:r>
                        <a:rPr lang="en-US" altLang="zh-CN" sz="1300" b="1" i="0">
                          <a:solidFill>
                            <a:srgbClr val="FFFFFF"/>
                          </a:solidFill>
                          <a:latin typeface="等线" panose="02010600030101010101" charset="-122"/>
                          <a:ea typeface="等线" panose="02010600030101010101" charset="-122"/>
                        </a:rPr>
                        <a:t>Customizable</a:t>
                      </a:r>
                      <a:endParaRPr lang="en-US" altLang="zh-CN" sz="1300" b="1" i="0">
                        <a:solidFill>
                          <a:srgbClr val="FFFFFF"/>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1A365D"/>
                    </a:solidFill>
                  </a:tcPr>
                </a:tc>
                <a:tc gridSpan="2">
                  <a:txBody>
                    <a:bodyPr/>
                    <a:p>
                      <a:pPr algn="ctr" fontAlgn="ctr"/>
                      <a:r>
                        <a:rPr lang="en-US" altLang="zh-CN" sz="1300" b="1" i="0">
                          <a:solidFill>
                            <a:srgbClr val="FFFFFF"/>
                          </a:solidFill>
                          <a:latin typeface="等线" panose="02010600030101010101" charset="-122"/>
                          <a:ea typeface="等线" panose="02010600030101010101" charset="-122"/>
                        </a:rPr>
                        <a:t>Product Selling Points</a:t>
                      </a:r>
                      <a:endParaRPr lang="en-US" altLang="zh-CN" sz="1300" b="1" i="0">
                        <a:solidFill>
                          <a:srgbClr val="FFFFFF"/>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1A365D"/>
                    </a:solidFill>
                  </a:tcPr>
                </a:tc>
                <a:tc hMerge="1">
                  <a:tcPr>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r>
              <a:tr h="351790">
                <a:tc>
                  <a:txBody>
                    <a:bodyPr/>
                    <a:p>
                      <a:pPr algn="l" fontAlgn="ctr"/>
                      <a:r>
                        <a:rPr lang="en-US" altLang="zh-CN" sz="1200" b="1" i="0">
                          <a:solidFill>
                            <a:srgbClr val="000000"/>
                          </a:solidFill>
                          <a:latin typeface="等线" panose="02010600030101010101" charset="-122"/>
                          <a:ea typeface="等线" panose="02010600030101010101" charset="-122"/>
                        </a:rPr>
                        <a:t> Rated Voltage</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l" fontAlgn="ctr"/>
                      <a:r>
                        <a:rPr lang="en-US" altLang="zh-CN" sz="1200" b="0" i="0">
                          <a:solidFill>
                            <a:srgbClr val="000000"/>
                          </a:solidFill>
                          <a:latin typeface="等线" panose="02010600030101010101" charset="-122"/>
                          <a:ea typeface="等线" panose="02010600030101010101" charset="-122"/>
                        </a:rPr>
                        <a:t>220V~50Hz</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r>
                        <a:rPr lang="en-US" altLang="zh-CN" sz="1200" b="1" i="0">
                          <a:solidFill>
                            <a:srgbClr val="22C55E"/>
                          </a:solidFill>
                          <a:latin typeface="等线" panose="02010600030101010101" charset="-122"/>
                          <a:ea typeface="等线" panose="02010600030101010101" charset="-122"/>
                        </a:rPr>
                        <a:t>✓</a:t>
                      </a:r>
                      <a:endParaRPr lang="en-US" altLang="zh-CN" sz="1200" b="1" i="0">
                        <a:solidFill>
                          <a:srgbClr val="22C55E"/>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gridSpan="2">
                  <a:txBody>
                    <a:bodyPr/>
                    <a:p>
                      <a:pPr algn="ctr" fontAlgn="ctr"/>
                      <a:r>
                        <a:rPr lang="en-US" altLang="zh-CN" sz="1200">
                          <a:solidFill>
                            <a:srgbClr val="000000"/>
                          </a:solidFill>
                          <a:latin typeface="等线" panose="02010600030101010101" charset="-122"/>
                          <a:ea typeface="等线" panose="02010600030101010101" charset="-122"/>
                          <a:sym typeface="+mn-ea"/>
                        </a:rPr>
                        <a:t>3-speed rotary knob control</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hMerge="1">
                  <a:tcPr>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r>
              <a:tr h="352425">
                <a:tc>
                  <a:txBody>
                    <a:bodyPr/>
                    <a:p>
                      <a:pPr algn="l" fontAlgn="ctr"/>
                      <a:r>
                        <a:rPr lang="en-US" altLang="zh-CN" sz="1200" b="1" i="0">
                          <a:solidFill>
                            <a:srgbClr val="000000"/>
                          </a:solidFill>
                          <a:latin typeface="等线" panose="02010600030101010101" charset="-122"/>
                          <a:ea typeface="等线" panose="02010600030101010101" charset="-122"/>
                        </a:rPr>
                        <a:t> Rated Power</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l" fontAlgn="ctr"/>
                      <a:r>
                        <a:rPr lang="en-US" altLang="zh-CN" sz="1200">
                          <a:solidFill>
                            <a:srgbClr val="000000"/>
                          </a:solidFill>
                          <a:latin typeface="等线" panose="02010600030101010101" charset="-122"/>
                          <a:ea typeface="等线" panose="02010600030101010101" charset="-122"/>
                          <a:sym typeface="+mn-ea"/>
                        </a:rPr>
                        <a:t>60W</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r>
                        <a:rPr lang="en-US" altLang="zh-CN" sz="1200" b="1" i="0">
                          <a:solidFill>
                            <a:srgbClr val="22C55E"/>
                          </a:solidFill>
                          <a:latin typeface="等线" panose="02010600030101010101" charset="-122"/>
                          <a:ea typeface="等线" panose="02010600030101010101" charset="-122"/>
                        </a:rPr>
                        <a:t>✓</a:t>
                      </a:r>
                      <a:endParaRPr lang="en-US" altLang="zh-CN" sz="1200" b="1" i="0">
                        <a:solidFill>
                          <a:srgbClr val="22C55E"/>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gridSpan="2">
                  <a:txBody>
                    <a:bodyPr/>
                    <a:p>
                      <a:pPr algn="ctr" fontAlgn="ctr"/>
                      <a:r>
                        <a:rPr lang="en-US" altLang="zh-CN" sz="1200">
                          <a:solidFill>
                            <a:srgbClr val="000000"/>
                          </a:solidFill>
                          <a:latin typeface="等线" panose="02010600030101010101" charset="-122"/>
                          <a:ea typeface="等线" panose="02010600030101010101" charset="-122"/>
                          <a:sym typeface="+mn-ea"/>
                        </a:rPr>
                        <a:t>Left &amp; right oscillation+24-hour timer</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hMerge="1">
                  <a:tcPr>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r>
              <a:tr h="351790">
                <a:tc>
                  <a:txBody>
                    <a:bodyPr/>
                    <a:p>
                      <a:pPr algn="l" fontAlgn="ctr"/>
                      <a:r>
                        <a:rPr lang="en-US" altLang="zh-CN" sz="1200" b="1" i="0">
                          <a:solidFill>
                            <a:srgbClr val="000000"/>
                          </a:solidFill>
                          <a:latin typeface="等线" panose="02010600030101010101" charset="-122"/>
                          <a:ea typeface="等线" panose="02010600030101010101" charset="-122"/>
                        </a:rPr>
                        <a:t> Body Material</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l" fontAlgn="ctr"/>
                      <a:r>
                        <a:rPr lang="en-US" altLang="zh-CN" sz="1200" b="0" i="0">
                          <a:solidFill>
                            <a:srgbClr val="000000"/>
                          </a:solidFill>
                          <a:latin typeface="等线" panose="02010600030101010101" charset="-122"/>
                          <a:ea typeface="等线" panose="02010600030101010101" charset="-122"/>
                        </a:rPr>
                        <a:t>Polypropylene (PP)</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r>
                        <a:rPr lang="en-US" altLang="zh-CN" sz="1200" b="1" i="0">
                          <a:solidFill>
                            <a:srgbClr val="22C55E"/>
                          </a:solidFill>
                          <a:latin typeface="等线" panose="02010600030101010101" charset="-122"/>
                          <a:ea typeface="等线" panose="02010600030101010101" charset="-122"/>
                        </a:rPr>
                        <a:t>✓</a:t>
                      </a:r>
                      <a:endParaRPr lang="en-US" altLang="zh-CN" sz="1200" b="1" i="0">
                        <a:solidFill>
                          <a:srgbClr val="22C55E"/>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gridSpan="2">
                  <a:txBody>
                    <a:bodyPr/>
                    <a:p>
                      <a:pPr algn="ctr" fontAlgn="ctr"/>
                      <a:r>
                        <a:rPr lang="en-US" altLang="zh-CN" sz="1200" b="0" i="0">
                          <a:solidFill>
                            <a:srgbClr val="000000"/>
                          </a:solidFill>
                          <a:latin typeface="等线" panose="02010600030101010101" charset="-122"/>
                          <a:ea typeface="等线" panose="02010600030101010101" charset="-122"/>
                        </a:rPr>
                        <a:t>Dual use as table or floor fan</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hMerge="1">
                  <a:tcPr>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r>
              <a:tr h="352425">
                <a:tc>
                  <a:txBody>
                    <a:bodyPr/>
                    <a:p>
                      <a:pPr algn="l" fontAlgn="ctr"/>
                      <a:r>
                        <a:rPr lang="en-US" altLang="zh-CN" sz="1200" b="1" i="0">
                          <a:solidFill>
                            <a:srgbClr val="000000"/>
                          </a:solidFill>
                          <a:latin typeface="等线" panose="02010600030101010101" charset="-122"/>
                          <a:ea typeface="等线" panose="02010600030101010101" charset="-122"/>
                        </a:rPr>
                        <a:t> Product Size</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l" fontAlgn="ctr">
                        <a:buClrTx/>
                        <a:buSzTx/>
                        <a:buFontTx/>
                      </a:pPr>
                      <a:r>
                        <a:rPr lang="en-US" altLang="zh-CN" sz="1200">
                          <a:solidFill>
                            <a:srgbClr val="000000"/>
                          </a:solidFill>
                          <a:latin typeface="等线" panose="02010600030101010101" charset="-122"/>
                          <a:ea typeface="等线" panose="02010600030101010101" charset="-122"/>
                          <a:sym typeface="+mn-ea"/>
                        </a:rPr>
                        <a:t>360*360*1100mm</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endParaRPr sz="1200" b="1" i="0">
                        <a:solidFill>
                          <a:srgbClr val="22C55E"/>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gridSpan="2">
                  <a:txBody>
                    <a:bodyPr/>
                    <a:p>
                      <a:pPr algn="ctr" fontAlgn="ctr"/>
                      <a:r>
                        <a:rPr lang="en-US" altLang="zh-CN" sz="1200" b="0" i="0">
                          <a:solidFill>
                            <a:srgbClr val="000000"/>
                          </a:solidFill>
                          <a:latin typeface="等线" panose="02010600030101010101" charset="-122"/>
                          <a:ea typeface="等线" panose="02010600030101010101" charset="-122"/>
                        </a:rPr>
                        <a:t>Powerful airflow, quiet operation</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hMerge="1">
                  <a:tcPr>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r>
              <a:tr h="374015">
                <a:tc>
                  <a:txBody>
                    <a:bodyPr/>
                    <a:p>
                      <a:pPr algn="l" fontAlgn="ctr"/>
                      <a:r>
                        <a:rPr lang="en-US" altLang="zh-CN" sz="1200" b="1" i="0">
                          <a:solidFill>
                            <a:srgbClr val="000000"/>
                          </a:solidFill>
                          <a:latin typeface="等线" panose="02010600030101010101" charset="-122"/>
                          <a:ea typeface="等线" panose="02010600030101010101" charset="-122"/>
                        </a:rPr>
                        <a:t> Carton Size</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l" fontAlgn="ctr">
                        <a:buClrTx/>
                        <a:buSzTx/>
                        <a:buFontTx/>
                      </a:pPr>
                      <a:r>
                        <a:rPr lang="en-US" altLang="zh-CN" sz="1200">
                          <a:solidFill>
                            <a:srgbClr val="000000"/>
                          </a:solidFill>
                          <a:latin typeface="等线" panose="02010600030101010101" charset="-122"/>
                          <a:ea typeface="等线" panose="02010600030101010101" charset="-122"/>
                          <a:sym typeface="+mn-ea"/>
                        </a:rPr>
                        <a:t>480*200*370mm</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endParaRPr sz="1200" b="1" i="0">
                        <a:solidFill>
                          <a:srgbClr val="22C55E"/>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gridSpan="2">
                  <a:txBody>
                    <a:bodyPr/>
                    <a:p>
                      <a:pPr algn="ctr" fontAlgn="ctr"/>
                      <a:r>
                        <a:rPr lang="en-US" altLang="zh-CN" sz="1200" b="0" i="0">
                          <a:solidFill>
                            <a:srgbClr val="000000"/>
                          </a:solidFill>
                          <a:latin typeface="等线" panose="02010600030101010101" charset="-122"/>
                          <a:ea typeface="等线" panose="02010600030101010101" charset="-122"/>
                        </a:rPr>
                        <a:t>Dense safety grill protection</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hMerge="1">
                  <a:tcPr>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r>
              <a:tr h="352425">
                <a:tc>
                  <a:txBody>
                    <a:bodyPr/>
                    <a:p>
                      <a:pPr algn="l" fontAlgn="ctr"/>
                      <a:r>
                        <a:rPr lang="en-US" altLang="zh-CN" sz="1200" b="1" i="0">
                          <a:solidFill>
                            <a:srgbClr val="000000"/>
                          </a:solidFill>
                          <a:latin typeface="等线" panose="02010600030101010101" charset="-122"/>
                          <a:ea typeface="等线" panose="02010600030101010101" charset="-122"/>
                        </a:rPr>
                        <a:t> Control Mode</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l" fontAlgn="ctr"/>
                      <a:r>
                        <a:rPr lang="en-US" altLang="zh-CN" sz="1200">
                          <a:solidFill>
                            <a:srgbClr val="000000"/>
                          </a:solidFill>
                          <a:latin typeface="等线" panose="02010600030101010101" charset="-122"/>
                          <a:ea typeface="等线" panose="02010600030101010101" charset="-122"/>
                          <a:sym typeface="+mn-ea"/>
                        </a:rPr>
                        <a:t>Remote control operation</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r>
                        <a:rPr lang="en-US" altLang="zh-CN" sz="1200" b="1" i="0">
                          <a:solidFill>
                            <a:srgbClr val="22C55E"/>
                          </a:solidFill>
                          <a:latin typeface="等线" panose="02010600030101010101" charset="-122"/>
                          <a:ea typeface="等线" panose="02010600030101010101" charset="-122"/>
                        </a:rPr>
                        <a:t>✓</a:t>
                      </a:r>
                      <a:endParaRPr lang="en-US" altLang="zh-CN" sz="1200" b="1" i="0">
                        <a:solidFill>
                          <a:srgbClr val="22C55E"/>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gridSpan="2">
                  <a:txBody>
                    <a:bodyPr/>
                    <a:p>
                      <a:pPr algn="ctr" fontAlgn="ctr"/>
                      <a:r>
                        <a:rPr lang="en-US" altLang="zh-CN" sz="1200" b="0" i="0">
                          <a:solidFill>
                            <a:srgbClr val="000000"/>
                          </a:solidFill>
                          <a:latin typeface="等线" panose="02010600030101010101" charset="-122"/>
                          <a:ea typeface="等线" panose="02010600030101010101" charset="-122"/>
                        </a:rPr>
                        <a:t>Stable base with counterweight</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hMerge="1">
                  <a:tcPr>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r>
              <a:tr h="351790">
                <a:tc>
                  <a:txBody>
                    <a:bodyPr/>
                    <a:p>
                      <a:pPr algn="l" fontAlgn="ctr"/>
                      <a:r>
                        <a:rPr lang="en-US" altLang="zh-CN" sz="1200" b="1" i="0">
                          <a:solidFill>
                            <a:srgbClr val="000000"/>
                          </a:solidFill>
                          <a:latin typeface="等线" panose="02010600030101010101" charset="-122"/>
                          <a:ea typeface="等线" panose="02010600030101010101" charset="-122"/>
                        </a:rPr>
                        <a:t> Packing Qty.</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l" fontAlgn="ctr"/>
                      <a:r>
                        <a:rPr lang="en-US" altLang="zh-CN" sz="1200" b="0" i="0">
                          <a:solidFill>
                            <a:srgbClr val="000000"/>
                          </a:solidFill>
                          <a:latin typeface="等线" panose="02010600030101010101" charset="-122"/>
                          <a:ea typeface="等线" panose="02010600030101010101" charset="-122"/>
                        </a:rPr>
                        <a:t>1 pcs/ctn</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r>
                        <a:rPr lang="en-US" altLang="zh-CN" sz="1200" b="1" i="0">
                          <a:solidFill>
                            <a:srgbClr val="22C55E"/>
                          </a:solidFill>
                          <a:latin typeface="等线" panose="02010600030101010101" charset="-122"/>
                          <a:ea typeface="等线" panose="02010600030101010101" charset="-122"/>
                        </a:rPr>
                        <a:t>✓</a:t>
                      </a:r>
                      <a:endParaRPr lang="en-US" altLang="zh-CN" sz="1200" b="1" i="0">
                        <a:solidFill>
                          <a:srgbClr val="22C55E"/>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gridSpan="2">
                  <a:txBody>
                    <a:bodyPr/>
                    <a:p>
                      <a:pPr algn="ctr" fontAlgn="ctr"/>
                      <a:r>
                        <a:rPr lang="en-US" altLang="zh-CN" sz="1200">
                          <a:solidFill>
                            <a:srgbClr val="000000"/>
                          </a:solidFill>
                          <a:latin typeface="等线" panose="02010600030101010101" charset="-122"/>
                          <a:ea typeface="等线" panose="02010600030101010101" charset="-122"/>
                          <a:sym typeface="+mn-ea"/>
                        </a:rPr>
                        <a:t>Customizable colors</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hMerge="1">
                  <a:tcPr>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r>
              <a:tr h="352425">
                <a:tc>
                  <a:txBody>
                    <a:bodyPr/>
                    <a:p>
                      <a:pPr algn="l" fontAlgn="ctr"/>
                      <a:r>
                        <a:rPr lang="en-US" altLang="zh-CN" sz="1200" b="1" i="0">
                          <a:solidFill>
                            <a:srgbClr val="000000"/>
                          </a:solidFill>
                          <a:latin typeface="等线" panose="02010600030101010101" charset="-122"/>
                          <a:ea typeface="等线" panose="02010600030101010101" charset="-122"/>
                        </a:rPr>
                        <a:t> Blade Quantity</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l" fontAlgn="ctr"/>
                      <a:r>
                        <a:rPr lang="en-US" altLang="zh-CN" sz="1200">
                          <a:solidFill>
                            <a:srgbClr val="000000"/>
                          </a:solidFill>
                          <a:latin typeface="等线" panose="02010600030101010101" charset="-122"/>
                          <a:ea typeface="等线" panose="02010600030101010101" charset="-122"/>
                          <a:sym typeface="+mn-ea"/>
                        </a:rPr>
                        <a:t>7 Plastic Blades</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endParaRPr lang="en-US" altLang="zh-CN" sz="1200" b="1" i="0">
                        <a:solidFill>
                          <a:srgbClr val="22C55E"/>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gridSpan="2">
                  <a:txBody>
                    <a:bodyPr/>
                    <a:p>
                      <a:pPr algn="ctr" fontAlgn="ctr"/>
                      <a:r>
                        <a:rPr lang="en-US" altLang="zh-CN" sz="1200" b="0" i="0">
                          <a:solidFill>
                            <a:srgbClr val="000000"/>
                          </a:solidFill>
                          <a:latin typeface="等线" panose="02010600030101010101" charset="-122"/>
                          <a:ea typeface="等线" panose="02010600030101010101" charset="-122"/>
                        </a:rPr>
                        <a:t>OEM &amp; ODM supported</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hMerge="1">
                  <a:tcPr>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r>
              <a:tr h="351790">
                <a:tc>
                  <a:txBody>
                    <a:bodyPr/>
                    <a:p>
                      <a:pPr algn="l" fontAlgn="ctr"/>
                      <a:r>
                        <a:rPr lang="en-US" altLang="zh-CN" sz="1200" b="1" i="0">
                          <a:solidFill>
                            <a:srgbClr val="000000"/>
                          </a:solidFill>
                          <a:latin typeface="等线" panose="02010600030101010101" charset="-122"/>
                          <a:ea typeface="等线" panose="02010600030101010101" charset="-122"/>
                        </a:rPr>
                        <a:t> Oscillation</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l" fontAlgn="ctr"/>
                      <a:r>
                        <a:rPr lang="en-US" altLang="zh-CN" sz="1200" b="0" i="0">
                          <a:solidFill>
                            <a:srgbClr val="000000"/>
                          </a:solidFill>
                          <a:latin typeface="等线" panose="02010600030101010101" charset="-122"/>
                          <a:ea typeface="等线" panose="02010600030101010101" charset="-122"/>
                        </a:rPr>
                        <a:t>Left &amp; Right Oscillation</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l" fontAlgn="ctr"/>
                      <a:endParaRPr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gridSpan="2">
                  <a:txBody>
                    <a:bodyPr/>
                    <a:p>
                      <a:pPr algn="ctr" fontAlgn="ctr"/>
                      <a:r>
                        <a:rPr lang="en-US" altLang="zh-CN" sz="1200" b="0" i="0">
                          <a:solidFill>
                            <a:srgbClr val="000000"/>
                          </a:solidFill>
                          <a:latin typeface="等线" panose="02010600030101010101" charset="-122"/>
                          <a:ea typeface="等线" panose="02010600030101010101" charset="-122"/>
                        </a:rPr>
                        <a:t>Carton color is customizable</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hMerge="1">
                  <a:tcPr>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r>
              <a:tr h="542925">
                <a:tc>
                  <a:txBody>
                    <a:bodyPr/>
                    <a:p>
                      <a:pPr algn="ctr" fontAlgn="ctr"/>
                      <a:r>
                        <a:rPr lang="en-US" altLang="zh-CN" sz="1300" b="1" i="0">
                          <a:solidFill>
                            <a:srgbClr val="FFFFFF"/>
                          </a:solidFill>
                          <a:latin typeface="等线" panose="02010600030101010101" charset="-122"/>
                          <a:ea typeface="等线" panose="02010600030101010101" charset="-122"/>
                        </a:rPr>
                        <a:t>Packing Data</a:t>
                      </a:r>
                      <a:endParaRPr lang="en-US" altLang="zh-CN" sz="1300" b="1" i="0">
                        <a:solidFill>
                          <a:srgbClr val="FFFFFF"/>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1A365D"/>
                    </a:solidFill>
                  </a:tcPr>
                </a:tc>
                <a:tc>
                  <a:txBody>
                    <a:bodyPr/>
                    <a:p>
                      <a:pPr algn="l" fontAlgn="ctr"/>
                      <a:endParaRPr sz="13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1A365D"/>
                    </a:solidFill>
                  </a:tcPr>
                </a:tc>
                <a:tc gridSpan="3">
                  <a:txBody>
                    <a:bodyPr/>
                    <a:p>
                      <a:pPr algn="ctr" fontAlgn="ctr"/>
                      <a:r>
                        <a:rPr lang="en-US" altLang="zh-CN" sz="1300" b="1" i="0">
                          <a:solidFill>
                            <a:srgbClr val="FFFFFF"/>
                          </a:solidFill>
                          <a:latin typeface="等线" panose="02010600030101010101" charset="-122"/>
                          <a:ea typeface="等线" panose="02010600030101010101" charset="-122"/>
                        </a:rPr>
                        <a:t>Packing Quantity</a:t>
                      </a:r>
                      <a:r>
                        <a:rPr lang="zh-CN" altLang="en-US" sz="1300" b="1" i="0">
                          <a:solidFill>
                            <a:srgbClr val="FFFFFF"/>
                          </a:solidFill>
                          <a:latin typeface="等线" panose="02010600030101010101" charset="-122"/>
                          <a:ea typeface="等线" panose="02010600030101010101" charset="-122"/>
                        </a:rPr>
                        <a:t>（</a:t>
                      </a:r>
                      <a:r>
                        <a:rPr lang="en-US" altLang="zh-CN" sz="1300" b="1" i="0">
                          <a:solidFill>
                            <a:srgbClr val="FFFFFF"/>
                          </a:solidFill>
                          <a:latin typeface="等线" panose="02010600030101010101" charset="-122"/>
                          <a:ea typeface="等线" panose="02010600030101010101" charset="-122"/>
                        </a:rPr>
                        <a:t>pcs </a:t>
                      </a:r>
                      <a:r>
                        <a:rPr lang="zh-CN" altLang="en-US" sz="1300" b="1" i="0">
                          <a:solidFill>
                            <a:srgbClr val="FFFFFF"/>
                          </a:solidFill>
                          <a:latin typeface="等线" panose="02010600030101010101" charset="-122"/>
                          <a:ea typeface="等线" panose="02010600030101010101" charset="-122"/>
                        </a:rPr>
                        <a:t>）</a:t>
                      </a:r>
                      <a:endParaRPr lang="zh-CN" altLang="en-US" sz="1300" b="1" i="0">
                        <a:solidFill>
                          <a:srgbClr val="FFFFFF"/>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1A365D"/>
                    </a:solidFill>
                  </a:tcPr>
                </a:tc>
                <a:tc hMerge="1">
                  <a:tcP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c hMerge="1">
                  <a:tcPr>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r>
              <a:tr h="542290">
                <a:tc>
                  <a:txBody>
                    <a:bodyPr/>
                    <a:p>
                      <a:pPr algn="ctr" fontAlgn="ctr"/>
                      <a:r>
                        <a:rPr lang="en-US" altLang="zh-CN" sz="1200" b="1" i="0">
                          <a:solidFill>
                            <a:srgbClr val="000000"/>
                          </a:solidFill>
                          <a:latin typeface="等线" panose="02010600030101010101" charset="-122"/>
                          <a:ea typeface="等线" panose="02010600030101010101" charset="-122"/>
                        </a:rPr>
                        <a:t>Specifications</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r>
                        <a:rPr lang="en-US" altLang="zh-CN" sz="1200" b="1" i="0">
                          <a:solidFill>
                            <a:srgbClr val="000000"/>
                          </a:solidFill>
                          <a:latin typeface="等线" panose="02010600030101010101" charset="-122"/>
                          <a:ea typeface="等线" panose="02010600030101010101" charset="-122"/>
                        </a:rPr>
                        <a:t>G.W /N.W(KG)</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r>
                        <a:rPr lang="en-US" altLang="zh-CN" sz="1200" b="1" i="0">
                          <a:solidFill>
                            <a:srgbClr val="000000"/>
                          </a:solidFill>
                          <a:latin typeface="等线" panose="02010600030101010101" charset="-122"/>
                          <a:ea typeface="等线" panose="02010600030101010101" charset="-122"/>
                        </a:rPr>
                        <a:t>20GP</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r>
                        <a:rPr lang="en-US" altLang="zh-CN" sz="1200" b="1" i="0">
                          <a:solidFill>
                            <a:srgbClr val="000000"/>
                          </a:solidFill>
                          <a:latin typeface="等线" panose="02010600030101010101" charset="-122"/>
                          <a:ea typeface="等线" panose="02010600030101010101" charset="-122"/>
                        </a:rPr>
                        <a:t>40GP</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r>
                        <a:rPr lang="en-US" altLang="zh-CN" sz="1200" b="1" i="0">
                          <a:solidFill>
                            <a:srgbClr val="000000"/>
                          </a:solidFill>
                          <a:latin typeface="等线" panose="02010600030101010101" charset="-122"/>
                          <a:ea typeface="等线" panose="02010600030101010101" charset="-122"/>
                        </a:rPr>
                        <a:t>40HQ</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r>
              <a:tr h="543560">
                <a:tc>
                  <a:txBody>
                    <a:bodyPr/>
                    <a:p>
                      <a:pPr algn="ctr" fontAlgn="ctr"/>
                      <a:r>
                        <a:rPr lang="en-US" altLang="zh-CN" sz="1200" b="0" i="0">
                          <a:solidFill>
                            <a:srgbClr val="000000"/>
                          </a:solidFill>
                          <a:latin typeface="等线" panose="02010600030101010101" charset="-122"/>
                          <a:ea typeface="等线" panose="02010600030101010101" charset="-122"/>
                        </a:rPr>
                        <a:t>14nch Floor Fan</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r>
                        <a:rPr lang="en-US" altLang="zh-CN" sz="1200" b="0" i="0">
                          <a:solidFill>
                            <a:srgbClr val="000000"/>
                          </a:solidFill>
                          <a:latin typeface="等线" panose="02010600030101010101" charset="-122"/>
                          <a:ea typeface="等线" panose="02010600030101010101" charset="-122"/>
                        </a:rPr>
                        <a:t>4.7/4.2</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r>
                        <a:rPr lang="en-US" altLang="zh-CN" sz="1100" b="0" i="0">
                          <a:solidFill>
                            <a:srgbClr val="000000"/>
                          </a:solidFill>
                          <a:latin typeface="宋体" panose="02010600030101010101" pitchFamily="2" charset="-122"/>
                          <a:ea typeface="宋体" panose="02010600030101010101" pitchFamily="2" charset="-122"/>
                        </a:rPr>
                        <a:t>704</a:t>
                      </a:r>
                      <a:r>
                        <a:rPr lang="en-US" altLang="zh-CN" sz="1100" b="0" i="0">
                          <a:solidFill>
                            <a:srgbClr val="000000"/>
                          </a:solidFill>
                          <a:latin typeface="宋体" panose="02010600030101010101" pitchFamily="2" charset="-122"/>
                          <a:ea typeface="宋体" panose="02010600030101010101" pitchFamily="2" charset="-122"/>
                        </a:rPr>
                        <a:t> </a:t>
                      </a:r>
                      <a:endParaRPr lang="en-US" altLang="zh-CN" sz="1100" b="0" i="0">
                        <a:solidFill>
                          <a:srgbClr val="000000"/>
                        </a:solidFill>
                        <a:latin typeface="宋体" panose="02010600030101010101" pitchFamily="2" charset="-122"/>
                        <a:ea typeface="宋体" panose="02010600030101010101" pitchFamily="2"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r>
                        <a:rPr lang="en-US" altLang="zh-CN" sz="1100" b="0" i="0">
                          <a:solidFill>
                            <a:srgbClr val="000000"/>
                          </a:solidFill>
                          <a:latin typeface="宋体" panose="02010600030101010101" pitchFamily="2" charset="-122"/>
                          <a:ea typeface="宋体" panose="02010600030101010101" pitchFamily="2" charset="-122"/>
                        </a:rPr>
                        <a:t>1548</a:t>
                      </a:r>
                      <a:r>
                        <a:rPr lang="en-US" altLang="zh-CN" sz="1100" b="0" i="0">
                          <a:solidFill>
                            <a:srgbClr val="000000"/>
                          </a:solidFill>
                          <a:latin typeface="宋体" panose="02010600030101010101" pitchFamily="2" charset="-122"/>
                          <a:ea typeface="宋体" panose="02010600030101010101" pitchFamily="2" charset="-122"/>
                        </a:rPr>
                        <a:t> </a:t>
                      </a:r>
                      <a:endParaRPr lang="en-US" altLang="zh-CN" sz="1100" b="0" i="0">
                        <a:solidFill>
                          <a:srgbClr val="000000"/>
                        </a:solidFill>
                        <a:latin typeface="宋体" panose="02010600030101010101" pitchFamily="2" charset="-122"/>
                        <a:ea typeface="宋体" panose="02010600030101010101" pitchFamily="2"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r>
                        <a:rPr lang="en-US" altLang="zh-CN" sz="1100" b="0" i="0">
                          <a:solidFill>
                            <a:srgbClr val="000000"/>
                          </a:solidFill>
                          <a:latin typeface="宋体" panose="02010600030101010101" pitchFamily="2" charset="-122"/>
                          <a:ea typeface="宋体" panose="02010600030101010101" pitchFamily="2" charset="-122"/>
                        </a:rPr>
                        <a:t>1914</a:t>
                      </a:r>
                      <a:r>
                        <a:rPr lang="en-US" altLang="zh-CN" sz="1100" b="0" i="0">
                          <a:solidFill>
                            <a:srgbClr val="000000"/>
                          </a:solidFill>
                          <a:latin typeface="宋体" panose="02010600030101010101" pitchFamily="2" charset="-122"/>
                          <a:ea typeface="宋体" panose="02010600030101010101" pitchFamily="2" charset="-122"/>
                        </a:rPr>
                        <a:t> </a:t>
                      </a:r>
                      <a:endParaRPr lang="en-US" altLang="zh-CN" sz="1100" b="0" i="0">
                        <a:solidFill>
                          <a:srgbClr val="000000"/>
                        </a:solidFill>
                        <a:latin typeface="宋体" panose="02010600030101010101" pitchFamily="2" charset="-122"/>
                        <a:ea typeface="宋体" panose="02010600030101010101" pitchFamily="2"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r>
            </a:tbl>
          </a:graphicData>
        </a:graphic>
      </p:graphicFrame>
      <p:pic>
        <p:nvPicPr>
          <p:cNvPr id="5" name="图片 4" descr="21-透"/>
          <p:cNvPicPr>
            <a:picLocks noChangeAspect="1"/>
          </p:cNvPicPr>
          <p:nvPr/>
        </p:nvPicPr>
        <p:blipFill>
          <a:blip r:embed="rId1"/>
          <a:stretch>
            <a:fillRect/>
          </a:stretch>
        </p:blipFill>
        <p:spPr>
          <a:xfrm>
            <a:off x="5867400" y="0"/>
            <a:ext cx="6858000" cy="6858000"/>
          </a:xfrm>
          <a:prstGeom prst="rect">
            <a:avLst/>
          </a:prstGeom>
        </p:spPr>
      </p:pic>
    </p:spTree>
    <p:custDataLst>
      <p:tags r:id="rId2"/>
    </p:custData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5" name="表格 14"/>
          <p:cNvGraphicFramePr/>
          <p:nvPr/>
        </p:nvGraphicFramePr>
        <p:xfrm>
          <a:off x="15240" y="-20955"/>
          <a:ext cx="6913880" cy="6257925"/>
        </p:xfrm>
        <a:graphic>
          <a:graphicData uri="http://schemas.openxmlformats.org/drawingml/2006/table">
            <a:tbl>
              <a:tblPr/>
              <a:tblGrid>
                <a:gridCol w="1365885"/>
                <a:gridCol w="1963420"/>
                <a:gridCol w="1111885"/>
                <a:gridCol w="613410"/>
                <a:gridCol w="1859280"/>
              </a:tblGrid>
              <a:tr h="1042035">
                <a:tc gridSpan="5">
                  <a:txBody>
                    <a:bodyPr/>
                    <a:p>
                      <a:pPr algn="ctr" fontAlgn="ctr"/>
                      <a:r>
                        <a:rPr lang="en-US" altLang="zh-CN" sz="1700" b="1" i="0">
                          <a:solidFill>
                            <a:srgbClr val="000000"/>
                          </a:solidFill>
                          <a:latin typeface="等线" panose="02010600030101010101" charset="-122"/>
                          <a:ea typeface="等线" panose="02010600030101010101" charset="-122"/>
                        </a:rPr>
                        <a:t>Specifications</a:t>
                      </a:r>
                      <a:r>
                        <a:rPr lang="zh-CN" altLang="en-US" sz="1700" b="1" i="0">
                          <a:solidFill>
                            <a:srgbClr val="000000"/>
                          </a:solidFill>
                          <a:latin typeface="等线" panose="02010600030101010101" charset="-122"/>
                          <a:ea typeface="等线" panose="02010600030101010101" charset="-122"/>
                        </a:rPr>
                        <a:t>：</a:t>
                      </a:r>
                      <a:r>
                        <a:rPr lang="en-US" altLang="zh-CN" sz="1700" b="1" i="0">
                          <a:solidFill>
                            <a:srgbClr val="000000"/>
                          </a:solidFill>
                          <a:latin typeface="等线" panose="02010600030101010101" charset="-122"/>
                          <a:ea typeface="等线" panose="02010600030101010101" charset="-122"/>
                        </a:rPr>
                        <a:t>14</a:t>
                      </a:r>
                      <a:r>
                        <a:rPr lang="en-US" altLang="zh-CN" sz="1700" b="1" i="0">
                          <a:solidFill>
                            <a:srgbClr val="000000"/>
                          </a:solidFill>
                          <a:latin typeface="等线" panose="02010600030101010101" charset="-122"/>
                          <a:ea typeface="等线" panose="02010600030101010101" charset="-122"/>
                        </a:rPr>
                        <a:t> Inch Floor Fan-FSD-1211E</a:t>
                      </a:r>
                      <a:r>
                        <a:rPr lang="zh-CN" altLang="en-US" sz="1700" b="1" i="0">
                          <a:solidFill>
                            <a:srgbClr val="000000"/>
                          </a:solidFill>
                          <a:latin typeface="等线" panose="02010600030101010101" charset="-122"/>
                          <a:ea typeface="等线" panose="02010600030101010101" charset="-122"/>
                        </a:rPr>
                        <a:t>（</a:t>
                      </a:r>
                      <a:r>
                        <a:rPr lang="en-US" altLang="zh-CN" sz="1700" b="1" i="0">
                          <a:solidFill>
                            <a:srgbClr val="000000"/>
                          </a:solidFill>
                          <a:latin typeface="等线" panose="02010600030101010101" charset="-122"/>
                          <a:ea typeface="等线" panose="02010600030101010101" charset="-122"/>
                        </a:rPr>
                        <a:t>Customizable</a:t>
                      </a:r>
                      <a:r>
                        <a:rPr lang="zh-CN" altLang="en-US" sz="1700" b="1" i="0">
                          <a:solidFill>
                            <a:srgbClr val="000000"/>
                          </a:solidFill>
                          <a:latin typeface="等线" panose="02010600030101010101" charset="-122"/>
                          <a:ea typeface="等线" panose="02010600030101010101" charset="-122"/>
                        </a:rPr>
                        <a:t>）</a:t>
                      </a:r>
                      <a:endParaRPr lang="zh-CN" altLang="en-US" sz="1700" b="1"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hMerge="1">
                  <a:tcP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c hMerge="1">
                  <a:tcP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c hMerge="1">
                  <a:tcP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c hMerge="1">
                  <a:tcPr>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r>
              <a:tr h="396240">
                <a:tc gridSpan="2">
                  <a:txBody>
                    <a:bodyPr/>
                    <a:p>
                      <a:pPr algn="ctr" fontAlgn="ctr"/>
                      <a:r>
                        <a:rPr lang="en-US" altLang="zh-CN" sz="1300" b="1" i="0">
                          <a:solidFill>
                            <a:srgbClr val="FFFFFF"/>
                          </a:solidFill>
                          <a:latin typeface="等线" panose="02010600030101010101" charset="-122"/>
                          <a:ea typeface="等线" panose="02010600030101010101" charset="-122"/>
                        </a:rPr>
                        <a:t>Product Specifications</a:t>
                      </a:r>
                      <a:endParaRPr lang="en-US" altLang="zh-CN" sz="1300" b="1" i="0">
                        <a:solidFill>
                          <a:srgbClr val="FFFFFF"/>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1A365D"/>
                    </a:solidFill>
                  </a:tcPr>
                </a:tc>
                <a:tc hMerge="1">
                  <a:tcPr>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c>
                  <a:txBody>
                    <a:bodyPr/>
                    <a:p>
                      <a:pPr algn="l" fontAlgn="ctr"/>
                      <a:r>
                        <a:rPr lang="en-US" altLang="zh-CN" sz="1300" b="1" i="0">
                          <a:solidFill>
                            <a:srgbClr val="FFFFFF"/>
                          </a:solidFill>
                          <a:latin typeface="等线" panose="02010600030101010101" charset="-122"/>
                          <a:ea typeface="等线" panose="02010600030101010101" charset="-122"/>
                        </a:rPr>
                        <a:t>Customizable</a:t>
                      </a:r>
                      <a:endParaRPr lang="en-US" altLang="zh-CN" sz="1300" b="1" i="0">
                        <a:solidFill>
                          <a:srgbClr val="FFFFFF"/>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1A365D"/>
                    </a:solidFill>
                  </a:tcPr>
                </a:tc>
                <a:tc gridSpan="2">
                  <a:txBody>
                    <a:bodyPr/>
                    <a:p>
                      <a:pPr algn="ctr" fontAlgn="ctr"/>
                      <a:r>
                        <a:rPr lang="en-US" altLang="zh-CN" sz="1300" b="1" i="0">
                          <a:solidFill>
                            <a:srgbClr val="FFFFFF"/>
                          </a:solidFill>
                          <a:latin typeface="等线" panose="02010600030101010101" charset="-122"/>
                          <a:ea typeface="等线" panose="02010600030101010101" charset="-122"/>
                        </a:rPr>
                        <a:t>Product Selling Points</a:t>
                      </a:r>
                      <a:endParaRPr lang="en-US" altLang="zh-CN" sz="1300" b="1" i="0">
                        <a:solidFill>
                          <a:srgbClr val="FFFFFF"/>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1A365D"/>
                    </a:solidFill>
                  </a:tcPr>
                </a:tc>
                <a:tc hMerge="1">
                  <a:tcPr>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r>
              <a:tr h="351790">
                <a:tc>
                  <a:txBody>
                    <a:bodyPr/>
                    <a:p>
                      <a:pPr algn="l" fontAlgn="ctr"/>
                      <a:r>
                        <a:rPr lang="en-US" altLang="zh-CN" sz="1200" b="1" i="0">
                          <a:solidFill>
                            <a:srgbClr val="000000"/>
                          </a:solidFill>
                          <a:latin typeface="等线" panose="02010600030101010101" charset="-122"/>
                          <a:ea typeface="等线" panose="02010600030101010101" charset="-122"/>
                        </a:rPr>
                        <a:t> Rated Voltage</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l" fontAlgn="ctr"/>
                      <a:r>
                        <a:rPr lang="en-US" altLang="zh-CN" sz="1200" b="0" i="0">
                          <a:solidFill>
                            <a:srgbClr val="000000"/>
                          </a:solidFill>
                          <a:latin typeface="等线" panose="02010600030101010101" charset="-122"/>
                          <a:ea typeface="等线" panose="02010600030101010101" charset="-122"/>
                        </a:rPr>
                        <a:t>220V~50Hz</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r>
                        <a:rPr lang="en-US" altLang="zh-CN" sz="1200" b="1" i="0">
                          <a:solidFill>
                            <a:srgbClr val="22C55E"/>
                          </a:solidFill>
                          <a:latin typeface="等线" panose="02010600030101010101" charset="-122"/>
                          <a:ea typeface="等线" panose="02010600030101010101" charset="-122"/>
                        </a:rPr>
                        <a:t>✓</a:t>
                      </a:r>
                      <a:endParaRPr lang="en-US" altLang="zh-CN" sz="1200" b="1" i="0">
                        <a:solidFill>
                          <a:srgbClr val="22C55E"/>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gridSpan="2">
                  <a:txBody>
                    <a:bodyPr/>
                    <a:p>
                      <a:pPr algn="ctr" fontAlgn="ctr"/>
                      <a:r>
                        <a:rPr lang="en-US" altLang="zh-CN" sz="1200" b="0" i="0">
                          <a:solidFill>
                            <a:srgbClr val="000000"/>
                          </a:solidFill>
                          <a:latin typeface="等线" panose="02010600030101010101" charset="-122"/>
                          <a:ea typeface="等线" panose="02010600030101010101" charset="-122"/>
                        </a:rPr>
                        <a:t>3 speed levels, remote control</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hMerge="1">
                  <a:tcPr>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r>
              <a:tr h="352425">
                <a:tc>
                  <a:txBody>
                    <a:bodyPr/>
                    <a:p>
                      <a:pPr algn="l" fontAlgn="ctr"/>
                      <a:r>
                        <a:rPr lang="en-US" altLang="zh-CN" sz="1200" b="1" i="0">
                          <a:solidFill>
                            <a:srgbClr val="000000"/>
                          </a:solidFill>
                          <a:latin typeface="等线" panose="02010600030101010101" charset="-122"/>
                          <a:ea typeface="等线" panose="02010600030101010101" charset="-122"/>
                        </a:rPr>
                        <a:t> Rated Power</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l" fontAlgn="ctr"/>
                      <a:r>
                        <a:rPr lang="en-US" altLang="zh-CN" sz="1200" b="0" i="0">
                          <a:solidFill>
                            <a:srgbClr val="000000"/>
                          </a:solidFill>
                          <a:latin typeface="等线" panose="02010600030101010101" charset="-122"/>
                          <a:ea typeface="等线" panose="02010600030101010101" charset="-122"/>
                        </a:rPr>
                        <a:t>60W</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r>
                        <a:rPr lang="en-US" altLang="zh-CN" sz="1200" b="1" i="0">
                          <a:solidFill>
                            <a:srgbClr val="22C55E"/>
                          </a:solidFill>
                          <a:latin typeface="等线" panose="02010600030101010101" charset="-122"/>
                          <a:ea typeface="等线" panose="02010600030101010101" charset="-122"/>
                        </a:rPr>
                        <a:t>✓</a:t>
                      </a:r>
                      <a:endParaRPr lang="en-US" altLang="zh-CN" sz="1200" b="1" i="0">
                        <a:solidFill>
                          <a:srgbClr val="22C55E"/>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gridSpan="2">
                  <a:txBody>
                    <a:bodyPr/>
                    <a:p>
                      <a:pPr algn="ctr" fontAlgn="ctr"/>
                      <a:r>
                        <a:rPr lang="en-US" altLang="zh-CN" sz="1200">
                          <a:solidFill>
                            <a:srgbClr val="000000"/>
                          </a:solidFill>
                          <a:latin typeface="等线" panose="02010600030101010101" charset="-122"/>
                          <a:ea typeface="等线" panose="02010600030101010101" charset="-122"/>
                          <a:sym typeface="+mn-ea"/>
                        </a:rPr>
                        <a:t>Left &amp; right oscillation+24-hour timer</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hMerge="1">
                  <a:tcPr>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r>
              <a:tr h="351790">
                <a:tc>
                  <a:txBody>
                    <a:bodyPr/>
                    <a:p>
                      <a:pPr algn="l" fontAlgn="ctr"/>
                      <a:r>
                        <a:rPr lang="en-US" altLang="zh-CN" sz="1200" b="1" i="0">
                          <a:solidFill>
                            <a:srgbClr val="000000"/>
                          </a:solidFill>
                          <a:latin typeface="等线" panose="02010600030101010101" charset="-122"/>
                          <a:ea typeface="等线" panose="02010600030101010101" charset="-122"/>
                        </a:rPr>
                        <a:t> Body Material</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l" fontAlgn="ctr"/>
                      <a:r>
                        <a:rPr lang="en-US" altLang="zh-CN" sz="1200" b="0" i="0">
                          <a:solidFill>
                            <a:srgbClr val="000000"/>
                          </a:solidFill>
                          <a:latin typeface="等线" panose="02010600030101010101" charset="-122"/>
                          <a:ea typeface="等线" panose="02010600030101010101" charset="-122"/>
                        </a:rPr>
                        <a:t>Polypropylene (PP)</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r>
                        <a:rPr lang="en-US" altLang="zh-CN" sz="1200" b="1" i="0">
                          <a:solidFill>
                            <a:srgbClr val="22C55E"/>
                          </a:solidFill>
                          <a:latin typeface="等线" panose="02010600030101010101" charset="-122"/>
                          <a:ea typeface="等线" panose="02010600030101010101" charset="-122"/>
                        </a:rPr>
                        <a:t>✓</a:t>
                      </a:r>
                      <a:endParaRPr lang="en-US" altLang="zh-CN" sz="1200" b="1" i="0">
                        <a:solidFill>
                          <a:srgbClr val="22C55E"/>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gridSpan="2">
                  <a:txBody>
                    <a:bodyPr/>
                    <a:p>
                      <a:pPr algn="ctr" fontAlgn="ctr"/>
                      <a:r>
                        <a:rPr lang="en-US" altLang="zh-CN" sz="1200" b="0" i="0">
                          <a:solidFill>
                            <a:srgbClr val="000000"/>
                          </a:solidFill>
                          <a:latin typeface="等线" panose="02010600030101010101" charset="-122"/>
                          <a:ea typeface="等线" panose="02010600030101010101" charset="-122"/>
                        </a:rPr>
                        <a:t>Dual use as table or floor fan</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hMerge="1">
                  <a:tcPr>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r>
              <a:tr h="352425">
                <a:tc>
                  <a:txBody>
                    <a:bodyPr/>
                    <a:p>
                      <a:pPr algn="l" fontAlgn="ctr"/>
                      <a:r>
                        <a:rPr lang="en-US" altLang="zh-CN" sz="1200" b="1" i="0">
                          <a:solidFill>
                            <a:srgbClr val="000000"/>
                          </a:solidFill>
                          <a:latin typeface="等线" panose="02010600030101010101" charset="-122"/>
                          <a:ea typeface="等线" panose="02010600030101010101" charset="-122"/>
                        </a:rPr>
                        <a:t> Product Size</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l" fontAlgn="ctr">
                        <a:buClrTx/>
                        <a:buSzTx/>
                        <a:buFontTx/>
                      </a:pPr>
                      <a:r>
                        <a:rPr lang="en-US" altLang="zh-CN" sz="1200">
                          <a:solidFill>
                            <a:srgbClr val="000000"/>
                          </a:solidFill>
                          <a:latin typeface="等线" panose="02010600030101010101" charset="-122"/>
                          <a:ea typeface="等线" panose="02010600030101010101" charset="-122"/>
                          <a:sym typeface="+mn-ea"/>
                        </a:rPr>
                        <a:t>360*360*1100mm</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endParaRPr sz="1200" b="1" i="0">
                        <a:solidFill>
                          <a:srgbClr val="22C55E"/>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gridSpan="2">
                  <a:txBody>
                    <a:bodyPr/>
                    <a:p>
                      <a:pPr algn="ctr" fontAlgn="ctr"/>
                      <a:r>
                        <a:rPr lang="en-US" altLang="zh-CN" sz="1200" b="0" i="0">
                          <a:solidFill>
                            <a:srgbClr val="000000"/>
                          </a:solidFill>
                          <a:latin typeface="等线" panose="02010600030101010101" charset="-122"/>
                          <a:ea typeface="等线" panose="02010600030101010101" charset="-122"/>
                        </a:rPr>
                        <a:t>Powerful airflow, quiet operation</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hMerge="1">
                  <a:tcPr>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r>
              <a:tr h="374015">
                <a:tc>
                  <a:txBody>
                    <a:bodyPr/>
                    <a:p>
                      <a:pPr algn="l" fontAlgn="ctr"/>
                      <a:r>
                        <a:rPr lang="en-US" altLang="zh-CN" sz="1200" b="1" i="0">
                          <a:solidFill>
                            <a:srgbClr val="000000"/>
                          </a:solidFill>
                          <a:latin typeface="等线" panose="02010600030101010101" charset="-122"/>
                          <a:ea typeface="等线" panose="02010600030101010101" charset="-122"/>
                        </a:rPr>
                        <a:t> Carton Size</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l" fontAlgn="ctr">
                        <a:buClrTx/>
                        <a:buSzTx/>
                        <a:buFontTx/>
                      </a:pPr>
                      <a:r>
                        <a:rPr lang="en-US" altLang="zh-CN" sz="1200">
                          <a:solidFill>
                            <a:srgbClr val="000000"/>
                          </a:solidFill>
                          <a:latin typeface="等线" panose="02010600030101010101" charset="-122"/>
                          <a:ea typeface="等线" panose="02010600030101010101" charset="-122"/>
                          <a:sym typeface="+mn-ea"/>
                        </a:rPr>
                        <a:t>530*200*370mm</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endParaRPr sz="1200" b="1" i="0">
                        <a:solidFill>
                          <a:srgbClr val="22C55E"/>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gridSpan="2">
                  <a:txBody>
                    <a:bodyPr/>
                    <a:p>
                      <a:pPr algn="ctr" fontAlgn="ctr"/>
                      <a:r>
                        <a:rPr lang="en-US" altLang="zh-CN" sz="1200" b="0" i="0">
                          <a:solidFill>
                            <a:srgbClr val="000000"/>
                          </a:solidFill>
                          <a:latin typeface="等线" panose="02010600030101010101" charset="-122"/>
                          <a:ea typeface="等线" panose="02010600030101010101" charset="-122"/>
                        </a:rPr>
                        <a:t>Dense safety grill protection</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hMerge="1">
                  <a:tcPr>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r>
              <a:tr h="352425">
                <a:tc>
                  <a:txBody>
                    <a:bodyPr/>
                    <a:p>
                      <a:pPr algn="l" fontAlgn="ctr"/>
                      <a:r>
                        <a:rPr lang="en-US" altLang="zh-CN" sz="1200" b="1" i="0">
                          <a:solidFill>
                            <a:srgbClr val="000000"/>
                          </a:solidFill>
                          <a:latin typeface="等线" panose="02010600030101010101" charset="-122"/>
                          <a:ea typeface="等线" panose="02010600030101010101" charset="-122"/>
                        </a:rPr>
                        <a:t> Control Mode</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l" fontAlgn="ctr"/>
                      <a:r>
                        <a:rPr lang="en-US" altLang="zh-CN" sz="1200">
                          <a:solidFill>
                            <a:srgbClr val="000000"/>
                          </a:solidFill>
                          <a:latin typeface="等线" panose="02010600030101010101" charset="-122"/>
                          <a:ea typeface="等线" panose="02010600030101010101" charset="-122"/>
                          <a:sym typeface="+mn-ea"/>
                        </a:rPr>
                        <a:t>Remote control operation</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r>
                        <a:rPr lang="en-US" altLang="zh-CN" sz="1200" b="1" i="0">
                          <a:solidFill>
                            <a:srgbClr val="22C55E"/>
                          </a:solidFill>
                          <a:latin typeface="等线" panose="02010600030101010101" charset="-122"/>
                          <a:ea typeface="等线" panose="02010600030101010101" charset="-122"/>
                        </a:rPr>
                        <a:t>✓</a:t>
                      </a:r>
                      <a:endParaRPr lang="en-US" altLang="zh-CN" sz="1200" b="1" i="0">
                        <a:solidFill>
                          <a:srgbClr val="22C55E"/>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gridSpan="2">
                  <a:txBody>
                    <a:bodyPr/>
                    <a:p>
                      <a:pPr algn="ctr" fontAlgn="ctr"/>
                      <a:r>
                        <a:rPr lang="en-US" altLang="zh-CN" sz="1200" b="0" i="0">
                          <a:solidFill>
                            <a:srgbClr val="000000"/>
                          </a:solidFill>
                          <a:latin typeface="等线" panose="02010600030101010101" charset="-122"/>
                          <a:ea typeface="等线" panose="02010600030101010101" charset="-122"/>
                        </a:rPr>
                        <a:t>Stable base with counterweight</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hMerge="1">
                  <a:tcPr>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r>
              <a:tr h="351790">
                <a:tc>
                  <a:txBody>
                    <a:bodyPr/>
                    <a:p>
                      <a:pPr algn="l" fontAlgn="ctr"/>
                      <a:r>
                        <a:rPr lang="en-US" altLang="zh-CN" sz="1200" b="1" i="0">
                          <a:solidFill>
                            <a:srgbClr val="000000"/>
                          </a:solidFill>
                          <a:latin typeface="等线" panose="02010600030101010101" charset="-122"/>
                          <a:ea typeface="等线" panose="02010600030101010101" charset="-122"/>
                        </a:rPr>
                        <a:t> Packing Qty.</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l" fontAlgn="ctr"/>
                      <a:r>
                        <a:rPr lang="en-US" altLang="zh-CN" sz="1200" b="0" i="0">
                          <a:solidFill>
                            <a:srgbClr val="000000"/>
                          </a:solidFill>
                          <a:latin typeface="等线" panose="02010600030101010101" charset="-122"/>
                          <a:ea typeface="等线" panose="02010600030101010101" charset="-122"/>
                        </a:rPr>
                        <a:t>1 pcs/ctn</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r>
                        <a:rPr lang="en-US" altLang="zh-CN" sz="1200" b="1" i="0">
                          <a:solidFill>
                            <a:srgbClr val="22C55E"/>
                          </a:solidFill>
                          <a:latin typeface="等线" panose="02010600030101010101" charset="-122"/>
                          <a:ea typeface="等线" panose="02010600030101010101" charset="-122"/>
                        </a:rPr>
                        <a:t>✓</a:t>
                      </a:r>
                      <a:endParaRPr lang="en-US" altLang="zh-CN" sz="1200" b="1" i="0">
                        <a:solidFill>
                          <a:srgbClr val="22C55E"/>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gridSpan="2">
                  <a:txBody>
                    <a:bodyPr/>
                    <a:p>
                      <a:pPr algn="ctr" fontAlgn="ctr"/>
                      <a:r>
                        <a:rPr lang="en-US" altLang="zh-CN" sz="1200">
                          <a:solidFill>
                            <a:srgbClr val="000000"/>
                          </a:solidFill>
                          <a:latin typeface="等线" panose="02010600030101010101" charset="-122"/>
                          <a:ea typeface="等线" panose="02010600030101010101" charset="-122"/>
                          <a:sym typeface="+mn-ea"/>
                        </a:rPr>
                        <a:t>Customizable colors</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hMerge="1">
                  <a:tcPr>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r>
              <a:tr h="352425">
                <a:tc>
                  <a:txBody>
                    <a:bodyPr/>
                    <a:p>
                      <a:pPr algn="l" fontAlgn="ctr"/>
                      <a:r>
                        <a:rPr lang="en-US" altLang="zh-CN" sz="1200" b="1" i="0">
                          <a:solidFill>
                            <a:srgbClr val="000000"/>
                          </a:solidFill>
                          <a:latin typeface="等线" panose="02010600030101010101" charset="-122"/>
                          <a:ea typeface="等线" panose="02010600030101010101" charset="-122"/>
                        </a:rPr>
                        <a:t> Blade Quantity</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l" fontAlgn="ctr"/>
                      <a:r>
                        <a:rPr lang="en-US" altLang="zh-CN" sz="1200">
                          <a:solidFill>
                            <a:srgbClr val="000000"/>
                          </a:solidFill>
                          <a:latin typeface="等线" panose="02010600030101010101" charset="-122"/>
                          <a:ea typeface="等线" panose="02010600030101010101" charset="-122"/>
                          <a:sym typeface="+mn-ea"/>
                        </a:rPr>
                        <a:t>7 Plastic Blades</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endParaRPr lang="en-US" altLang="zh-CN" sz="1200" b="1" i="0">
                        <a:solidFill>
                          <a:srgbClr val="22C55E"/>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gridSpan="2">
                  <a:txBody>
                    <a:bodyPr/>
                    <a:p>
                      <a:pPr algn="ctr" fontAlgn="ctr"/>
                      <a:r>
                        <a:rPr lang="en-US" altLang="zh-CN" sz="1200" b="0" i="0">
                          <a:solidFill>
                            <a:srgbClr val="000000"/>
                          </a:solidFill>
                          <a:latin typeface="等线" panose="02010600030101010101" charset="-122"/>
                          <a:ea typeface="等线" panose="02010600030101010101" charset="-122"/>
                        </a:rPr>
                        <a:t>OEM &amp; ODM supported</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hMerge="1">
                  <a:tcPr>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r>
              <a:tr h="351790">
                <a:tc>
                  <a:txBody>
                    <a:bodyPr/>
                    <a:p>
                      <a:pPr algn="l" fontAlgn="ctr"/>
                      <a:r>
                        <a:rPr lang="en-US" altLang="zh-CN" sz="1200" b="1" i="0">
                          <a:solidFill>
                            <a:srgbClr val="000000"/>
                          </a:solidFill>
                          <a:latin typeface="等线" panose="02010600030101010101" charset="-122"/>
                          <a:ea typeface="等线" panose="02010600030101010101" charset="-122"/>
                        </a:rPr>
                        <a:t> Oscillation</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l" fontAlgn="ctr"/>
                      <a:r>
                        <a:rPr lang="en-US" altLang="zh-CN" sz="1200" b="0" i="0">
                          <a:solidFill>
                            <a:srgbClr val="000000"/>
                          </a:solidFill>
                          <a:latin typeface="等线" panose="02010600030101010101" charset="-122"/>
                          <a:ea typeface="等线" panose="02010600030101010101" charset="-122"/>
                        </a:rPr>
                        <a:t>Left &amp; Right Oscillation</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l" fontAlgn="ctr"/>
                      <a:endParaRPr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gridSpan="2">
                  <a:txBody>
                    <a:bodyPr/>
                    <a:p>
                      <a:pPr algn="ctr" fontAlgn="ctr"/>
                      <a:r>
                        <a:rPr lang="en-US" altLang="zh-CN" sz="1200" b="0" i="0">
                          <a:solidFill>
                            <a:srgbClr val="000000"/>
                          </a:solidFill>
                          <a:latin typeface="等线" panose="02010600030101010101" charset="-122"/>
                          <a:ea typeface="等线" panose="02010600030101010101" charset="-122"/>
                        </a:rPr>
                        <a:t>Carton color is customizable</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hMerge="1">
                  <a:tcPr>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r>
              <a:tr h="542925">
                <a:tc>
                  <a:txBody>
                    <a:bodyPr/>
                    <a:p>
                      <a:pPr algn="ctr" fontAlgn="ctr"/>
                      <a:r>
                        <a:rPr lang="en-US" altLang="zh-CN" sz="1300" b="1" i="0">
                          <a:solidFill>
                            <a:srgbClr val="FFFFFF"/>
                          </a:solidFill>
                          <a:latin typeface="等线" panose="02010600030101010101" charset="-122"/>
                          <a:ea typeface="等线" panose="02010600030101010101" charset="-122"/>
                        </a:rPr>
                        <a:t>Packing Data</a:t>
                      </a:r>
                      <a:endParaRPr lang="en-US" altLang="zh-CN" sz="1300" b="1" i="0">
                        <a:solidFill>
                          <a:srgbClr val="FFFFFF"/>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1A365D"/>
                    </a:solidFill>
                  </a:tcPr>
                </a:tc>
                <a:tc>
                  <a:txBody>
                    <a:bodyPr/>
                    <a:p>
                      <a:pPr algn="l" fontAlgn="ctr"/>
                      <a:endParaRPr sz="13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1A365D"/>
                    </a:solidFill>
                  </a:tcPr>
                </a:tc>
                <a:tc gridSpan="3">
                  <a:txBody>
                    <a:bodyPr/>
                    <a:p>
                      <a:pPr algn="ctr" fontAlgn="ctr"/>
                      <a:r>
                        <a:rPr lang="en-US" altLang="zh-CN" sz="1300" b="1" i="0">
                          <a:solidFill>
                            <a:srgbClr val="FFFFFF"/>
                          </a:solidFill>
                          <a:latin typeface="等线" panose="02010600030101010101" charset="-122"/>
                          <a:ea typeface="等线" panose="02010600030101010101" charset="-122"/>
                        </a:rPr>
                        <a:t>Packing Quantity</a:t>
                      </a:r>
                      <a:r>
                        <a:rPr lang="zh-CN" altLang="en-US" sz="1300" b="1" i="0">
                          <a:solidFill>
                            <a:srgbClr val="FFFFFF"/>
                          </a:solidFill>
                          <a:latin typeface="等线" panose="02010600030101010101" charset="-122"/>
                          <a:ea typeface="等线" panose="02010600030101010101" charset="-122"/>
                        </a:rPr>
                        <a:t>（</a:t>
                      </a:r>
                      <a:r>
                        <a:rPr lang="en-US" altLang="zh-CN" sz="1300" b="1" i="0">
                          <a:solidFill>
                            <a:srgbClr val="FFFFFF"/>
                          </a:solidFill>
                          <a:latin typeface="等线" panose="02010600030101010101" charset="-122"/>
                          <a:ea typeface="等线" panose="02010600030101010101" charset="-122"/>
                        </a:rPr>
                        <a:t>pcs </a:t>
                      </a:r>
                      <a:r>
                        <a:rPr lang="zh-CN" altLang="en-US" sz="1300" b="1" i="0">
                          <a:solidFill>
                            <a:srgbClr val="FFFFFF"/>
                          </a:solidFill>
                          <a:latin typeface="等线" panose="02010600030101010101" charset="-122"/>
                          <a:ea typeface="等线" panose="02010600030101010101" charset="-122"/>
                        </a:rPr>
                        <a:t>）</a:t>
                      </a:r>
                      <a:endParaRPr lang="zh-CN" altLang="en-US" sz="1300" b="1" i="0">
                        <a:solidFill>
                          <a:srgbClr val="FFFFFF"/>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1A365D"/>
                    </a:solidFill>
                  </a:tcPr>
                </a:tc>
                <a:tc hMerge="1">
                  <a:tcP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c hMerge="1">
                  <a:tcPr>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r>
              <a:tr h="542290">
                <a:tc>
                  <a:txBody>
                    <a:bodyPr/>
                    <a:p>
                      <a:pPr algn="ctr" fontAlgn="ctr"/>
                      <a:r>
                        <a:rPr lang="en-US" altLang="zh-CN" sz="1200" b="1" i="0">
                          <a:solidFill>
                            <a:srgbClr val="000000"/>
                          </a:solidFill>
                          <a:latin typeface="等线" panose="02010600030101010101" charset="-122"/>
                          <a:ea typeface="等线" panose="02010600030101010101" charset="-122"/>
                        </a:rPr>
                        <a:t>Specifications</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r>
                        <a:rPr lang="en-US" altLang="zh-CN" sz="1200" b="1" i="0">
                          <a:solidFill>
                            <a:srgbClr val="000000"/>
                          </a:solidFill>
                          <a:latin typeface="等线" panose="02010600030101010101" charset="-122"/>
                          <a:ea typeface="等线" panose="02010600030101010101" charset="-122"/>
                        </a:rPr>
                        <a:t>G.W /N.W(KG)</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r>
                        <a:rPr lang="en-US" altLang="zh-CN" sz="1200" b="1" i="0">
                          <a:solidFill>
                            <a:srgbClr val="000000"/>
                          </a:solidFill>
                          <a:latin typeface="等线" panose="02010600030101010101" charset="-122"/>
                          <a:ea typeface="等线" panose="02010600030101010101" charset="-122"/>
                        </a:rPr>
                        <a:t>20GP</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r>
                        <a:rPr lang="en-US" altLang="zh-CN" sz="1200" b="1" i="0">
                          <a:solidFill>
                            <a:srgbClr val="000000"/>
                          </a:solidFill>
                          <a:latin typeface="等线" panose="02010600030101010101" charset="-122"/>
                          <a:ea typeface="等线" panose="02010600030101010101" charset="-122"/>
                        </a:rPr>
                        <a:t>40GP</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r>
                        <a:rPr lang="en-US" altLang="zh-CN" sz="1200" b="1" i="0">
                          <a:solidFill>
                            <a:srgbClr val="000000"/>
                          </a:solidFill>
                          <a:latin typeface="等线" panose="02010600030101010101" charset="-122"/>
                          <a:ea typeface="等线" panose="02010600030101010101" charset="-122"/>
                        </a:rPr>
                        <a:t>40HQ</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r>
              <a:tr h="543560">
                <a:tc>
                  <a:txBody>
                    <a:bodyPr/>
                    <a:p>
                      <a:pPr algn="ctr" fontAlgn="ctr"/>
                      <a:r>
                        <a:rPr lang="en-US" altLang="zh-CN" sz="1200" b="0" i="0">
                          <a:solidFill>
                            <a:srgbClr val="000000"/>
                          </a:solidFill>
                          <a:latin typeface="等线" panose="02010600030101010101" charset="-122"/>
                          <a:ea typeface="等线" panose="02010600030101010101" charset="-122"/>
                        </a:rPr>
                        <a:t>14nch Floor Fan</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r>
                        <a:rPr lang="en-US" altLang="zh-CN" sz="1200" b="0" i="0">
                          <a:solidFill>
                            <a:srgbClr val="000000"/>
                          </a:solidFill>
                          <a:latin typeface="等线" panose="02010600030101010101" charset="-122"/>
                          <a:ea typeface="等线" panose="02010600030101010101" charset="-122"/>
                        </a:rPr>
                        <a:t>4.7/4.2</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r>
                        <a:rPr lang="en-US" altLang="zh-CN" sz="1100" b="0" i="0">
                          <a:solidFill>
                            <a:srgbClr val="000000"/>
                          </a:solidFill>
                          <a:latin typeface="宋体" panose="02010600030101010101" pitchFamily="2" charset="-122"/>
                          <a:ea typeface="宋体" panose="02010600030101010101" pitchFamily="2" charset="-122"/>
                        </a:rPr>
                        <a:t>637</a:t>
                      </a:r>
                      <a:r>
                        <a:rPr lang="en-US" altLang="zh-CN" sz="1100" b="0" i="0">
                          <a:solidFill>
                            <a:srgbClr val="000000"/>
                          </a:solidFill>
                          <a:latin typeface="宋体" panose="02010600030101010101" pitchFamily="2" charset="-122"/>
                          <a:ea typeface="宋体" panose="02010600030101010101" pitchFamily="2" charset="-122"/>
                        </a:rPr>
                        <a:t> </a:t>
                      </a:r>
                      <a:endParaRPr lang="en-US" altLang="zh-CN" sz="1100" b="0" i="0">
                        <a:solidFill>
                          <a:srgbClr val="000000"/>
                        </a:solidFill>
                        <a:latin typeface="宋体" panose="02010600030101010101" pitchFamily="2" charset="-122"/>
                        <a:ea typeface="宋体" panose="02010600030101010101" pitchFamily="2"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r>
                        <a:rPr lang="en-US" altLang="zh-CN" sz="1100" b="0" i="0">
                          <a:solidFill>
                            <a:srgbClr val="000000"/>
                          </a:solidFill>
                          <a:latin typeface="宋体" panose="02010600030101010101" pitchFamily="2" charset="-122"/>
                          <a:ea typeface="宋体" panose="02010600030101010101" pitchFamily="2" charset="-122"/>
                        </a:rPr>
                        <a:t>1402</a:t>
                      </a:r>
                      <a:r>
                        <a:rPr lang="en-US" altLang="zh-CN" sz="1100" b="0" i="0">
                          <a:solidFill>
                            <a:srgbClr val="000000"/>
                          </a:solidFill>
                          <a:latin typeface="宋体" panose="02010600030101010101" pitchFamily="2" charset="-122"/>
                          <a:ea typeface="宋体" panose="02010600030101010101" pitchFamily="2" charset="-122"/>
                        </a:rPr>
                        <a:t> </a:t>
                      </a:r>
                      <a:endParaRPr lang="en-US" altLang="zh-CN" sz="1100" b="0" i="0">
                        <a:solidFill>
                          <a:srgbClr val="000000"/>
                        </a:solidFill>
                        <a:latin typeface="宋体" panose="02010600030101010101" pitchFamily="2" charset="-122"/>
                        <a:ea typeface="宋体" panose="02010600030101010101" pitchFamily="2"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r>
                        <a:rPr lang="en-US" altLang="zh-CN" sz="1100" b="0" i="0">
                          <a:solidFill>
                            <a:srgbClr val="000000"/>
                          </a:solidFill>
                          <a:latin typeface="宋体" panose="02010600030101010101" pitchFamily="2" charset="-122"/>
                          <a:ea typeface="宋体" panose="02010600030101010101" pitchFamily="2" charset="-122"/>
                        </a:rPr>
                        <a:t>1734</a:t>
                      </a:r>
                      <a:r>
                        <a:rPr lang="en-US" altLang="zh-CN" sz="1100" b="0" i="0">
                          <a:solidFill>
                            <a:srgbClr val="000000"/>
                          </a:solidFill>
                          <a:latin typeface="宋体" panose="02010600030101010101" pitchFamily="2" charset="-122"/>
                          <a:ea typeface="宋体" panose="02010600030101010101" pitchFamily="2" charset="-122"/>
                        </a:rPr>
                        <a:t> </a:t>
                      </a:r>
                      <a:endParaRPr lang="en-US" altLang="zh-CN" sz="1100" b="0" i="0">
                        <a:solidFill>
                          <a:srgbClr val="000000"/>
                        </a:solidFill>
                        <a:latin typeface="宋体" panose="02010600030101010101" pitchFamily="2" charset="-122"/>
                        <a:ea typeface="宋体" panose="02010600030101010101" pitchFamily="2"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r>
            </a:tbl>
          </a:graphicData>
        </a:graphic>
      </p:graphicFrame>
      <p:pic>
        <p:nvPicPr>
          <p:cNvPr id="5" name="图片 4" descr="22-透"/>
          <p:cNvPicPr>
            <a:picLocks noChangeAspect="1"/>
          </p:cNvPicPr>
          <p:nvPr/>
        </p:nvPicPr>
        <p:blipFill>
          <a:blip r:embed="rId1"/>
          <a:stretch>
            <a:fillRect/>
          </a:stretch>
        </p:blipFill>
        <p:spPr>
          <a:xfrm>
            <a:off x="5954395" y="-141605"/>
            <a:ext cx="6858000" cy="6858000"/>
          </a:xfrm>
          <a:prstGeom prst="rect">
            <a:avLst/>
          </a:prstGeom>
        </p:spPr>
      </p:pic>
    </p:spTree>
    <p:custDataLst>
      <p:tags r:id="rId2"/>
    </p:custData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5" name="表格 14"/>
          <p:cNvGraphicFramePr/>
          <p:nvPr/>
        </p:nvGraphicFramePr>
        <p:xfrm>
          <a:off x="15240" y="-20955"/>
          <a:ext cx="6913880" cy="6256655"/>
        </p:xfrm>
        <a:graphic>
          <a:graphicData uri="http://schemas.openxmlformats.org/drawingml/2006/table">
            <a:tbl>
              <a:tblPr/>
              <a:tblGrid>
                <a:gridCol w="1365885"/>
                <a:gridCol w="1963420"/>
                <a:gridCol w="1111885"/>
                <a:gridCol w="613410"/>
                <a:gridCol w="1859280"/>
              </a:tblGrid>
              <a:tr h="1042035">
                <a:tc gridSpan="5">
                  <a:txBody>
                    <a:bodyPr/>
                    <a:p>
                      <a:pPr algn="ctr" fontAlgn="ctr"/>
                      <a:r>
                        <a:rPr lang="en-US" altLang="zh-CN" sz="1700" b="1" i="0">
                          <a:solidFill>
                            <a:srgbClr val="000000"/>
                          </a:solidFill>
                          <a:latin typeface="等线" panose="02010600030101010101" charset="-122"/>
                          <a:ea typeface="等线" panose="02010600030101010101" charset="-122"/>
                        </a:rPr>
                        <a:t>Specifications</a:t>
                      </a:r>
                      <a:r>
                        <a:rPr lang="zh-CN" altLang="en-US" sz="1700" b="1" i="0">
                          <a:solidFill>
                            <a:srgbClr val="000000"/>
                          </a:solidFill>
                          <a:latin typeface="等线" panose="02010600030101010101" charset="-122"/>
                          <a:ea typeface="等线" panose="02010600030101010101" charset="-122"/>
                        </a:rPr>
                        <a:t>：</a:t>
                      </a:r>
                      <a:r>
                        <a:rPr lang="en-US" altLang="zh-CN" sz="1700" b="1" i="0">
                          <a:solidFill>
                            <a:srgbClr val="000000"/>
                          </a:solidFill>
                          <a:latin typeface="等线" panose="02010600030101010101" charset="-122"/>
                          <a:ea typeface="等线" panose="02010600030101010101" charset="-122"/>
                        </a:rPr>
                        <a:t>14</a:t>
                      </a:r>
                      <a:r>
                        <a:rPr lang="en-US" altLang="zh-CN" sz="1700" b="1" i="0">
                          <a:solidFill>
                            <a:srgbClr val="000000"/>
                          </a:solidFill>
                          <a:latin typeface="等线" panose="02010600030101010101" charset="-122"/>
                          <a:ea typeface="等线" panose="02010600030101010101" charset="-122"/>
                        </a:rPr>
                        <a:t> DC motor floor fan-FDZ-30Y03</a:t>
                      </a:r>
                      <a:r>
                        <a:rPr lang="zh-CN" altLang="en-US" sz="1700" b="1" i="0">
                          <a:solidFill>
                            <a:srgbClr val="000000"/>
                          </a:solidFill>
                          <a:latin typeface="等线" panose="02010600030101010101" charset="-122"/>
                          <a:ea typeface="等线" panose="02010600030101010101" charset="-122"/>
                        </a:rPr>
                        <a:t>（</a:t>
                      </a:r>
                      <a:r>
                        <a:rPr lang="en-US" altLang="zh-CN" sz="1700" b="1" i="0">
                          <a:solidFill>
                            <a:srgbClr val="000000"/>
                          </a:solidFill>
                          <a:latin typeface="等线" panose="02010600030101010101" charset="-122"/>
                          <a:ea typeface="等线" panose="02010600030101010101" charset="-122"/>
                        </a:rPr>
                        <a:t>Customizable</a:t>
                      </a:r>
                      <a:r>
                        <a:rPr lang="zh-CN" altLang="en-US" sz="1700" b="1" i="0">
                          <a:solidFill>
                            <a:srgbClr val="000000"/>
                          </a:solidFill>
                          <a:latin typeface="等线" panose="02010600030101010101" charset="-122"/>
                          <a:ea typeface="等线" panose="02010600030101010101" charset="-122"/>
                        </a:rPr>
                        <a:t>）</a:t>
                      </a:r>
                      <a:endParaRPr lang="zh-CN" altLang="en-US" sz="1700" b="1"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hMerge="1">
                  <a:tcP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c hMerge="1">
                  <a:tcP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c hMerge="1">
                  <a:tcP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c hMerge="1">
                  <a:tcPr>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r>
              <a:tr h="396240">
                <a:tc gridSpan="2">
                  <a:txBody>
                    <a:bodyPr/>
                    <a:p>
                      <a:pPr algn="ctr" fontAlgn="ctr"/>
                      <a:r>
                        <a:rPr lang="en-US" altLang="zh-CN" sz="1300" b="1" i="0">
                          <a:solidFill>
                            <a:srgbClr val="FFFFFF"/>
                          </a:solidFill>
                          <a:latin typeface="等线" panose="02010600030101010101" charset="-122"/>
                          <a:ea typeface="等线" panose="02010600030101010101" charset="-122"/>
                        </a:rPr>
                        <a:t>Product Specifications</a:t>
                      </a:r>
                      <a:endParaRPr lang="en-US" altLang="zh-CN" sz="1300" b="1" i="0">
                        <a:solidFill>
                          <a:srgbClr val="FFFFFF"/>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1A365D"/>
                    </a:solidFill>
                  </a:tcPr>
                </a:tc>
                <a:tc hMerge="1">
                  <a:tcPr>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c>
                  <a:txBody>
                    <a:bodyPr/>
                    <a:p>
                      <a:pPr algn="l" fontAlgn="ctr"/>
                      <a:r>
                        <a:rPr lang="en-US" altLang="zh-CN" sz="1300" b="1" i="0">
                          <a:solidFill>
                            <a:srgbClr val="FFFFFF"/>
                          </a:solidFill>
                          <a:latin typeface="等线" panose="02010600030101010101" charset="-122"/>
                          <a:ea typeface="等线" panose="02010600030101010101" charset="-122"/>
                        </a:rPr>
                        <a:t>Customizable</a:t>
                      </a:r>
                      <a:endParaRPr lang="en-US" altLang="zh-CN" sz="1300" b="1" i="0">
                        <a:solidFill>
                          <a:srgbClr val="FFFFFF"/>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1A365D"/>
                    </a:solidFill>
                  </a:tcPr>
                </a:tc>
                <a:tc gridSpan="2">
                  <a:txBody>
                    <a:bodyPr/>
                    <a:p>
                      <a:pPr algn="ctr" fontAlgn="ctr"/>
                      <a:r>
                        <a:rPr lang="en-US" altLang="zh-CN" sz="1300" b="1" i="0">
                          <a:solidFill>
                            <a:srgbClr val="FFFFFF"/>
                          </a:solidFill>
                          <a:latin typeface="等线" panose="02010600030101010101" charset="-122"/>
                          <a:ea typeface="等线" panose="02010600030101010101" charset="-122"/>
                        </a:rPr>
                        <a:t>Product Selling Points</a:t>
                      </a:r>
                      <a:endParaRPr lang="en-US" altLang="zh-CN" sz="1300" b="1" i="0">
                        <a:solidFill>
                          <a:srgbClr val="FFFFFF"/>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1A365D"/>
                    </a:solidFill>
                  </a:tcPr>
                </a:tc>
                <a:tc hMerge="1">
                  <a:tcPr>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r>
              <a:tr h="329565">
                <a:tc>
                  <a:txBody>
                    <a:bodyPr/>
                    <a:p>
                      <a:pPr algn="l" fontAlgn="ctr"/>
                      <a:r>
                        <a:rPr lang="en-US" altLang="zh-CN" sz="1200" b="1" i="0">
                          <a:solidFill>
                            <a:srgbClr val="000000"/>
                          </a:solidFill>
                          <a:latin typeface="等线" panose="02010600030101010101" charset="-122"/>
                          <a:ea typeface="等线" panose="02010600030101010101" charset="-122"/>
                        </a:rPr>
                        <a:t> Rated Voltage</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l" fontAlgn="ctr"/>
                      <a:r>
                        <a:rPr lang="en-US" altLang="zh-CN" sz="1200" b="0" i="0">
                          <a:solidFill>
                            <a:srgbClr val="000000"/>
                          </a:solidFill>
                          <a:latin typeface="等线" panose="02010600030101010101" charset="-122"/>
                          <a:ea typeface="等线" panose="02010600030101010101" charset="-122"/>
                        </a:rPr>
                        <a:t>220V~50Hz</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r>
                        <a:rPr lang="en-US" altLang="zh-CN" sz="1200" b="1" i="0">
                          <a:solidFill>
                            <a:srgbClr val="22C55E"/>
                          </a:solidFill>
                          <a:latin typeface="等线" panose="02010600030101010101" charset="-122"/>
                          <a:ea typeface="等线" panose="02010600030101010101" charset="-122"/>
                        </a:rPr>
                        <a:t>✓</a:t>
                      </a:r>
                      <a:endParaRPr lang="en-US" altLang="zh-CN" sz="1200" b="1" i="0">
                        <a:solidFill>
                          <a:srgbClr val="22C55E"/>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gridSpan="2">
                  <a:txBody>
                    <a:bodyPr/>
                    <a:p>
                      <a:pPr algn="ctr" fontAlgn="ctr"/>
                      <a:r>
                        <a:rPr lang="en-US" altLang="zh-CN" sz="1200" b="0" i="0">
                          <a:solidFill>
                            <a:srgbClr val="000000"/>
                          </a:solidFill>
                          <a:latin typeface="等线" panose="02010600030101010101" charset="-122"/>
                          <a:ea typeface="等线" panose="02010600030101010101" charset="-122"/>
                        </a:rPr>
                        <a:t>32 speed levels, remote control</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hMerge="1">
                  <a:tcPr>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r>
              <a:tr h="373380">
                <a:tc>
                  <a:txBody>
                    <a:bodyPr/>
                    <a:p>
                      <a:pPr algn="l" fontAlgn="ctr"/>
                      <a:r>
                        <a:rPr lang="en-US" altLang="zh-CN" sz="1200" b="1" i="0">
                          <a:solidFill>
                            <a:srgbClr val="000000"/>
                          </a:solidFill>
                          <a:latin typeface="等线" panose="02010600030101010101" charset="-122"/>
                          <a:ea typeface="等线" panose="02010600030101010101" charset="-122"/>
                        </a:rPr>
                        <a:t> Rated Power</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l" fontAlgn="ctr"/>
                      <a:r>
                        <a:rPr lang="en-US" altLang="zh-CN" sz="1200" b="0" i="0">
                          <a:solidFill>
                            <a:srgbClr val="000000"/>
                          </a:solidFill>
                          <a:latin typeface="等线" panose="02010600030101010101" charset="-122"/>
                          <a:ea typeface="等线" panose="02010600030101010101" charset="-122"/>
                        </a:rPr>
                        <a:t>30W</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r>
                        <a:rPr lang="en-US" altLang="zh-CN" sz="1200" b="1" i="0">
                          <a:solidFill>
                            <a:srgbClr val="22C55E"/>
                          </a:solidFill>
                          <a:latin typeface="等线" panose="02010600030101010101" charset="-122"/>
                          <a:ea typeface="等线" panose="02010600030101010101" charset="-122"/>
                        </a:rPr>
                        <a:t>✓</a:t>
                      </a:r>
                      <a:endParaRPr lang="en-US" altLang="zh-CN" sz="1200" b="1" i="0">
                        <a:solidFill>
                          <a:srgbClr val="22C55E"/>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gridSpan="2">
                  <a:txBody>
                    <a:bodyPr/>
                    <a:p>
                      <a:pPr algn="ctr" fontAlgn="ctr"/>
                      <a:r>
                        <a:rPr lang="en-US" altLang="zh-CN" sz="1200">
                          <a:solidFill>
                            <a:srgbClr val="000000"/>
                          </a:solidFill>
                          <a:latin typeface="等线" panose="02010600030101010101" charset="-122"/>
                          <a:ea typeface="等线" panose="02010600030101010101" charset="-122"/>
                          <a:sym typeface="+mn-ea"/>
                        </a:rPr>
                        <a:t>Left &amp; right oscillation+24-hour timer</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hMerge="1">
                  <a:tcPr>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r>
              <a:tr h="351790">
                <a:tc>
                  <a:txBody>
                    <a:bodyPr/>
                    <a:p>
                      <a:pPr algn="l" fontAlgn="ctr"/>
                      <a:r>
                        <a:rPr lang="en-US" altLang="zh-CN" sz="1200" b="1" i="0">
                          <a:solidFill>
                            <a:srgbClr val="000000"/>
                          </a:solidFill>
                          <a:latin typeface="等线" panose="02010600030101010101" charset="-122"/>
                          <a:ea typeface="等线" panose="02010600030101010101" charset="-122"/>
                        </a:rPr>
                        <a:t> Body Material</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l" fontAlgn="ctr"/>
                      <a:r>
                        <a:rPr lang="en-US" altLang="zh-CN" sz="1200" b="0" i="0">
                          <a:solidFill>
                            <a:srgbClr val="000000"/>
                          </a:solidFill>
                          <a:latin typeface="等线" panose="02010600030101010101" charset="-122"/>
                          <a:ea typeface="等线" panose="02010600030101010101" charset="-122"/>
                        </a:rPr>
                        <a:t>Polypropylene (PP)</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r>
                        <a:rPr lang="en-US" altLang="zh-CN" sz="1200" b="1" i="0">
                          <a:solidFill>
                            <a:srgbClr val="22C55E"/>
                          </a:solidFill>
                          <a:latin typeface="等线" panose="02010600030101010101" charset="-122"/>
                          <a:ea typeface="等线" panose="02010600030101010101" charset="-122"/>
                        </a:rPr>
                        <a:t>✓</a:t>
                      </a:r>
                      <a:endParaRPr lang="en-US" altLang="zh-CN" sz="1200" b="1" i="0">
                        <a:solidFill>
                          <a:srgbClr val="22C55E"/>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gridSpan="2">
                  <a:txBody>
                    <a:bodyPr/>
                    <a:p>
                      <a:pPr algn="ctr" fontAlgn="ctr"/>
                      <a:r>
                        <a:rPr lang="en-US" altLang="zh-CN" sz="1200" b="0" i="0">
                          <a:solidFill>
                            <a:srgbClr val="000000"/>
                          </a:solidFill>
                          <a:latin typeface="等线" panose="02010600030101010101" charset="-122"/>
                          <a:ea typeface="等线" panose="02010600030101010101" charset="-122"/>
                        </a:rPr>
                        <a:t>Dual use as table or floor fan</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hMerge="1">
                  <a:tcPr>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r>
              <a:tr h="352425">
                <a:tc>
                  <a:txBody>
                    <a:bodyPr/>
                    <a:p>
                      <a:pPr algn="l" fontAlgn="ctr"/>
                      <a:r>
                        <a:rPr lang="en-US" altLang="zh-CN" sz="1200" b="1" i="0">
                          <a:solidFill>
                            <a:srgbClr val="000000"/>
                          </a:solidFill>
                          <a:latin typeface="等线" panose="02010600030101010101" charset="-122"/>
                          <a:ea typeface="等线" panose="02010600030101010101" charset="-122"/>
                        </a:rPr>
                        <a:t> Product Size</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l" fontAlgn="ctr">
                        <a:buClrTx/>
                        <a:buSzTx/>
                        <a:buFontTx/>
                      </a:pPr>
                      <a:r>
                        <a:rPr lang="en-US" altLang="zh-CN" sz="1200">
                          <a:solidFill>
                            <a:srgbClr val="000000"/>
                          </a:solidFill>
                          <a:latin typeface="等线" panose="02010600030101010101" charset="-122"/>
                          <a:ea typeface="等线" panose="02010600030101010101" charset="-122"/>
                          <a:sym typeface="+mn-ea"/>
                        </a:rPr>
                        <a:t>360*360*1100mm</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endParaRPr sz="1200" b="1" i="0">
                        <a:solidFill>
                          <a:srgbClr val="22C55E"/>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gridSpan="2">
                  <a:txBody>
                    <a:bodyPr/>
                    <a:p>
                      <a:pPr algn="ctr" fontAlgn="ctr"/>
                      <a:r>
                        <a:rPr lang="en-US" altLang="zh-CN" sz="1200" b="0" i="0">
                          <a:solidFill>
                            <a:srgbClr val="000000"/>
                          </a:solidFill>
                          <a:latin typeface="等线" panose="02010600030101010101" charset="-122"/>
                          <a:ea typeface="等线" panose="02010600030101010101" charset="-122"/>
                        </a:rPr>
                        <a:t>Powerful airflow, quiet operation</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hMerge="1">
                  <a:tcPr>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r>
              <a:tr h="374015">
                <a:tc>
                  <a:txBody>
                    <a:bodyPr/>
                    <a:p>
                      <a:pPr algn="l" fontAlgn="ctr"/>
                      <a:r>
                        <a:rPr lang="en-US" altLang="zh-CN" sz="1200" b="1" i="0">
                          <a:solidFill>
                            <a:srgbClr val="000000"/>
                          </a:solidFill>
                          <a:latin typeface="等线" panose="02010600030101010101" charset="-122"/>
                          <a:ea typeface="等线" panose="02010600030101010101" charset="-122"/>
                        </a:rPr>
                        <a:t> Carton Size</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l" fontAlgn="ctr">
                        <a:buClrTx/>
                        <a:buSzTx/>
                        <a:buFontTx/>
                      </a:pPr>
                      <a:r>
                        <a:rPr lang="en-US" altLang="zh-CN" sz="1200">
                          <a:solidFill>
                            <a:srgbClr val="000000"/>
                          </a:solidFill>
                          <a:latin typeface="等线" panose="02010600030101010101" charset="-122"/>
                          <a:ea typeface="等线" panose="02010600030101010101" charset="-122"/>
                          <a:sym typeface="+mn-ea"/>
                        </a:rPr>
                        <a:t>530*200*370mm</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endParaRPr sz="1200" b="1" i="0">
                        <a:solidFill>
                          <a:srgbClr val="22C55E"/>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gridSpan="2">
                  <a:txBody>
                    <a:bodyPr/>
                    <a:p>
                      <a:pPr algn="ctr" fontAlgn="ctr"/>
                      <a:r>
                        <a:rPr lang="en-US" altLang="zh-CN" sz="1200" b="0" i="0">
                          <a:solidFill>
                            <a:srgbClr val="000000"/>
                          </a:solidFill>
                          <a:latin typeface="等线" panose="02010600030101010101" charset="-122"/>
                          <a:ea typeface="等线" panose="02010600030101010101" charset="-122"/>
                        </a:rPr>
                        <a:t>Dense safety grill protection</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hMerge="1">
                  <a:tcPr>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r>
              <a:tr h="352425">
                <a:tc>
                  <a:txBody>
                    <a:bodyPr/>
                    <a:p>
                      <a:pPr algn="l" fontAlgn="ctr"/>
                      <a:r>
                        <a:rPr lang="en-US" altLang="zh-CN" sz="1200" b="1" i="0">
                          <a:solidFill>
                            <a:srgbClr val="000000"/>
                          </a:solidFill>
                          <a:latin typeface="等线" panose="02010600030101010101" charset="-122"/>
                          <a:ea typeface="等线" panose="02010600030101010101" charset="-122"/>
                        </a:rPr>
                        <a:t> Control Mode</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l" fontAlgn="ctr"/>
                      <a:r>
                        <a:rPr lang="en-US" altLang="zh-CN" sz="1200">
                          <a:solidFill>
                            <a:srgbClr val="000000"/>
                          </a:solidFill>
                          <a:latin typeface="等线" panose="02010600030101010101" charset="-122"/>
                          <a:ea typeface="等线" panose="02010600030101010101" charset="-122"/>
                          <a:sym typeface="+mn-ea"/>
                        </a:rPr>
                        <a:t>Remote control operation</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r>
                        <a:rPr lang="en-US" altLang="zh-CN" sz="1200" b="1" i="0">
                          <a:solidFill>
                            <a:srgbClr val="22C55E"/>
                          </a:solidFill>
                          <a:latin typeface="等线" panose="02010600030101010101" charset="-122"/>
                          <a:ea typeface="等线" panose="02010600030101010101" charset="-122"/>
                        </a:rPr>
                        <a:t>✓</a:t>
                      </a:r>
                      <a:endParaRPr lang="en-US" altLang="zh-CN" sz="1200" b="1" i="0">
                        <a:solidFill>
                          <a:srgbClr val="22C55E"/>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gridSpan="2">
                  <a:txBody>
                    <a:bodyPr/>
                    <a:p>
                      <a:pPr algn="ctr" fontAlgn="ctr"/>
                      <a:r>
                        <a:rPr lang="en-US" altLang="zh-CN" sz="1200" b="0" i="0">
                          <a:solidFill>
                            <a:srgbClr val="000000"/>
                          </a:solidFill>
                          <a:latin typeface="等线" panose="02010600030101010101" charset="-122"/>
                          <a:ea typeface="等线" panose="02010600030101010101" charset="-122"/>
                        </a:rPr>
                        <a:t>Stable base with counterweight</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hMerge="1">
                  <a:tcPr>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r>
              <a:tr h="351790">
                <a:tc>
                  <a:txBody>
                    <a:bodyPr/>
                    <a:p>
                      <a:pPr algn="l" fontAlgn="ctr"/>
                      <a:r>
                        <a:rPr lang="en-US" altLang="zh-CN" sz="1200" b="1" i="0">
                          <a:solidFill>
                            <a:srgbClr val="000000"/>
                          </a:solidFill>
                          <a:latin typeface="等线" panose="02010600030101010101" charset="-122"/>
                          <a:ea typeface="等线" panose="02010600030101010101" charset="-122"/>
                        </a:rPr>
                        <a:t> Packing Qty.</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l" fontAlgn="ctr"/>
                      <a:r>
                        <a:rPr lang="en-US" altLang="zh-CN" sz="1200" b="0" i="0">
                          <a:solidFill>
                            <a:srgbClr val="000000"/>
                          </a:solidFill>
                          <a:latin typeface="等线" panose="02010600030101010101" charset="-122"/>
                          <a:ea typeface="等线" panose="02010600030101010101" charset="-122"/>
                        </a:rPr>
                        <a:t>1 pcs/ctn</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r>
                        <a:rPr lang="en-US" altLang="zh-CN" sz="1200" b="1" i="0">
                          <a:solidFill>
                            <a:srgbClr val="22C55E"/>
                          </a:solidFill>
                          <a:latin typeface="等线" panose="02010600030101010101" charset="-122"/>
                          <a:ea typeface="等线" panose="02010600030101010101" charset="-122"/>
                        </a:rPr>
                        <a:t>✓</a:t>
                      </a:r>
                      <a:endParaRPr lang="en-US" altLang="zh-CN" sz="1200" b="1" i="0">
                        <a:solidFill>
                          <a:srgbClr val="22C55E"/>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gridSpan="2">
                  <a:txBody>
                    <a:bodyPr/>
                    <a:p>
                      <a:pPr algn="ctr" fontAlgn="ctr"/>
                      <a:r>
                        <a:rPr lang="en-US" altLang="zh-CN" sz="1200">
                          <a:solidFill>
                            <a:srgbClr val="000000"/>
                          </a:solidFill>
                          <a:latin typeface="等线" panose="02010600030101010101" charset="-122"/>
                          <a:ea typeface="等线" panose="02010600030101010101" charset="-122"/>
                          <a:sym typeface="+mn-ea"/>
                        </a:rPr>
                        <a:t>Customizable colors</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hMerge="1">
                  <a:tcPr>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r>
              <a:tr h="352425">
                <a:tc>
                  <a:txBody>
                    <a:bodyPr/>
                    <a:p>
                      <a:pPr algn="l" fontAlgn="ctr"/>
                      <a:r>
                        <a:rPr lang="en-US" altLang="zh-CN" sz="1200" b="1" i="0">
                          <a:solidFill>
                            <a:srgbClr val="000000"/>
                          </a:solidFill>
                          <a:latin typeface="等线" panose="02010600030101010101" charset="-122"/>
                          <a:ea typeface="等线" panose="02010600030101010101" charset="-122"/>
                        </a:rPr>
                        <a:t> Blade Quantity</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l" fontAlgn="ctr"/>
                      <a:r>
                        <a:rPr lang="en-US" altLang="zh-CN" sz="1200">
                          <a:solidFill>
                            <a:srgbClr val="000000"/>
                          </a:solidFill>
                          <a:latin typeface="等线" panose="02010600030101010101" charset="-122"/>
                          <a:ea typeface="等线" panose="02010600030101010101" charset="-122"/>
                          <a:sym typeface="+mn-ea"/>
                        </a:rPr>
                        <a:t>7 Plastic Blades</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endParaRPr lang="en-US" altLang="zh-CN" sz="1200" b="1" i="0">
                        <a:solidFill>
                          <a:srgbClr val="22C55E"/>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gridSpan="2">
                  <a:txBody>
                    <a:bodyPr/>
                    <a:p>
                      <a:pPr algn="ctr" fontAlgn="ctr"/>
                      <a:r>
                        <a:rPr lang="en-US" altLang="zh-CN" sz="1200" b="0" i="0">
                          <a:solidFill>
                            <a:srgbClr val="000000"/>
                          </a:solidFill>
                          <a:latin typeface="等线" panose="02010600030101010101" charset="-122"/>
                          <a:ea typeface="等线" panose="02010600030101010101" charset="-122"/>
                        </a:rPr>
                        <a:t>OEM &amp; ODM supported</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hMerge="1">
                  <a:tcPr>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r>
              <a:tr h="351790">
                <a:tc>
                  <a:txBody>
                    <a:bodyPr/>
                    <a:p>
                      <a:pPr algn="l" fontAlgn="ctr"/>
                      <a:r>
                        <a:rPr lang="en-US" altLang="zh-CN" sz="1200" b="1" i="0">
                          <a:solidFill>
                            <a:srgbClr val="000000"/>
                          </a:solidFill>
                          <a:latin typeface="等线" panose="02010600030101010101" charset="-122"/>
                          <a:ea typeface="等线" panose="02010600030101010101" charset="-122"/>
                        </a:rPr>
                        <a:t> Oscillation</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l" fontAlgn="ctr"/>
                      <a:r>
                        <a:rPr lang="en-US" altLang="zh-CN" sz="1200" b="0" i="0">
                          <a:solidFill>
                            <a:srgbClr val="000000"/>
                          </a:solidFill>
                          <a:latin typeface="等线" panose="02010600030101010101" charset="-122"/>
                          <a:ea typeface="等线" panose="02010600030101010101" charset="-122"/>
                        </a:rPr>
                        <a:t>Left &amp; Right Oscillation</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l" fontAlgn="ctr"/>
                      <a:endParaRPr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gridSpan="2">
                  <a:txBody>
                    <a:bodyPr/>
                    <a:p>
                      <a:pPr algn="ctr" fontAlgn="ctr"/>
                      <a:r>
                        <a:rPr lang="en-US" altLang="zh-CN" sz="1200" b="0" i="0">
                          <a:solidFill>
                            <a:srgbClr val="000000"/>
                          </a:solidFill>
                          <a:latin typeface="等线" panose="02010600030101010101" charset="-122"/>
                          <a:ea typeface="等线" panose="02010600030101010101" charset="-122"/>
                        </a:rPr>
                        <a:t>Carton color is customizable</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hMerge="1">
                  <a:tcPr>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r>
              <a:tr h="542925">
                <a:tc>
                  <a:txBody>
                    <a:bodyPr/>
                    <a:p>
                      <a:pPr algn="ctr" fontAlgn="ctr"/>
                      <a:r>
                        <a:rPr lang="en-US" altLang="zh-CN" sz="1300" b="1" i="0">
                          <a:solidFill>
                            <a:srgbClr val="FFFFFF"/>
                          </a:solidFill>
                          <a:latin typeface="等线" panose="02010600030101010101" charset="-122"/>
                          <a:ea typeface="等线" panose="02010600030101010101" charset="-122"/>
                        </a:rPr>
                        <a:t>Packing Data</a:t>
                      </a:r>
                      <a:endParaRPr lang="en-US" altLang="zh-CN" sz="1300" b="1" i="0">
                        <a:solidFill>
                          <a:srgbClr val="FFFFFF"/>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1A365D"/>
                    </a:solidFill>
                  </a:tcPr>
                </a:tc>
                <a:tc>
                  <a:txBody>
                    <a:bodyPr/>
                    <a:p>
                      <a:pPr algn="l" fontAlgn="ctr"/>
                      <a:endParaRPr sz="13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1A365D"/>
                    </a:solidFill>
                  </a:tcPr>
                </a:tc>
                <a:tc gridSpan="3">
                  <a:txBody>
                    <a:bodyPr/>
                    <a:p>
                      <a:pPr algn="ctr" fontAlgn="ctr"/>
                      <a:r>
                        <a:rPr lang="en-US" altLang="zh-CN" sz="1300" b="1" i="0">
                          <a:solidFill>
                            <a:srgbClr val="FFFFFF"/>
                          </a:solidFill>
                          <a:latin typeface="等线" panose="02010600030101010101" charset="-122"/>
                          <a:ea typeface="等线" panose="02010600030101010101" charset="-122"/>
                        </a:rPr>
                        <a:t>Packing Quantity</a:t>
                      </a:r>
                      <a:r>
                        <a:rPr lang="zh-CN" altLang="en-US" sz="1300" b="1" i="0">
                          <a:solidFill>
                            <a:srgbClr val="FFFFFF"/>
                          </a:solidFill>
                          <a:latin typeface="等线" panose="02010600030101010101" charset="-122"/>
                          <a:ea typeface="等线" panose="02010600030101010101" charset="-122"/>
                        </a:rPr>
                        <a:t>（</a:t>
                      </a:r>
                      <a:r>
                        <a:rPr lang="en-US" altLang="zh-CN" sz="1300" b="1" i="0">
                          <a:solidFill>
                            <a:srgbClr val="FFFFFF"/>
                          </a:solidFill>
                          <a:latin typeface="等线" panose="02010600030101010101" charset="-122"/>
                          <a:ea typeface="等线" panose="02010600030101010101" charset="-122"/>
                        </a:rPr>
                        <a:t>pcs </a:t>
                      </a:r>
                      <a:r>
                        <a:rPr lang="zh-CN" altLang="en-US" sz="1300" b="1" i="0">
                          <a:solidFill>
                            <a:srgbClr val="FFFFFF"/>
                          </a:solidFill>
                          <a:latin typeface="等线" panose="02010600030101010101" charset="-122"/>
                          <a:ea typeface="等线" panose="02010600030101010101" charset="-122"/>
                        </a:rPr>
                        <a:t>）</a:t>
                      </a:r>
                      <a:endParaRPr lang="zh-CN" altLang="en-US" sz="1300" b="1" i="0">
                        <a:solidFill>
                          <a:srgbClr val="FFFFFF"/>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1A365D"/>
                    </a:solidFill>
                  </a:tcPr>
                </a:tc>
                <a:tc hMerge="1">
                  <a:tcP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c hMerge="1">
                  <a:tcPr>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r>
              <a:tr h="542290">
                <a:tc>
                  <a:txBody>
                    <a:bodyPr/>
                    <a:p>
                      <a:pPr algn="ctr" fontAlgn="ctr"/>
                      <a:r>
                        <a:rPr lang="en-US" altLang="zh-CN" sz="1200" b="1" i="0">
                          <a:solidFill>
                            <a:srgbClr val="000000"/>
                          </a:solidFill>
                          <a:latin typeface="等线" panose="02010600030101010101" charset="-122"/>
                          <a:ea typeface="等线" panose="02010600030101010101" charset="-122"/>
                        </a:rPr>
                        <a:t>Specifications</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r>
                        <a:rPr lang="en-US" altLang="zh-CN" sz="1200" b="1" i="0">
                          <a:solidFill>
                            <a:srgbClr val="000000"/>
                          </a:solidFill>
                          <a:latin typeface="等线" panose="02010600030101010101" charset="-122"/>
                          <a:ea typeface="等线" panose="02010600030101010101" charset="-122"/>
                        </a:rPr>
                        <a:t>G.W /N.W(KG)</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r>
                        <a:rPr lang="en-US" altLang="zh-CN" sz="1200" b="1" i="0">
                          <a:solidFill>
                            <a:srgbClr val="000000"/>
                          </a:solidFill>
                          <a:latin typeface="等线" panose="02010600030101010101" charset="-122"/>
                          <a:ea typeface="等线" panose="02010600030101010101" charset="-122"/>
                        </a:rPr>
                        <a:t>20GP</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r>
                        <a:rPr lang="en-US" altLang="zh-CN" sz="1200" b="1" i="0">
                          <a:solidFill>
                            <a:srgbClr val="000000"/>
                          </a:solidFill>
                          <a:latin typeface="等线" panose="02010600030101010101" charset="-122"/>
                          <a:ea typeface="等线" panose="02010600030101010101" charset="-122"/>
                        </a:rPr>
                        <a:t>40GP</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r>
                        <a:rPr lang="en-US" altLang="zh-CN" sz="1200" b="1" i="0">
                          <a:solidFill>
                            <a:srgbClr val="000000"/>
                          </a:solidFill>
                          <a:latin typeface="等线" panose="02010600030101010101" charset="-122"/>
                          <a:ea typeface="等线" panose="02010600030101010101" charset="-122"/>
                        </a:rPr>
                        <a:t>40HQ</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r>
              <a:tr h="543560">
                <a:tc>
                  <a:txBody>
                    <a:bodyPr/>
                    <a:p>
                      <a:pPr algn="ctr" fontAlgn="ctr"/>
                      <a:r>
                        <a:rPr lang="en-US" altLang="zh-CN" sz="1200" b="0" i="0">
                          <a:solidFill>
                            <a:srgbClr val="000000"/>
                          </a:solidFill>
                          <a:latin typeface="等线" panose="02010600030101010101" charset="-122"/>
                          <a:ea typeface="等线" panose="02010600030101010101" charset="-122"/>
                        </a:rPr>
                        <a:t>14nch Floor Fan</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r>
                        <a:rPr lang="en-US" altLang="zh-CN" sz="1200" b="0" i="0">
                          <a:solidFill>
                            <a:srgbClr val="000000"/>
                          </a:solidFill>
                          <a:latin typeface="等线" panose="02010600030101010101" charset="-122"/>
                          <a:ea typeface="等线" panose="02010600030101010101" charset="-122"/>
                        </a:rPr>
                        <a:t>4.7/4.2</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r>
                        <a:rPr lang="en-US" altLang="zh-CN" sz="1100" b="0" i="0">
                          <a:solidFill>
                            <a:srgbClr val="000000"/>
                          </a:solidFill>
                          <a:latin typeface="宋体" panose="02010600030101010101" pitchFamily="2" charset="-122"/>
                          <a:ea typeface="宋体" panose="02010600030101010101" pitchFamily="2" charset="-122"/>
                        </a:rPr>
                        <a:t>637</a:t>
                      </a:r>
                      <a:r>
                        <a:rPr lang="en-US" altLang="zh-CN" sz="1100" b="0" i="0">
                          <a:solidFill>
                            <a:srgbClr val="000000"/>
                          </a:solidFill>
                          <a:latin typeface="宋体" panose="02010600030101010101" pitchFamily="2" charset="-122"/>
                          <a:ea typeface="宋体" panose="02010600030101010101" pitchFamily="2" charset="-122"/>
                        </a:rPr>
                        <a:t> </a:t>
                      </a:r>
                      <a:endParaRPr lang="en-US" altLang="zh-CN" sz="1100" b="0" i="0">
                        <a:solidFill>
                          <a:srgbClr val="000000"/>
                        </a:solidFill>
                        <a:latin typeface="宋体" panose="02010600030101010101" pitchFamily="2" charset="-122"/>
                        <a:ea typeface="宋体" panose="02010600030101010101" pitchFamily="2"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r>
                        <a:rPr lang="en-US" altLang="zh-CN" sz="1100" b="0" i="0">
                          <a:solidFill>
                            <a:srgbClr val="000000"/>
                          </a:solidFill>
                          <a:latin typeface="宋体" panose="02010600030101010101" pitchFamily="2" charset="-122"/>
                          <a:ea typeface="宋体" panose="02010600030101010101" pitchFamily="2" charset="-122"/>
                        </a:rPr>
                        <a:t>1402</a:t>
                      </a:r>
                      <a:r>
                        <a:rPr lang="en-US" altLang="zh-CN" sz="1100" b="0" i="0">
                          <a:solidFill>
                            <a:srgbClr val="000000"/>
                          </a:solidFill>
                          <a:latin typeface="宋体" panose="02010600030101010101" pitchFamily="2" charset="-122"/>
                          <a:ea typeface="宋体" panose="02010600030101010101" pitchFamily="2" charset="-122"/>
                        </a:rPr>
                        <a:t> </a:t>
                      </a:r>
                      <a:endParaRPr lang="en-US" altLang="zh-CN" sz="1100" b="0" i="0">
                        <a:solidFill>
                          <a:srgbClr val="000000"/>
                        </a:solidFill>
                        <a:latin typeface="宋体" panose="02010600030101010101" pitchFamily="2" charset="-122"/>
                        <a:ea typeface="宋体" panose="02010600030101010101" pitchFamily="2"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r>
                        <a:rPr lang="en-US" altLang="zh-CN" sz="1100" b="0" i="0">
                          <a:solidFill>
                            <a:srgbClr val="000000"/>
                          </a:solidFill>
                          <a:latin typeface="宋体" panose="02010600030101010101" pitchFamily="2" charset="-122"/>
                          <a:ea typeface="宋体" panose="02010600030101010101" pitchFamily="2" charset="-122"/>
                        </a:rPr>
                        <a:t>1734</a:t>
                      </a:r>
                      <a:r>
                        <a:rPr lang="en-US" altLang="zh-CN" sz="1100" b="0" i="0">
                          <a:solidFill>
                            <a:srgbClr val="000000"/>
                          </a:solidFill>
                          <a:latin typeface="宋体" panose="02010600030101010101" pitchFamily="2" charset="-122"/>
                          <a:ea typeface="宋体" panose="02010600030101010101" pitchFamily="2" charset="-122"/>
                        </a:rPr>
                        <a:t> </a:t>
                      </a:r>
                      <a:endParaRPr lang="en-US" altLang="zh-CN" sz="1100" b="0" i="0">
                        <a:solidFill>
                          <a:srgbClr val="000000"/>
                        </a:solidFill>
                        <a:latin typeface="宋体" panose="02010600030101010101" pitchFamily="2" charset="-122"/>
                        <a:ea typeface="宋体" panose="02010600030101010101" pitchFamily="2"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r>
            </a:tbl>
          </a:graphicData>
        </a:graphic>
      </p:graphicFrame>
      <p:pic>
        <p:nvPicPr>
          <p:cNvPr id="4" name="图片 3" descr="22-透"/>
          <p:cNvPicPr>
            <a:picLocks noChangeAspect="1"/>
          </p:cNvPicPr>
          <p:nvPr/>
        </p:nvPicPr>
        <p:blipFill>
          <a:blip r:embed="rId1"/>
          <a:stretch>
            <a:fillRect/>
          </a:stretch>
        </p:blipFill>
        <p:spPr>
          <a:xfrm>
            <a:off x="5965190" y="-120015"/>
            <a:ext cx="6858000" cy="6858000"/>
          </a:xfrm>
          <a:prstGeom prst="rect">
            <a:avLst/>
          </a:prstGeom>
        </p:spPr>
      </p:pic>
    </p:spTree>
    <p:custDataLst>
      <p:tags r:id="rId2"/>
    </p:custData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5" name="表格 14"/>
          <p:cNvGraphicFramePr/>
          <p:nvPr/>
        </p:nvGraphicFramePr>
        <p:xfrm>
          <a:off x="15240" y="-20955"/>
          <a:ext cx="6913880" cy="6257925"/>
        </p:xfrm>
        <a:graphic>
          <a:graphicData uri="http://schemas.openxmlformats.org/drawingml/2006/table">
            <a:tbl>
              <a:tblPr/>
              <a:tblGrid>
                <a:gridCol w="1365885"/>
                <a:gridCol w="1963420"/>
                <a:gridCol w="1111885"/>
                <a:gridCol w="613410"/>
                <a:gridCol w="1859280"/>
              </a:tblGrid>
              <a:tr h="1042035">
                <a:tc gridSpan="5">
                  <a:txBody>
                    <a:bodyPr/>
                    <a:p>
                      <a:pPr algn="ctr" fontAlgn="ctr"/>
                      <a:r>
                        <a:rPr lang="en-US" altLang="zh-CN" sz="1700" b="1" i="0">
                          <a:solidFill>
                            <a:srgbClr val="000000"/>
                          </a:solidFill>
                          <a:latin typeface="等线" panose="02010600030101010101" charset="-122"/>
                          <a:ea typeface="等线" panose="02010600030101010101" charset="-122"/>
                        </a:rPr>
                        <a:t>Specifications</a:t>
                      </a:r>
                      <a:r>
                        <a:rPr lang="zh-CN" altLang="en-US" sz="1700" b="1" i="0">
                          <a:solidFill>
                            <a:srgbClr val="000000"/>
                          </a:solidFill>
                          <a:latin typeface="等线" panose="02010600030101010101" charset="-122"/>
                          <a:ea typeface="等线" panose="02010600030101010101" charset="-122"/>
                        </a:rPr>
                        <a:t>：</a:t>
                      </a:r>
                      <a:r>
                        <a:rPr lang="en-US" altLang="zh-CN" sz="1700" b="1" i="0">
                          <a:solidFill>
                            <a:srgbClr val="000000"/>
                          </a:solidFill>
                          <a:latin typeface="等线" panose="02010600030101010101" charset="-122"/>
                          <a:ea typeface="等线" panose="02010600030101010101" charset="-122"/>
                        </a:rPr>
                        <a:t>14</a:t>
                      </a:r>
                      <a:r>
                        <a:rPr lang="en-US" altLang="zh-CN" sz="1700" b="1" i="0">
                          <a:solidFill>
                            <a:srgbClr val="000000"/>
                          </a:solidFill>
                          <a:latin typeface="等线" panose="02010600030101010101" charset="-122"/>
                          <a:ea typeface="等线" panose="02010600030101010101" charset="-122"/>
                        </a:rPr>
                        <a:t> Inch Floor Fan-FSD-3501</a:t>
                      </a:r>
                      <a:r>
                        <a:rPr lang="zh-CN" altLang="en-US" sz="1700" b="1" i="0">
                          <a:solidFill>
                            <a:srgbClr val="000000"/>
                          </a:solidFill>
                          <a:latin typeface="等线" panose="02010600030101010101" charset="-122"/>
                          <a:ea typeface="等线" panose="02010600030101010101" charset="-122"/>
                        </a:rPr>
                        <a:t>（</a:t>
                      </a:r>
                      <a:r>
                        <a:rPr lang="en-US" altLang="zh-CN" sz="1700" b="1" i="0">
                          <a:solidFill>
                            <a:srgbClr val="000000"/>
                          </a:solidFill>
                          <a:latin typeface="等线" panose="02010600030101010101" charset="-122"/>
                          <a:ea typeface="等线" panose="02010600030101010101" charset="-122"/>
                        </a:rPr>
                        <a:t>Customizable</a:t>
                      </a:r>
                      <a:r>
                        <a:rPr lang="zh-CN" altLang="en-US" sz="1700" b="1" i="0">
                          <a:solidFill>
                            <a:srgbClr val="000000"/>
                          </a:solidFill>
                          <a:latin typeface="等线" panose="02010600030101010101" charset="-122"/>
                          <a:ea typeface="等线" panose="02010600030101010101" charset="-122"/>
                        </a:rPr>
                        <a:t>）</a:t>
                      </a:r>
                      <a:endParaRPr lang="zh-CN" altLang="en-US" sz="1700" b="1"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hMerge="1">
                  <a:tcP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c hMerge="1">
                  <a:tcP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c hMerge="1">
                  <a:tcP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c hMerge="1">
                  <a:tcPr>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r>
              <a:tr h="396240">
                <a:tc gridSpan="2">
                  <a:txBody>
                    <a:bodyPr/>
                    <a:p>
                      <a:pPr algn="ctr" fontAlgn="ctr"/>
                      <a:r>
                        <a:rPr lang="en-US" altLang="zh-CN" sz="1300" b="1" i="0">
                          <a:solidFill>
                            <a:srgbClr val="FFFFFF"/>
                          </a:solidFill>
                          <a:latin typeface="等线" panose="02010600030101010101" charset="-122"/>
                          <a:ea typeface="等线" panose="02010600030101010101" charset="-122"/>
                        </a:rPr>
                        <a:t>Product Specifications</a:t>
                      </a:r>
                      <a:endParaRPr lang="en-US" altLang="zh-CN" sz="1300" b="1" i="0">
                        <a:solidFill>
                          <a:srgbClr val="FFFFFF"/>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1A365D"/>
                    </a:solidFill>
                  </a:tcPr>
                </a:tc>
                <a:tc hMerge="1">
                  <a:tcPr>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c>
                  <a:txBody>
                    <a:bodyPr/>
                    <a:p>
                      <a:pPr algn="l" fontAlgn="ctr"/>
                      <a:r>
                        <a:rPr lang="en-US" altLang="zh-CN" sz="1300" b="1" i="0">
                          <a:solidFill>
                            <a:srgbClr val="FFFFFF"/>
                          </a:solidFill>
                          <a:latin typeface="等线" panose="02010600030101010101" charset="-122"/>
                          <a:ea typeface="等线" panose="02010600030101010101" charset="-122"/>
                        </a:rPr>
                        <a:t>Customizable</a:t>
                      </a:r>
                      <a:endParaRPr lang="en-US" altLang="zh-CN" sz="1300" b="1" i="0">
                        <a:solidFill>
                          <a:srgbClr val="FFFFFF"/>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1A365D"/>
                    </a:solidFill>
                  </a:tcPr>
                </a:tc>
                <a:tc gridSpan="2">
                  <a:txBody>
                    <a:bodyPr/>
                    <a:p>
                      <a:pPr algn="ctr" fontAlgn="ctr"/>
                      <a:r>
                        <a:rPr lang="en-US" altLang="zh-CN" sz="1300" b="1" i="0">
                          <a:solidFill>
                            <a:srgbClr val="FFFFFF"/>
                          </a:solidFill>
                          <a:latin typeface="等线" panose="02010600030101010101" charset="-122"/>
                          <a:ea typeface="等线" panose="02010600030101010101" charset="-122"/>
                        </a:rPr>
                        <a:t>Product Selling Points</a:t>
                      </a:r>
                      <a:endParaRPr lang="en-US" altLang="zh-CN" sz="1300" b="1" i="0">
                        <a:solidFill>
                          <a:srgbClr val="FFFFFF"/>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1A365D"/>
                    </a:solidFill>
                  </a:tcPr>
                </a:tc>
                <a:tc hMerge="1">
                  <a:tcPr>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r>
              <a:tr h="351790">
                <a:tc>
                  <a:txBody>
                    <a:bodyPr/>
                    <a:p>
                      <a:pPr algn="l" fontAlgn="ctr"/>
                      <a:r>
                        <a:rPr lang="en-US" altLang="zh-CN" sz="1200" b="1" i="0">
                          <a:solidFill>
                            <a:srgbClr val="000000"/>
                          </a:solidFill>
                          <a:latin typeface="等线" panose="02010600030101010101" charset="-122"/>
                          <a:ea typeface="等线" panose="02010600030101010101" charset="-122"/>
                        </a:rPr>
                        <a:t> Rated Voltage</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l" fontAlgn="ctr"/>
                      <a:r>
                        <a:rPr lang="en-US" altLang="zh-CN" sz="1200" b="0" i="0">
                          <a:solidFill>
                            <a:srgbClr val="000000"/>
                          </a:solidFill>
                          <a:latin typeface="等线" panose="02010600030101010101" charset="-122"/>
                          <a:ea typeface="等线" panose="02010600030101010101" charset="-122"/>
                        </a:rPr>
                        <a:t>220V~50Hz</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r>
                        <a:rPr lang="en-US" altLang="zh-CN" sz="1200" b="1" i="0">
                          <a:solidFill>
                            <a:srgbClr val="22C55E"/>
                          </a:solidFill>
                          <a:latin typeface="等线" panose="02010600030101010101" charset="-122"/>
                          <a:ea typeface="等线" panose="02010600030101010101" charset="-122"/>
                        </a:rPr>
                        <a:t>✓</a:t>
                      </a:r>
                      <a:endParaRPr lang="en-US" altLang="zh-CN" sz="1200" b="1" i="0">
                        <a:solidFill>
                          <a:srgbClr val="22C55E"/>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gridSpan="2">
                  <a:txBody>
                    <a:bodyPr/>
                    <a:p>
                      <a:pPr algn="ctr" fontAlgn="ctr"/>
                      <a:r>
                        <a:rPr lang="en-US" altLang="zh-CN" sz="1200">
                          <a:solidFill>
                            <a:srgbClr val="000000"/>
                          </a:solidFill>
                          <a:latin typeface="等线" panose="02010600030101010101" charset="-122"/>
                          <a:ea typeface="等线" panose="02010600030101010101" charset="-122"/>
                          <a:sym typeface="+mn-ea"/>
                        </a:rPr>
                        <a:t>3-speed rotary knob control</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hMerge="1">
                  <a:tcPr>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r>
              <a:tr h="352425">
                <a:tc>
                  <a:txBody>
                    <a:bodyPr/>
                    <a:p>
                      <a:pPr algn="l" fontAlgn="ctr"/>
                      <a:r>
                        <a:rPr lang="en-US" altLang="zh-CN" sz="1200" b="1" i="0">
                          <a:solidFill>
                            <a:srgbClr val="000000"/>
                          </a:solidFill>
                          <a:latin typeface="等线" panose="02010600030101010101" charset="-122"/>
                          <a:ea typeface="等线" panose="02010600030101010101" charset="-122"/>
                        </a:rPr>
                        <a:t> Rated Power</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l" fontAlgn="ctr"/>
                      <a:r>
                        <a:rPr lang="en-US" altLang="zh-CN" sz="1200">
                          <a:solidFill>
                            <a:srgbClr val="000000"/>
                          </a:solidFill>
                          <a:latin typeface="等线" panose="02010600030101010101" charset="-122"/>
                          <a:ea typeface="等线" panose="02010600030101010101" charset="-122"/>
                          <a:sym typeface="+mn-ea"/>
                        </a:rPr>
                        <a:t>60W</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r>
                        <a:rPr lang="en-US" altLang="zh-CN" sz="1200" b="1" i="0">
                          <a:solidFill>
                            <a:srgbClr val="22C55E"/>
                          </a:solidFill>
                          <a:latin typeface="等线" panose="02010600030101010101" charset="-122"/>
                          <a:ea typeface="等线" panose="02010600030101010101" charset="-122"/>
                        </a:rPr>
                        <a:t>✓</a:t>
                      </a:r>
                      <a:endParaRPr lang="en-US" altLang="zh-CN" sz="1200" b="1" i="0">
                        <a:solidFill>
                          <a:srgbClr val="22C55E"/>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gridSpan="2">
                  <a:txBody>
                    <a:bodyPr/>
                    <a:p>
                      <a:pPr algn="ctr" fontAlgn="ctr"/>
                      <a:r>
                        <a:rPr lang="en-US" altLang="zh-CN" sz="1200" b="0" i="0">
                          <a:solidFill>
                            <a:srgbClr val="000000"/>
                          </a:solidFill>
                          <a:latin typeface="等线" panose="02010600030101010101" charset="-122"/>
                          <a:ea typeface="等线" panose="02010600030101010101" charset="-122"/>
                        </a:rPr>
                        <a:t>3D Wide-angle Oscillation</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hMerge="1">
                  <a:tcPr>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r>
              <a:tr h="351790">
                <a:tc>
                  <a:txBody>
                    <a:bodyPr/>
                    <a:p>
                      <a:pPr algn="l" fontAlgn="ctr"/>
                      <a:r>
                        <a:rPr lang="en-US" altLang="zh-CN" sz="1200" b="1" i="0">
                          <a:solidFill>
                            <a:srgbClr val="000000"/>
                          </a:solidFill>
                          <a:latin typeface="等线" panose="02010600030101010101" charset="-122"/>
                          <a:ea typeface="等线" panose="02010600030101010101" charset="-122"/>
                        </a:rPr>
                        <a:t> Body Material</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l" fontAlgn="ctr"/>
                      <a:r>
                        <a:rPr lang="en-US" altLang="zh-CN" sz="1200" b="0" i="0">
                          <a:solidFill>
                            <a:srgbClr val="000000"/>
                          </a:solidFill>
                          <a:latin typeface="等线" panose="02010600030101010101" charset="-122"/>
                          <a:ea typeface="等线" panose="02010600030101010101" charset="-122"/>
                        </a:rPr>
                        <a:t>Polypropylene (PP)</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r>
                        <a:rPr lang="en-US" altLang="zh-CN" sz="1200" b="1" i="0">
                          <a:solidFill>
                            <a:srgbClr val="22C55E"/>
                          </a:solidFill>
                          <a:latin typeface="等线" panose="02010600030101010101" charset="-122"/>
                          <a:ea typeface="等线" panose="02010600030101010101" charset="-122"/>
                        </a:rPr>
                        <a:t>✓</a:t>
                      </a:r>
                      <a:endParaRPr lang="en-US" altLang="zh-CN" sz="1200" b="1" i="0">
                        <a:solidFill>
                          <a:srgbClr val="22C55E"/>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gridSpan="2">
                  <a:txBody>
                    <a:bodyPr/>
                    <a:p>
                      <a:pPr algn="ctr" fontAlgn="ctr"/>
                      <a:r>
                        <a:rPr lang="en-US" altLang="zh-CN" sz="1200" b="0" i="0">
                          <a:solidFill>
                            <a:srgbClr val="000000"/>
                          </a:solidFill>
                          <a:latin typeface="等线" panose="02010600030101010101" charset="-122"/>
                          <a:ea typeface="等线" panose="02010600030101010101" charset="-122"/>
                        </a:rPr>
                        <a:t>Dual use as table or floor fan</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hMerge="1">
                  <a:tcPr>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r>
              <a:tr h="352425">
                <a:tc>
                  <a:txBody>
                    <a:bodyPr/>
                    <a:p>
                      <a:pPr algn="l" fontAlgn="ctr"/>
                      <a:r>
                        <a:rPr lang="en-US" altLang="zh-CN" sz="1200" b="1" i="0">
                          <a:solidFill>
                            <a:srgbClr val="000000"/>
                          </a:solidFill>
                          <a:latin typeface="等线" panose="02010600030101010101" charset="-122"/>
                          <a:ea typeface="等线" panose="02010600030101010101" charset="-122"/>
                        </a:rPr>
                        <a:t> Product Size</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l" fontAlgn="ctr">
                        <a:buClrTx/>
                        <a:buSzTx/>
                        <a:buFontTx/>
                      </a:pPr>
                      <a:r>
                        <a:rPr lang="en-US" altLang="zh-CN" sz="1200">
                          <a:solidFill>
                            <a:srgbClr val="000000"/>
                          </a:solidFill>
                          <a:latin typeface="等线" panose="02010600030101010101" charset="-122"/>
                          <a:ea typeface="等线" panose="02010600030101010101" charset="-122"/>
                          <a:sym typeface="+mn-ea"/>
                        </a:rPr>
                        <a:t>400*400*1200mm</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endParaRPr sz="1200" b="1" i="0">
                        <a:solidFill>
                          <a:srgbClr val="22C55E"/>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gridSpan="2">
                  <a:txBody>
                    <a:bodyPr/>
                    <a:p>
                      <a:pPr algn="ctr" fontAlgn="ctr"/>
                      <a:r>
                        <a:rPr lang="en-US" altLang="zh-CN" sz="1200" b="0" i="0">
                          <a:solidFill>
                            <a:srgbClr val="000000"/>
                          </a:solidFill>
                          <a:latin typeface="等线" panose="02010600030101010101" charset="-122"/>
                          <a:ea typeface="等线" panose="02010600030101010101" charset="-122"/>
                        </a:rPr>
                        <a:t>Powerful airflow, quiet operation</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hMerge="1">
                  <a:tcPr>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r>
              <a:tr h="374015">
                <a:tc>
                  <a:txBody>
                    <a:bodyPr/>
                    <a:p>
                      <a:pPr algn="l" fontAlgn="ctr"/>
                      <a:r>
                        <a:rPr lang="en-US" altLang="zh-CN" sz="1200" b="1" i="0">
                          <a:solidFill>
                            <a:srgbClr val="000000"/>
                          </a:solidFill>
                          <a:latin typeface="等线" panose="02010600030101010101" charset="-122"/>
                          <a:ea typeface="等线" panose="02010600030101010101" charset="-122"/>
                        </a:rPr>
                        <a:t> Carton Size</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l" fontAlgn="ctr">
                        <a:buClrTx/>
                        <a:buSzTx/>
                        <a:buFontTx/>
                      </a:pPr>
                      <a:r>
                        <a:rPr lang="en-US" altLang="zh-CN" sz="1200">
                          <a:solidFill>
                            <a:srgbClr val="000000"/>
                          </a:solidFill>
                          <a:latin typeface="等线" panose="02010600030101010101" charset="-122"/>
                          <a:ea typeface="等线" panose="02010600030101010101" charset="-122"/>
                          <a:sym typeface="+mn-ea"/>
                        </a:rPr>
                        <a:t>580*355*425mm</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endParaRPr sz="1200" b="1" i="0">
                        <a:solidFill>
                          <a:srgbClr val="22C55E"/>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gridSpan="2">
                  <a:txBody>
                    <a:bodyPr/>
                    <a:p>
                      <a:pPr algn="ctr" fontAlgn="ctr"/>
                      <a:r>
                        <a:rPr lang="en-US" altLang="zh-CN" sz="1200" b="0" i="0">
                          <a:solidFill>
                            <a:srgbClr val="000000"/>
                          </a:solidFill>
                          <a:latin typeface="等线" panose="02010600030101010101" charset="-122"/>
                          <a:ea typeface="等线" panose="02010600030101010101" charset="-122"/>
                        </a:rPr>
                        <a:t>Dense safety grill protection</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hMerge="1">
                  <a:tcPr>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r>
              <a:tr h="352425">
                <a:tc>
                  <a:txBody>
                    <a:bodyPr/>
                    <a:p>
                      <a:pPr algn="l" fontAlgn="ctr"/>
                      <a:r>
                        <a:rPr lang="en-US" altLang="zh-CN" sz="1200" b="1" i="0">
                          <a:solidFill>
                            <a:srgbClr val="000000"/>
                          </a:solidFill>
                          <a:latin typeface="等线" panose="02010600030101010101" charset="-122"/>
                          <a:ea typeface="等线" panose="02010600030101010101" charset="-122"/>
                        </a:rPr>
                        <a:t> Control Mode</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l" fontAlgn="ctr"/>
                      <a:r>
                        <a:rPr lang="en-US" altLang="zh-CN" sz="1200">
                          <a:solidFill>
                            <a:srgbClr val="000000"/>
                          </a:solidFill>
                          <a:latin typeface="等线" panose="02010600030101010101" charset="-122"/>
                          <a:ea typeface="等线" panose="02010600030101010101" charset="-122"/>
                          <a:sym typeface="+mn-ea"/>
                        </a:rPr>
                        <a:t>Rotary Knob Control</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r>
                        <a:rPr lang="en-US" altLang="zh-CN" sz="1200" b="1" i="0">
                          <a:solidFill>
                            <a:srgbClr val="22C55E"/>
                          </a:solidFill>
                          <a:latin typeface="等线" panose="02010600030101010101" charset="-122"/>
                          <a:ea typeface="等线" panose="02010600030101010101" charset="-122"/>
                        </a:rPr>
                        <a:t>✓</a:t>
                      </a:r>
                      <a:endParaRPr lang="en-US" altLang="zh-CN" sz="1200" b="1" i="0">
                        <a:solidFill>
                          <a:srgbClr val="22C55E"/>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gridSpan="2">
                  <a:txBody>
                    <a:bodyPr/>
                    <a:p>
                      <a:pPr algn="ctr" fontAlgn="ctr"/>
                      <a:r>
                        <a:rPr lang="en-US" altLang="zh-CN" sz="1200" b="0" i="0">
                          <a:solidFill>
                            <a:srgbClr val="000000"/>
                          </a:solidFill>
                          <a:latin typeface="等线" panose="02010600030101010101" charset="-122"/>
                          <a:ea typeface="等线" panose="02010600030101010101" charset="-122"/>
                        </a:rPr>
                        <a:t>Stable base with counterweight</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hMerge="1">
                  <a:tcPr>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r>
              <a:tr h="351790">
                <a:tc>
                  <a:txBody>
                    <a:bodyPr/>
                    <a:p>
                      <a:pPr algn="l" fontAlgn="ctr"/>
                      <a:r>
                        <a:rPr lang="en-US" altLang="zh-CN" sz="1200" b="1" i="0">
                          <a:solidFill>
                            <a:srgbClr val="000000"/>
                          </a:solidFill>
                          <a:latin typeface="等线" panose="02010600030101010101" charset="-122"/>
                          <a:ea typeface="等线" panose="02010600030101010101" charset="-122"/>
                        </a:rPr>
                        <a:t> Packing Qty.</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l" fontAlgn="ctr"/>
                      <a:r>
                        <a:rPr lang="en-US" altLang="zh-CN" sz="1200" b="0" i="0">
                          <a:solidFill>
                            <a:srgbClr val="000000"/>
                          </a:solidFill>
                          <a:latin typeface="等线" panose="02010600030101010101" charset="-122"/>
                          <a:ea typeface="等线" panose="02010600030101010101" charset="-122"/>
                        </a:rPr>
                        <a:t>1 pcs/ctn</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r>
                        <a:rPr lang="en-US" altLang="zh-CN" sz="1200" b="1" i="0">
                          <a:solidFill>
                            <a:srgbClr val="22C55E"/>
                          </a:solidFill>
                          <a:latin typeface="等线" panose="02010600030101010101" charset="-122"/>
                          <a:ea typeface="等线" panose="02010600030101010101" charset="-122"/>
                        </a:rPr>
                        <a:t>✓</a:t>
                      </a:r>
                      <a:endParaRPr lang="en-US" altLang="zh-CN" sz="1200" b="1" i="0">
                        <a:solidFill>
                          <a:srgbClr val="22C55E"/>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gridSpan="2">
                  <a:txBody>
                    <a:bodyPr/>
                    <a:p>
                      <a:pPr algn="ctr" fontAlgn="ctr"/>
                      <a:r>
                        <a:rPr lang="en-US" altLang="zh-CN" sz="1200">
                          <a:solidFill>
                            <a:srgbClr val="000000"/>
                          </a:solidFill>
                          <a:latin typeface="等线" panose="02010600030101010101" charset="-122"/>
                          <a:ea typeface="等线" panose="02010600030101010101" charset="-122"/>
                          <a:sym typeface="+mn-ea"/>
                        </a:rPr>
                        <a:t>Customizable colors</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hMerge="1">
                  <a:tcPr>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r>
              <a:tr h="352425">
                <a:tc>
                  <a:txBody>
                    <a:bodyPr/>
                    <a:p>
                      <a:pPr algn="l" fontAlgn="ctr"/>
                      <a:r>
                        <a:rPr lang="en-US" altLang="zh-CN" sz="1200" b="1" i="0">
                          <a:solidFill>
                            <a:srgbClr val="000000"/>
                          </a:solidFill>
                          <a:latin typeface="等线" panose="02010600030101010101" charset="-122"/>
                          <a:ea typeface="等线" panose="02010600030101010101" charset="-122"/>
                        </a:rPr>
                        <a:t> Blade Quantity</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l" fontAlgn="ctr"/>
                      <a:r>
                        <a:rPr lang="en-US" altLang="zh-CN" sz="1200">
                          <a:solidFill>
                            <a:srgbClr val="000000"/>
                          </a:solidFill>
                          <a:latin typeface="等线" panose="02010600030101010101" charset="-122"/>
                          <a:ea typeface="等线" panose="02010600030101010101" charset="-122"/>
                          <a:sym typeface="+mn-ea"/>
                        </a:rPr>
                        <a:t>7 Plastic Blades</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endParaRPr lang="en-US" altLang="zh-CN" sz="1200" b="1" i="0">
                        <a:solidFill>
                          <a:srgbClr val="22C55E"/>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gridSpan="2">
                  <a:txBody>
                    <a:bodyPr/>
                    <a:p>
                      <a:pPr algn="ctr" fontAlgn="ctr"/>
                      <a:r>
                        <a:rPr lang="en-US" altLang="zh-CN" sz="1200" b="0" i="0">
                          <a:solidFill>
                            <a:srgbClr val="000000"/>
                          </a:solidFill>
                          <a:latin typeface="等线" panose="02010600030101010101" charset="-122"/>
                          <a:ea typeface="等线" panose="02010600030101010101" charset="-122"/>
                        </a:rPr>
                        <a:t>OEM &amp; ODM supported</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hMerge="1">
                  <a:tcPr>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r>
              <a:tr h="351790">
                <a:tc>
                  <a:txBody>
                    <a:bodyPr/>
                    <a:p>
                      <a:pPr algn="l" fontAlgn="ctr"/>
                      <a:r>
                        <a:rPr lang="en-US" altLang="zh-CN" sz="1200" b="1" i="0">
                          <a:solidFill>
                            <a:srgbClr val="000000"/>
                          </a:solidFill>
                          <a:latin typeface="等线" panose="02010600030101010101" charset="-122"/>
                          <a:ea typeface="等线" panose="02010600030101010101" charset="-122"/>
                        </a:rPr>
                        <a:t> Oscillation</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l" fontAlgn="ctr"/>
                      <a:r>
                        <a:rPr lang="en-US" altLang="zh-CN" sz="1200" b="0" i="0">
                          <a:solidFill>
                            <a:srgbClr val="000000"/>
                          </a:solidFill>
                          <a:latin typeface="等线" panose="02010600030101010101" charset="-122"/>
                          <a:ea typeface="等线" panose="02010600030101010101" charset="-122"/>
                        </a:rPr>
                        <a:t>Left &amp; Right Oscillation</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l" fontAlgn="ctr"/>
                      <a:endParaRPr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gridSpan="2">
                  <a:txBody>
                    <a:bodyPr/>
                    <a:p>
                      <a:pPr algn="ctr" fontAlgn="ctr"/>
                      <a:r>
                        <a:rPr lang="en-US" altLang="zh-CN" sz="1200" b="0" i="0">
                          <a:solidFill>
                            <a:srgbClr val="000000"/>
                          </a:solidFill>
                          <a:latin typeface="等线" panose="02010600030101010101" charset="-122"/>
                          <a:ea typeface="等线" panose="02010600030101010101" charset="-122"/>
                        </a:rPr>
                        <a:t>Carton color is customizable</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hMerge="1">
                  <a:tcPr>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r>
              <a:tr h="542925">
                <a:tc>
                  <a:txBody>
                    <a:bodyPr/>
                    <a:p>
                      <a:pPr algn="ctr" fontAlgn="ctr"/>
                      <a:r>
                        <a:rPr lang="en-US" altLang="zh-CN" sz="1300" b="1" i="0">
                          <a:solidFill>
                            <a:srgbClr val="FFFFFF"/>
                          </a:solidFill>
                          <a:latin typeface="等线" panose="02010600030101010101" charset="-122"/>
                          <a:ea typeface="等线" panose="02010600030101010101" charset="-122"/>
                        </a:rPr>
                        <a:t>Packing Data</a:t>
                      </a:r>
                      <a:endParaRPr lang="en-US" altLang="zh-CN" sz="1300" b="1" i="0">
                        <a:solidFill>
                          <a:srgbClr val="FFFFFF"/>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1A365D"/>
                    </a:solidFill>
                  </a:tcPr>
                </a:tc>
                <a:tc>
                  <a:txBody>
                    <a:bodyPr/>
                    <a:p>
                      <a:pPr algn="l" fontAlgn="ctr"/>
                      <a:endParaRPr sz="13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1A365D"/>
                    </a:solidFill>
                  </a:tcPr>
                </a:tc>
                <a:tc gridSpan="3">
                  <a:txBody>
                    <a:bodyPr/>
                    <a:p>
                      <a:pPr algn="ctr" fontAlgn="ctr"/>
                      <a:r>
                        <a:rPr lang="en-US" altLang="zh-CN" sz="1300" b="1" i="0">
                          <a:solidFill>
                            <a:srgbClr val="FFFFFF"/>
                          </a:solidFill>
                          <a:latin typeface="等线" panose="02010600030101010101" charset="-122"/>
                          <a:ea typeface="等线" panose="02010600030101010101" charset="-122"/>
                        </a:rPr>
                        <a:t>Packing Quantity</a:t>
                      </a:r>
                      <a:r>
                        <a:rPr lang="zh-CN" altLang="en-US" sz="1300" b="1" i="0">
                          <a:solidFill>
                            <a:srgbClr val="FFFFFF"/>
                          </a:solidFill>
                          <a:latin typeface="等线" panose="02010600030101010101" charset="-122"/>
                          <a:ea typeface="等线" panose="02010600030101010101" charset="-122"/>
                        </a:rPr>
                        <a:t>（</a:t>
                      </a:r>
                      <a:r>
                        <a:rPr lang="en-US" altLang="zh-CN" sz="1300" b="1" i="0">
                          <a:solidFill>
                            <a:srgbClr val="FFFFFF"/>
                          </a:solidFill>
                          <a:latin typeface="等线" panose="02010600030101010101" charset="-122"/>
                          <a:ea typeface="等线" panose="02010600030101010101" charset="-122"/>
                        </a:rPr>
                        <a:t>pcs </a:t>
                      </a:r>
                      <a:r>
                        <a:rPr lang="zh-CN" altLang="en-US" sz="1300" b="1" i="0">
                          <a:solidFill>
                            <a:srgbClr val="FFFFFF"/>
                          </a:solidFill>
                          <a:latin typeface="等线" panose="02010600030101010101" charset="-122"/>
                          <a:ea typeface="等线" panose="02010600030101010101" charset="-122"/>
                        </a:rPr>
                        <a:t>）</a:t>
                      </a:r>
                      <a:endParaRPr lang="zh-CN" altLang="en-US" sz="1300" b="1" i="0">
                        <a:solidFill>
                          <a:srgbClr val="FFFFFF"/>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1A365D"/>
                    </a:solidFill>
                  </a:tcPr>
                </a:tc>
                <a:tc hMerge="1">
                  <a:tcP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c hMerge="1">
                  <a:tcPr>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r>
              <a:tr h="542290">
                <a:tc>
                  <a:txBody>
                    <a:bodyPr/>
                    <a:p>
                      <a:pPr algn="ctr" fontAlgn="ctr"/>
                      <a:r>
                        <a:rPr lang="en-US" altLang="zh-CN" sz="1200" b="1" i="0">
                          <a:solidFill>
                            <a:srgbClr val="000000"/>
                          </a:solidFill>
                          <a:latin typeface="等线" panose="02010600030101010101" charset="-122"/>
                          <a:ea typeface="等线" panose="02010600030101010101" charset="-122"/>
                        </a:rPr>
                        <a:t>Specifications</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r>
                        <a:rPr lang="en-US" altLang="zh-CN" sz="1200" b="1" i="0">
                          <a:solidFill>
                            <a:srgbClr val="000000"/>
                          </a:solidFill>
                          <a:latin typeface="等线" panose="02010600030101010101" charset="-122"/>
                          <a:ea typeface="等线" panose="02010600030101010101" charset="-122"/>
                        </a:rPr>
                        <a:t>G.W /N.W(KG)</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r>
                        <a:rPr lang="en-US" altLang="zh-CN" sz="1200" b="1" i="0">
                          <a:solidFill>
                            <a:srgbClr val="000000"/>
                          </a:solidFill>
                          <a:latin typeface="等线" panose="02010600030101010101" charset="-122"/>
                          <a:ea typeface="等线" panose="02010600030101010101" charset="-122"/>
                        </a:rPr>
                        <a:t>20GP</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r>
                        <a:rPr lang="en-US" altLang="zh-CN" sz="1200" b="1" i="0">
                          <a:solidFill>
                            <a:srgbClr val="000000"/>
                          </a:solidFill>
                          <a:latin typeface="等线" panose="02010600030101010101" charset="-122"/>
                          <a:ea typeface="等线" panose="02010600030101010101" charset="-122"/>
                        </a:rPr>
                        <a:t>40GP</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r>
                        <a:rPr lang="en-US" altLang="zh-CN" sz="1200" b="1" i="0">
                          <a:solidFill>
                            <a:srgbClr val="000000"/>
                          </a:solidFill>
                          <a:latin typeface="等线" panose="02010600030101010101" charset="-122"/>
                          <a:ea typeface="等线" panose="02010600030101010101" charset="-122"/>
                        </a:rPr>
                        <a:t>40HQ</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r>
              <a:tr h="543560">
                <a:tc>
                  <a:txBody>
                    <a:bodyPr/>
                    <a:p>
                      <a:pPr algn="ctr" fontAlgn="ctr"/>
                      <a:r>
                        <a:rPr lang="en-US" altLang="zh-CN" sz="1200" b="0" i="0">
                          <a:solidFill>
                            <a:srgbClr val="000000"/>
                          </a:solidFill>
                          <a:latin typeface="等线" panose="02010600030101010101" charset="-122"/>
                          <a:ea typeface="等线" panose="02010600030101010101" charset="-122"/>
                        </a:rPr>
                        <a:t>14Inch Floor Fan</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r>
                        <a:rPr lang="en-US" altLang="zh-CN" sz="1200" b="0" i="0">
                          <a:solidFill>
                            <a:srgbClr val="000000"/>
                          </a:solidFill>
                          <a:latin typeface="等线" panose="02010600030101010101" charset="-122"/>
                          <a:ea typeface="等线" panose="02010600030101010101" charset="-122"/>
                        </a:rPr>
                        <a:t>5.7/4.9</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r>
                        <a:rPr lang="en-US" altLang="zh-CN" sz="1100" b="0" i="0">
                          <a:solidFill>
                            <a:srgbClr val="000000"/>
                          </a:solidFill>
                          <a:latin typeface="宋体" panose="02010600030101010101" pitchFamily="2" charset="-122"/>
                          <a:ea typeface="宋体" panose="02010600030101010101" pitchFamily="2" charset="-122"/>
                        </a:rPr>
                        <a:t>286</a:t>
                      </a:r>
                      <a:r>
                        <a:rPr lang="en-US" altLang="zh-CN" sz="1100" b="0" i="0">
                          <a:solidFill>
                            <a:srgbClr val="000000"/>
                          </a:solidFill>
                          <a:latin typeface="宋体" panose="02010600030101010101" pitchFamily="2" charset="-122"/>
                          <a:ea typeface="宋体" panose="02010600030101010101" pitchFamily="2" charset="-122"/>
                        </a:rPr>
                        <a:t> </a:t>
                      </a:r>
                      <a:endParaRPr lang="en-US" altLang="zh-CN" sz="1100" b="0" i="0">
                        <a:solidFill>
                          <a:srgbClr val="000000"/>
                        </a:solidFill>
                        <a:latin typeface="宋体" panose="02010600030101010101" pitchFamily="2" charset="-122"/>
                        <a:ea typeface="宋体" panose="02010600030101010101" pitchFamily="2"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r>
                        <a:rPr lang="en-US" altLang="zh-CN" sz="1100" b="0" i="0">
                          <a:solidFill>
                            <a:srgbClr val="000000"/>
                          </a:solidFill>
                          <a:latin typeface="宋体" panose="02010600030101010101" pitchFamily="2" charset="-122"/>
                          <a:ea typeface="宋体" panose="02010600030101010101" pitchFamily="2" charset="-122"/>
                        </a:rPr>
                        <a:t>629</a:t>
                      </a:r>
                      <a:r>
                        <a:rPr lang="en-US" altLang="zh-CN" sz="1100" b="0" i="0">
                          <a:solidFill>
                            <a:srgbClr val="000000"/>
                          </a:solidFill>
                          <a:latin typeface="宋体" panose="02010600030101010101" pitchFamily="2" charset="-122"/>
                          <a:ea typeface="宋体" panose="02010600030101010101" pitchFamily="2" charset="-122"/>
                        </a:rPr>
                        <a:t> </a:t>
                      </a:r>
                      <a:endParaRPr lang="en-US" altLang="zh-CN" sz="1100" b="0" i="0">
                        <a:solidFill>
                          <a:srgbClr val="000000"/>
                        </a:solidFill>
                        <a:latin typeface="宋体" panose="02010600030101010101" pitchFamily="2" charset="-122"/>
                        <a:ea typeface="宋体" panose="02010600030101010101" pitchFamily="2"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r>
                        <a:rPr lang="en-US" altLang="zh-CN" sz="1100" b="0" i="0">
                          <a:solidFill>
                            <a:srgbClr val="000000"/>
                          </a:solidFill>
                          <a:latin typeface="宋体" panose="02010600030101010101" pitchFamily="2" charset="-122"/>
                          <a:ea typeface="宋体" panose="02010600030101010101" pitchFamily="2" charset="-122"/>
                        </a:rPr>
                        <a:t>777</a:t>
                      </a:r>
                      <a:r>
                        <a:rPr lang="en-US" altLang="zh-CN" sz="1100" b="0" i="0">
                          <a:solidFill>
                            <a:srgbClr val="000000"/>
                          </a:solidFill>
                          <a:latin typeface="宋体" panose="02010600030101010101" pitchFamily="2" charset="-122"/>
                          <a:ea typeface="宋体" panose="02010600030101010101" pitchFamily="2" charset="-122"/>
                        </a:rPr>
                        <a:t> </a:t>
                      </a:r>
                      <a:endParaRPr lang="en-US" altLang="zh-CN" sz="1100" b="0" i="0">
                        <a:solidFill>
                          <a:srgbClr val="000000"/>
                        </a:solidFill>
                        <a:latin typeface="宋体" panose="02010600030101010101" pitchFamily="2" charset="-122"/>
                        <a:ea typeface="宋体" panose="02010600030101010101" pitchFamily="2"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r>
            </a:tbl>
          </a:graphicData>
        </a:graphic>
      </p:graphicFrame>
      <p:pic>
        <p:nvPicPr>
          <p:cNvPr id="5" name="图片 4" descr="23-透"/>
          <p:cNvPicPr>
            <a:picLocks noChangeAspect="1"/>
          </p:cNvPicPr>
          <p:nvPr/>
        </p:nvPicPr>
        <p:blipFill>
          <a:blip r:embed="rId1"/>
          <a:stretch>
            <a:fillRect/>
          </a:stretch>
        </p:blipFill>
        <p:spPr>
          <a:xfrm>
            <a:off x="5801995" y="-20955"/>
            <a:ext cx="6858000" cy="6858000"/>
          </a:xfrm>
          <a:prstGeom prst="rect">
            <a:avLst/>
          </a:prstGeom>
        </p:spPr>
      </p:pic>
    </p:spTree>
    <p:custDataLst>
      <p:tags r:id="rId2"/>
    </p:custData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5" name="表格 14"/>
          <p:cNvGraphicFramePr/>
          <p:nvPr/>
        </p:nvGraphicFramePr>
        <p:xfrm>
          <a:off x="15240" y="-20955"/>
          <a:ext cx="7077075" cy="6371590"/>
        </p:xfrm>
        <a:graphic>
          <a:graphicData uri="http://schemas.openxmlformats.org/drawingml/2006/table">
            <a:tbl>
              <a:tblPr/>
              <a:tblGrid>
                <a:gridCol w="1365885"/>
                <a:gridCol w="1832610"/>
                <a:gridCol w="959485"/>
                <a:gridCol w="896620"/>
                <a:gridCol w="2022475"/>
              </a:tblGrid>
              <a:tr h="1042035">
                <a:tc gridSpan="5">
                  <a:txBody>
                    <a:bodyPr/>
                    <a:p>
                      <a:pPr algn="ctr" fontAlgn="ctr"/>
                      <a:r>
                        <a:rPr lang="en-US" altLang="zh-CN" sz="1700" b="1" i="0">
                          <a:solidFill>
                            <a:srgbClr val="000000"/>
                          </a:solidFill>
                          <a:latin typeface="等线" panose="02010600030101010101" charset="-122"/>
                          <a:ea typeface="等线" panose="02010600030101010101" charset="-122"/>
                        </a:rPr>
                        <a:t>Specifications</a:t>
                      </a:r>
                      <a:r>
                        <a:rPr lang="zh-CN" altLang="en-US" sz="1700" b="1" i="0">
                          <a:solidFill>
                            <a:srgbClr val="000000"/>
                          </a:solidFill>
                          <a:latin typeface="等线" panose="02010600030101010101" charset="-122"/>
                          <a:ea typeface="等线" panose="02010600030101010101" charset="-122"/>
                        </a:rPr>
                        <a:t>：</a:t>
                      </a:r>
                      <a:r>
                        <a:rPr lang="en-US" altLang="zh-CN" sz="1700" b="1" i="0">
                          <a:solidFill>
                            <a:srgbClr val="000000"/>
                          </a:solidFill>
                          <a:latin typeface="等线" panose="02010600030101010101" charset="-122"/>
                          <a:ea typeface="等线" panose="02010600030101010101" charset="-122"/>
                        </a:rPr>
                        <a:t>14</a:t>
                      </a:r>
                      <a:r>
                        <a:rPr lang="en-US" altLang="zh-CN" sz="1700" b="1" i="0">
                          <a:solidFill>
                            <a:srgbClr val="000000"/>
                          </a:solidFill>
                          <a:latin typeface="等线" panose="02010600030101010101" charset="-122"/>
                          <a:ea typeface="等线" panose="02010600030101010101" charset="-122"/>
                        </a:rPr>
                        <a:t> Inch Floor Fan-FSD-3501E</a:t>
                      </a:r>
                      <a:r>
                        <a:rPr lang="zh-CN" altLang="en-US" sz="1700" b="1" i="0">
                          <a:solidFill>
                            <a:srgbClr val="000000"/>
                          </a:solidFill>
                          <a:latin typeface="等线" panose="02010600030101010101" charset="-122"/>
                          <a:ea typeface="等线" panose="02010600030101010101" charset="-122"/>
                        </a:rPr>
                        <a:t>（</a:t>
                      </a:r>
                      <a:r>
                        <a:rPr lang="en-US" altLang="zh-CN" sz="1700" b="1" i="0">
                          <a:solidFill>
                            <a:srgbClr val="000000"/>
                          </a:solidFill>
                          <a:latin typeface="等线" panose="02010600030101010101" charset="-122"/>
                          <a:ea typeface="等线" panose="02010600030101010101" charset="-122"/>
                        </a:rPr>
                        <a:t>Customizable</a:t>
                      </a:r>
                      <a:r>
                        <a:rPr lang="zh-CN" altLang="en-US" sz="1700" b="1" i="0">
                          <a:solidFill>
                            <a:srgbClr val="000000"/>
                          </a:solidFill>
                          <a:latin typeface="等线" panose="02010600030101010101" charset="-122"/>
                          <a:ea typeface="等线" panose="02010600030101010101" charset="-122"/>
                        </a:rPr>
                        <a:t>）</a:t>
                      </a:r>
                      <a:endParaRPr lang="zh-CN" altLang="en-US" sz="1700" b="1"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hMerge="1">
                  <a:tcP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c hMerge="1">
                  <a:tcP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c hMerge="1">
                  <a:tcP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c hMerge="1">
                  <a:tcPr>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r>
              <a:tr h="396240">
                <a:tc gridSpan="2">
                  <a:txBody>
                    <a:bodyPr/>
                    <a:p>
                      <a:pPr algn="ctr" fontAlgn="ctr"/>
                      <a:r>
                        <a:rPr lang="en-US" altLang="zh-CN" sz="1300" b="1" i="0">
                          <a:solidFill>
                            <a:srgbClr val="FFFFFF"/>
                          </a:solidFill>
                          <a:latin typeface="等线" panose="02010600030101010101" charset="-122"/>
                          <a:ea typeface="等线" panose="02010600030101010101" charset="-122"/>
                        </a:rPr>
                        <a:t>Product Specifications</a:t>
                      </a:r>
                      <a:endParaRPr lang="en-US" altLang="zh-CN" sz="1300" b="1" i="0">
                        <a:solidFill>
                          <a:srgbClr val="FFFFFF"/>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1A365D"/>
                    </a:solidFill>
                  </a:tcPr>
                </a:tc>
                <a:tc hMerge="1">
                  <a:tcPr>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c>
                  <a:txBody>
                    <a:bodyPr/>
                    <a:p>
                      <a:pPr algn="l" fontAlgn="ctr"/>
                      <a:r>
                        <a:rPr lang="en-US" altLang="zh-CN" sz="1300" b="1" i="0">
                          <a:solidFill>
                            <a:srgbClr val="FFFFFF"/>
                          </a:solidFill>
                          <a:latin typeface="等线" panose="02010600030101010101" charset="-122"/>
                          <a:ea typeface="等线" panose="02010600030101010101" charset="-122"/>
                        </a:rPr>
                        <a:t>Customizable</a:t>
                      </a:r>
                      <a:endParaRPr lang="en-US" altLang="zh-CN" sz="1300" b="1" i="0">
                        <a:solidFill>
                          <a:srgbClr val="FFFFFF"/>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1A365D"/>
                    </a:solidFill>
                  </a:tcPr>
                </a:tc>
                <a:tc gridSpan="2">
                  <a:txBody>
                    <a:bodyPr/>
                    <a:p>
                      <a:pPr algn="ctr" fontAlgn="ctr"/>
                      <a:r>
                        <a:rPr lang="en-US" altLang="zh-CN" sz="1300" b="1" i="0">
                          <a:solidFill>
                            <a:srgbClr val="FFFFFF"/>
                          </a:solidFill>
                          <a:latin typeface="等线" panose="02010600030101010101" charset="-122"/>
                          <a:ea typeface="等线" panose="02010600030101010101" charset="-122"/>
                        </a:rPr>
                        <a:t>Product Selling Points</a:t>
                      </a:r>
                      <a:endParaRPr lang="en-US" altLang="zh-CN" sz="1300" b="1" i="0">
                        <a:solidFill>
                          <a:srgbClr val="FFFFFF"/>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1A365D"/>
                    </a:solidFill>
                  </a:tcPr>
                </a:tc>
                <a:tc hMerge="1">
                  <a:tcPr>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r>
              <a:tr h="351790">
                <a:tc>
                  <a:txBody>
                    <a:bodyPr/>
                    <a:p>
                      <a:pPr algn="l" fontAlgn="ctr"/>
                      <a:r>
                        <a:rPr lang="en-US" altLang="zh-CN" sz="1200" b="1" i="0">
                          <a:solidFill>
                            <a:srgbClr val="000000"/>
                          </a:solidFill>
                          <a:latin typeface="等线" panose="02010600030101010101" charset="-122"/>
                          <a:ea typeface="等线" panose="02010600030101010101" charset="-122"/>
                        </a:rPr>
                        <a:t> Rated Voltage</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l" fontAlgn="ctr"/>
                      <a:r>
                        <a:rPr lang="en-US" altLang="zh-CN" sz="1200" b="0" i="0">
                          <a:solidFill>
                            <a:srgbClr val="000000"/>
                          </a:solidFill>
                          <a:latin typeface="等线" panose="02010600030101010101" charset="-122"/>
                          <a:ea typeface="等线" panose="02010600030101010101" charset="-122"/>
                        </a:rPr>
                        <a:t>220V~50Hz</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r>
                        <a:rPr lang="en-US" altLang="zh-CN" sz="1200" b="1" i="0">
                          <a:solidFill>
                            <a:srgbClr val="22C55E"/>
                          </a:solidFill>
                          <a:latin typeface="等线" panose="02010600030101010101" charset="-122"/>
                          <a:ea typeface="等线" panose="02010600030101010101" charset="-122"/>
                        </a:rPr>
                        <a:t>✓</a:t>
                      </a:r>
                      <a:endParaRPr lang="en-US" altLang="zh-CN" sz="1200" b="1" i="0">
                        <a:solidFill>
                          <a:srgbClr val="22C55E"/>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gridSpan="2">
                  <a:txBody>
                    <a:bodyPr/>
                    <a:p>
                      <a:pPr algn="ctr" fontAlgn="ctr"/>
                      <a:r>
                        <a:rPr lang="en-US" altLang="zh-CN" sz="1200" b="0" i="0">
                          <a:solidFill>
                            <a:srgbClr val="000000"/>
                          </a:solidFill>
                          <a:latin typeface="等线" panose="02010600030101010101" charset="-122"/>
                          <a:ea typeface="等线" panose="02010600030101010101" charset="-122"/>
                        </a:rPr>
                        <a:t>6 speed levels, remote control</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hMerge="1">
                  <a:tcPr>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r>
              <a:tr h="458470">
                <a:tc>
                  <a:txBody>
                    <a:bodyPr/>
                    <a:p>
                      <a:pPr algn="l" fontAlgn="ctr"/>
                      <a:r>
                        <a:rPr lang="en-US" altLang="zh-CN" sz="1200" b="1" i="0">
                          <a:solidFill>
                            <a:srgbClr val="000000"/>
                          </a:solidFill>
                          <a:latin typeface="等线" panose="02010600030101010101" charset="-122"/>
                          <a:ea typeface="等线" panose="02010600030101010101" charset="-122"/>
                        </a:rPr>
                        <a:t> Rated Power</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l" fontAlgn="ctr"/>
                      <a:r>
                        <a:rPr lang="en-US" altLang="zh-CN" sz="1200">
                          <a:solidFill>
                            <a:srgbClr val="000000"/>
                          </a:solidFill>
                          <a:latin typeface="等线" panose="02010600030101010101" charset="-122"/>
                          <a:ea typeface="等线" panose="02010600030101010101" charset="-122"/>
                          <a:sym typeface="+mn-ea"/>
                        </a:rPr>
                        <a:t>60W</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r>
                        <a:rPr lang="en-US" altLang="zh-CN" sz="1200" b="1" i="0">
                          <a:solidFill>
                            <a:srgbClr val="22C55E"/>
                          </a:solidFill>
                          <a:latin typeface="等线" panose="02010600030101010101" charset="-122"/>
                          <a:ea typeface="等线" panose="02010600030101010101" charset="-122"/>
                        </a:rPr>
                        <a:t>✓</a:t>
                      </a:r>
                      <a:endParaRPr lang="en-US" altLang="zh-CN" sz="1200" b="1" i="0">
                        <a:solidFill>
                          <a:srgbClr val="22C55E"/>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gridSpan="2">
                  <a:txBody>
                    <a:bodyPr/>
                    <a:p>
                      <a:pPr algn="ctr" fontAlgn="ctr"/>
                      <a:r>
                        <a:rPr lang="en-US" altLang="zh-CN" sz="1200" b="0" i="0">
                          <a:solidFill>
                            <a:srgbClr val="000000"/>
                          </a:solidFill>
                          <a:latin typeface="等线" panose="02010600030101010101" charset="-122"/>
                          <a:ea typeface="等线" panose="02010600030101010101" charset="-122"/>
                        </a:rPr>
                        <a:t>3D Wide-angle Oscillation</a:t>
                      </a:r>
                      <a:r>
                        <a:rPr lang="en-US" altLang="zh-CN" sz="1200">
                          <a:solidFill>
                            <a:srgbClr val="000000"/>
                          </a:solidFill>
                          <a:latin typeface="等线" panose="02010600030101010101" charset="-122"/>
                          <a:ea typeface="等线" panose="02010600030101010101" charset="-122"/>
                          <a:sym typeface="+mn-ea"/>
                        </a:rPr>
                        <a:t>+24-hour timer</a:t>
                      </a:r>
                      <a:endParaRPr lang="en-US" altLang="zh-CN" sz="1200" b="0" i="0">
                        <a:solidFill>
                          <a:srgbClr val="000000"/>
                        </a:solidFill>
                        <a:latin typeface="等线" panose="02010600030101010101" charset="-122"/>
                        <a:ea typeface="等线" panose="02010600030101010101" charset="-122"/>
                      </a:endParaRPr>
                    </a:p>
                    <a:p>
                      <a:pPr algn="ctr" fontAlgn="ct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hMerge="1">
                  <a:tcPr>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r>
              <a:tr h="351790">
                <a:tc>
                  <a:txBody>
                    <a:bodyPr/>
                    <a:p>
                      <a:pPr algn="l" fontAlgn="ctr"/>
                      <a:r>
                        <a:rPr lang="en-US" altLang="zh-CN" sz="1200" b="1" i="0">
                          <a:solidFill>
                            <a:srgbClr val="000000"/>
                          </a:solidFill>
                          <a:latin typeface="等线" panose="02010600030101010101" charset="-122"/>
                          <a:ea typeface="等线" panose="02010600030101010101" charset="-122"/>
                        </a:rPr>
                        <a:t> Body Material</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l" fontAlgn="ctr"/>
                      <a:r>
                        <a:rPr lang="en-US" altLang="zh-CN" sz="1200" b="0" i="0">
                          <a:solidFill>
                            <a:srgbClr val="000000"/>
                          </a:solidFill>
                          <a:latin typeface="等线" panose="02010600030101010101" charset="-122"/>
                          <a:ea typeface="等线" panose="02010600030101010101" charset="-122"/>
                        </a:rPr>
                        <a:t>Polypropylene (PP)</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r>
                        <a:rPr lang="en-US" altLang="zh-CN" sz="1200" b="1" i="0">
                          <a:solidFill>
                            <a:srgbClr val="22C55E"/>
                          </a:solidFill>
                          <a:latin typeface="等线" panose="02010600030101010101" charset="-122"/>
                          <a:ea typeface="等线" panose="02010600030101010101" charset="-122"/>
                        </a:rPr>
                        <a:t>✓</a:t>
                      </a:r>
                      <a:endParaRPr lang="en-US" altLang="zh-CN" sz="1200" b="1" i="0">
                        <a:solidFill>
                          <a:srgbClr val="22C55E"/>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gridSpan="2">
                  <a:txBody>
                    <a:bodyPr/>
                    <a:p>
                      <a:pPr algn="ctr" fontAlgn="ctr"/>
                      <a:r>
                        <a:rPr lang="en-US" altLang="zh-CN" sz="1200" b="0" i="0">
                          <a:solidFill>
                            <a:srgbClr val="000000"/>
                          </a:solidFill>
                          <a:latin typeface="等线" panose="02010600030101010101" charset="-122"/>
                          <a:ea typeface="等线" panose="02010600030101010101" charset="-122"/>
                        </a:rPr>
                        <a:t>Dual use as table or floor fan</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hMerge="1">
                  <a:tcPr>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r>
              <a:tr h="352425">
                <a:tc>
                  <a:txBody>
                    <a:bodyPr/>
                    <a:p>
                      <a:pPr algn="l" fontAlgn="ctr"/>
                      <a:r>
                        <a:rPr lang="en-US" altLang="zh-CN" sz="1200" b="1" i="0">
                          <a:solidFill>
                            <a:srgbClr val="000000"/>
                          </a:solidFill>
                          <a:latin typeface="等线" panose="02010600030101010101" charset="-122"/>
                          <a:ea typeface="等线" panose="02010600030101010101" charset="-122"/>
                        </a:rPr>
                        <a:t> Product Size</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l" fontAlgn="ctr">
                        <a:buClrTx/>
                        <a:buSzTx/>
                        <a:buFontTx/>
                      </a:pPr>
                      <a:r>
                        <a:rPr lang="en-US" altLang="zh-CN" sz="1200">
                          <a:solidFill>
                            <a:srgbClr val="000000"/>
                          </a:solidFill>
                          <a:latin typeface="等线" panose="02010600030101010101" charset="-122"/>
                          <a:ea typeface="等线" panose="02010600030101010101" charset="-122"/>
                          <a:sym typeface="+mn-ea"/>
                        </a:rPr>
                        <a:t>400*400*1200mm</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endParaRPr sz="1200" b="1" i="0">
                        <a:solidFill>
                          <a:srgbClr val="22C55E"/>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gridSpan="2">
                  <a:txBody>
                    <a:bodyPr/>
                    <a:p>
                      <a:pPr algn="ctr" fontAlgn="ctr"/>
                      <a:r>
                        <a:rPr lang="en-US" altLang="zh-CN" sz="1200" b="0" i="0">
                          <a:solidFill>
                            <a:srgbClr val="000000"/>
                          </a:solidFill>
                          <a:latin typeface="等线" panose="02010600030101010101" charset="-122"/>
                          <a:ea typeface="等线" panose="02010600030101010101" charset="-122"/>
                        </a:rPr>
                        <a:t>Powerful airflow, quiet operation</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hMerge="1">
                  <a:tcPr>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r>
              <a:tr h="374015">
                <a:tc>
                  <a:txBody>
                    <a:bodyPr/>
                    <a:p>
                      <a:pPr algn="l" fontAlgn="ctr"/>
                      <a:r>
                        <a:rPr lang="en-US" altLang="zh-CN" sz="1200" b="1" i="0">
                          <a:solidFill>
                            <a:srgbClr val="000000"/>
                          </a:solidFill>
                          <a:latin typeface="等线" panose="02010600030101010101" charset="-122"/>
                          <a:ea typeface="等线" panose="02010600030101010101" charset="-122"/>
                        </a:rPr>
                        <a:t> Carton Size</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l" fontAlgn="ctr">
                        <a:buClrTx/>
                        <a:buSzTx/>
                        <a:buFontTx/>
                      </a:pPr>
                      <a:r>
                        <a:rPr lang="en-US" altLang="zh-CN" sz="1200">
                          <a:solidFill>
                            <a:srgbClr val="000000"/>
                          </a:solidFill>
                          <a:latin typeface="等线" panose="02010600030101010101" charset="-122"/>
                          <a:ea typeface="等线" panose="02010600030101010101" charset="-122"/>
                          <a:sym typeface="+mn-ea"/>
                        </a:rPr>
                        <a:t>580*355*425mm</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endParaRPr sz="1200" b="1" i="0">
                        <a:solidFill>
                          <a:srgbClr val="22C55E"/>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gridSpan="2">
                  <a:txBody>
                    <a:bodyPr/>
                    <a:p>
                      <a:pPr algn="ctr" fontAlgn="ctr"/>
                      <a:r>
                        <a:rPr lang="en-US" altLang="zh-CN" sz="1200" b="0" i="0">
                          <a:solidFill>
                            <a:srgbClr val="000000"/>
                          </a:solidFill>
                          <a:latin typeface="等线" panose="02010600030101010101" charset="-122"/>
                          <a:ea typeface="等线" panose="02010600030101010101" charset="-122"/>
                        </a:rPr>
                        <a:t>Dense safety grill protection</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hMerge="1">
                  <a:tcPr>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r>
              <a:tr h="352425">
                <a:tc>
                  <a:txBody>
                    <a:bodyPr/>
                    <a:p>
                      <a:pPr algn="l" fontAlgn="ctr"/>
                      <a:r>
                        <a:rPr lang="en-US" altLang="zh-CN" sz="1200" b="1" i="0">
                          <a:solidFill>
                            <a:srgbClr val="000000"/>
                          </a:solidFill>
                          <a:latin typeface="等线" panose="02010600030101010101" charset="-122"/>
                          <a:ea typeface="等线" panose="02010600030101010101" charset="-122"/>
                        </a:rPr>
                        <a:t> Control Mode</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l" fontAlgn="ctr"/>
                      <a:r>
                        <a:rPr lang="en-US" altLang="zh-CN" sz="1200">
                          <a:solidFill>
                            <a:srgbClr val="000000"/>
                          </a:solidFill>
                          <a:latin typeface="等线" panose="02010600030101010101" charset="-122"/>
                          <a:ea typeface="等线" panose="02010600030101010101" charset="-122"/>
                          <a:sym typeface="+mn-ea"/>
                        </a:rPr>
                        <a:t>Remote control operation</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r>
                        <a:rPr lang="en-US" altLang="zh-CN" sz="1200" b="1" i="0">
                          <a:solidFill>
                            <a:srgbClr val="22C55E"/>
                          </a:solidFill>
                          <a:latin typeface="等线" panose="02010600030101010101" charset="-122"/>
                          <a:ea typeface="等线" panose="02010600030101010101" charset="-122"/>
                        </a:rPr>
                        <a:t>✓</a:t>
                      </a:r>
                      <a:endParaRPr lang="en-US" altLang="zh-CN" sz="1200" b="1" i="0">
                        <a:solidFill>
                          <a:srgbClr val="22C55E"/>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gridSpan="2">
                  <a:txBody>
                    <a:bodyPr/>
                    <a:p>
                      <a:pPr algn="ctr" fontAlgn="ctr"/>
                      <a:r>
                        <a:rPr lang="en-US" altLang="zh-CN" sz="1200" b="0" i="0">
                          <a:solidFill>
                            <a:srgbClr val="000000"/>
                          </a:solidFill>
                          <a:latin typeface="等线" panose="02010600030101010101" charset="-122"/>
                          <a:ea typeface="等线" panose="02010600030101010101" charset="-122"/>
                        </a:rPr>
                        <a:t>Stable base with counterweight</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hMerge="1">
                  <a:tcPr>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r>
              <a:tr h="351790">
                <a:tc>
                  <a:txBody>
                    <a:bodyPr/>
                    <a:p>
                      <a:pPr algn="l" fontAlgn="ctr"/>
                      <a:r>
                        <a:rPr lang="en-US" altLang="zh-CN" sz="1200" b="1" i="0">
                          <a:solidFill>
                            <a:srgbClr val="000000"/>
                          </a:solidFill>
                          <a:latin typeface="等线" panose="02010600030101010101" charset="-122"/>
                          <a:ea typeface="等线" panose="02010600030101010101" charset="-122"/>
                        </a:rPr>
                        <a:t> Packing Qty.</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l" fontAlgn="ctr"/>
                      <a:r>
                        <a:rPr lang="en-US" altLang="zh-CN" sz="1200" b="0" i="0">
                          <a:solidFill>
                            <a:srgbClr val="000000"/>
                          </a:solidFill>
                          <a:latin typeface="等线" panose="02010600030101010101" charset="-122"/>
                          <a:ea typeface="等线" panose="02010600030101010101" charset="-122"/>
                        </a:rPr>
                        <a:t>1 pcs/ctn</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r>
                        <a:rPr lang="en-US" altLang="zh-CN" sz="1200" b="1" i="0">
                          <a:solidFill>
                            <a:srgbClr val="22C55E"/>
                          </a:solidFill>
                          <a:latin typeface="等线" panose="02010600030101010101" charset="-122"/>
                          <a:ea typeface="等线" panose="02010600030101010101" charset="-122"/>
                        </a:rPr>
                        <a:t>✓</a:t>
                      </a:r>
                      <a:endParaRPr lang="en-US" altLang="zh-CN" sz="1200" b="1" i="0">
                        <a:solidFill>
                          <a:srgbClr val="22C55E"/>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gridSpan="2">
                  <a:txBody>
                    <a:bodyPr/>
                    <a:p>
                      <a:pPr algn="ctr" fontAlgn="ctr"/>
                      <a:r>
                        <a:rPr lang="en-US" altLang="zh-CN" sz="1200">
                          <a:solidFill>
                            <a:srgbClr val="000000"/>
                          </a:solidFill>
                          <a:latin typeface="等线" panose="02010600030101010101" charset="-122"/>
                          <a:ea typeface="等线" panose="02010600030101010101" charset="-122"/>
                          <a:sym typeface="+mn-ea"/>
                        </a:rPr>
                        <a:t>Customizable colors</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hMerge="1">
                  <a:tcPr>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r>
              <a:tr h="352425">
                <a:tc>
                  <a:txBody>
                    <a:bodyPr/>
                    <a:p>
                      <a:pPr algn="l" fontAlgn="ctr"/>
                      <a:r>
                        <a:rPr lang="en-US" altLang="zh-CN" sz="1200" b="1" i="0">
                          <a:solidFill>
                            <a:srgbClr val="000000"/>
                          </a:solidFill>
                          <a:latin typeface="等线" panose="02010600030101010101" charset="-122"/>
                          <a:ea typeface="等线" panose="02010600030101010101" charset="-122"/>
                        </a:rPr>
                        <a:t> Blade Quantity</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l" fontAlgn="ctr"/>
                      <a:r>
                        <a:rPr lang="en-US" altLang="zh-CN" sz="1200">
                          <a:solidFill>
                            <a:srgbClr val="000000"/>
                          </a:solidFill>
                          <a:latin typeface="等线" panose="02010600030101010101" charset="-122"/>
                          <a:ea typeface="等线" panose="02010600030101010101" charset="-122"/>
                          <a:sym typeface="+mn-ea"/>
                        </a:rPr>
                        <a:t>7 Plastic Blades</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endParaRPr lang="en-US" altLang="zh-CN" sz="1200" b="1" i="0">
                        <a:solidFill>
                          <a:srgbClr val="22C55E"/>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gridSpan="2">
                  <a:txBody>
                    <a:bodyPr/>
                    <a:p>
                      <a:pPr algn="ctr" fontAlgn="ctr"/>
                      <a:r>
                        <a:rPr lang="en-US" altLang="zh-CN" sz="1200" b="0" i="0">
                          <a:solidFill>
                            <a:srgbClr val="000000"/>
                          </a:solidFill>
                          <a:latin typeface="等线" panose="02010600030101010101" charset="-122"/>
                          <a:ea typeface="等线" panose="02010600030101010101" charset="-122"/>
                        </a:rPr>
                        <a:t>OEM &amp; ODM supported</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hMerge="1">
                  <a:tcPr>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r>
              <a:tr h="351790">
                <a:tc>
                  <a:txBody>
                    <a:bodyPr/>
                    <a:p>
                      <a:pPr algn="l" fontAlgn="ctr"/>
                      <a:r>
                        <a:rPr lang="en-US" altLang="zh-CN" sz="1200" b="1" i="0">
                          <a:solidFill>
                            <a:srgbClr val="000000"/>
                          </a:solidFill>
                          <a:latin typeface="等线" panose="02010600030101010101" charset="-122"/>
                          <a:ea typeface="等线" panose="02010600030101010101" charset="-122"/>
                        </a:rPr>
                        <a:t> Oscillation</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l" fontAlgn="ctr"/>
                      <a:r>
                        <a:rPr lang="en-US" altLang="zh-CN" sz="1200" b="0" i="0">
                          <a:solidFill>
                            <a:srgbClr val="000000"/>
                          </a:solidFill>
                          <a:latin typeface="等线" panose="02010600030101010101" charset="-122"/>
                          <a:ea typeface="等线" panose="02010600030101010101" charset="-122"/>
                        </a:rPr>
                        <a:t>Left &amp; Right Oscillation</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l" fontAlgn="ctr"/>
                      <a:endParaRPr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gridSpan="2">
                  <a:txBody>
                    <a:bodyPr/>
                    <a:p>
                      <a:pPr algn="ctr" fontAlgn="ctr"/>
                      <a:r>
                        <a:rPr lang="en-US" altLang="zh-CN" sz="1200" b="0" i="0">
                          <a:solidFill>
                            <a:srgbClr val="000000"/>
                          </a:solidFill>
                          <a:latin typeface="等线" panose="02010600030101010101" charset="-122"/>
                          <a:ea typeface="等线" panose="02010600030101010101" charset="-122"/>
                        </a:rPr>
                        <a:t>Carton color is customizable</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hMerge="1">
                  <a:tcPr>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r>
              <a:tr h="542925">
                <a:tc>
                  <a:txBody>
                    <a:bodyPr/>
                    <a:p>
                      <a:pPr algn="ctr" fontAlgn="ctr"/>
                      <a:r>
                        <a:rPr lang="en-US" altLang="zh-CN" sz="1300" b="1" i="0">
                          <a:solidFill>
                            <a:srgbClr val="FFFFFF"/>
                          </a:solidFill>
                          <a:latin typeface="等线" panose="02010600030101010101" charset="-122"/>
                          <a:ea typeface="等线" panose="02010600030101010101" charset="-122"/>
                        </a:rPr>
                        <a:t>Packing Data</a:t>
                      </a:r>
                      <a:endParaRPr lang="en-US" altLang="zh-CN" sz="1300" b="1" i="0">
                        <a:solidFill>
                          <a:srgbClr val="FFFFFF"/>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1A365D"/>
                    </a:solidFill>
                  </a:tcPr>
                </a:tc>
                <a:tc>
                  <a:txBody>
                    <a:bodyPr/>
                    <a:p>
                      <a:pPr algn="l" fontAlgn="ctr"/>
                      <a:endParaRPr sz="13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1A365D"/>
                    </a:solidFill>
                  </a:tcPr>
                </a:tc>
                <a:tc gridSpan="3">
                  <a:txBody>
                    <a:bodyPr/>
                    <a:p>
                      <a:pPr algn="ctr" fontAlgn="ctr"/>
                      <a:r>
                        <a:rPr lang="en-US" altLang="zh-CN" sz="1300" b="1" i="0">
                          <a:solidFill>
                            <a:srgbClr val="FFFFFF"/>
                          </a:solidFill>
                          <a:latin typeface="等线" panose="02010600030101010101" charset="-122"/>
                          <a:ea typeface="等线" panose="02010600030101010101" charset="-122"/>
                        </a:rPr>
                        <a:t>Packing Quantity</a:t>
                      </a:r>
                      <a:r>
                        <a:rPr lang="zh-CN" altLang="en-US" sz="1300" b="1" i="0">
                          <a:solidFill>
                            <a:srgbClr val="FFFFFF"/>
                          </a:solidFill>
                          <a:latin typeface="等线" panose="02010600030101010101" charset="-122"/>
                          <a:ea typeface="等线" panose="02010600030101010101" charset="-122"/>
                        </a:rPr>
                        <a:t>（</a:t>
                      </a:r>
                      <a:r>
                        <a:rPr lang="en-US" altLang="zh-CN" sz="1300" b="1" i="0">
                          <a:solidFill>
                            <a:srgbClr val="FFFFFF"/>
                          </a:solidFill>
                          <a:latin typeface="等线" panose="02010600030101010101" charset="-122"/>
                          <a:ea typeface="等线" panose="02010600030101010101" charset="-122"/>
                        </a:rPr>
                        <a:t>pcs </a:t>
                      </a:r>
                      <a:r>
                        <a:rPr lang="zh-CN" altLang="en-US" sz="1300" b="1" i="0">
                          <a:solidFill>
                            <a:srgbClr val="FFFFFF"/>
                          </a:solidFill>
                          <a:latin typeface="等线" panose="02010600030101010101" charset="-122"/>
                          <a:ea typeface="等线" panose="02010600030101010101" charset="-122"/>
                        </a:rPr>
                        <a:t>）</a:t>
                      </a:r>
                      <a:endParaRPr lang="zh-CN" altLang="en-US" sz="1300" b="1" i="0">
                        <a:solidFill>
                          <a:srgbClr val="FFFFFF"/>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1A365D"/>
                    </a:solidFill>
                  </a:tcPr>
                </a:tc>
                <a:tc hMerge="1">
                  <a:tcP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c hMerge="1">
                  <a:tcPr>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r>
              <a:tr h="542290">
                <a:tc>
                  <a:txBody>
                    <a:bodyPr/>
                    <a:p>
                      <a:pPr algn="ctr" fontAlgn="ctr"/>
                      <a:r>
                        <a:rPr lang="en-US" altLang="zh-CN" sz="1200" b="1" i="0">
                          <a:solidFill>
                            <a:srgbClr val="000000"/>
                          </a:solidFill>
                          <a:latin typeface="等线" panose="02010600030101010101" charset="-122"/>
                          <a:ea typeface="等线" panose="02010600030101010101" charset="-122"/>
                        </a:rPr>
                        <a:t>Specifications</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r>
                        <a:rPr lang="en-US" altLang="zh-CN" sz="1200" b="1" i="0">
                          <a:solidFill>
                            <a:srgbClr val="000000"/>
                          </a:solidFill>
                          <a:latin typeface="等线" panose="02010600030101010101" charset="-122"/>
                          <a:ea typeface="等线" panose="02010600030101010101" charset="-122"/>
                        </a:rPr>
                        <a:t>G.W /N.W(KG)</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r>
                        <a:rPr lang="en-US" altLang="zh-CN" sz="1200" b="1" i="0">
                          <a:solidFill>
                            <a:srgbClr val="000000"/>
                          </a:solidFill>
                          <a:latin typeface="等线" panose="02010600030101010101" charset="-122"/>
                          <a:ea typeface="等线" panose="02010600030101010101" charset="-122"/>
                        </a:rPr>
                        <a:t>20GP</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r>
                        <a:rPr lang="en-US" altLang="zh-CN" sz="1200" b="1" i="0">
                          <a:solidFill>
                            <a:srgbClr val="000000"/>
                          </a:solidFill>
                          <a:latin typeface="等线" panose="02010600030101010101" charset="-122"/>
                          <a:ea typeface="等线" panose="02010600030101010101" charset="-122"/>
                        </a:rPr>
                        <a:t>40GP</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r>
                        <a:rPr lang="en-US" altLang="zh-CN" sz="1200" b="1" i="0">
                          <a:solidFill>
                            <a:srgbClr val="000000"/>
                          </a:solidFill>
                          <a:latin typeface="等线" panose="02010600030101010101" charset="-122"/>
                          <a:ea typeface="等线" panose="02010600030101010101" charset="-122"/>
                        </a:rPr>
                        <a:t>40HQ</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r>
              <a:tr h="543560">
                <a:tc>
                  <a:txBody>
                    <a:bodyPr/>
                    <a:p>
                      <a:pPr algn="ctr" fontAlgn="ctr"/>
                      <a:r>
                        <a:rPr lang="en-US" altLang="zh-CN" sz="1200" b="0" i="0">
                          <a:solidFill>
                            <a:srgbClr val="000000"/>
                          </a:solidFill>
                          <a:latin typeface="等线" panose="02010600030101010101" charset="-122"/>
                          <a:ea typeface="等线" panose="02010600030101010101" charset="-122"/>
                        </a:rPr>
                        <a:t>14Inch Floor Fan</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r>
                        <a:rPr lang="en-US" altLang="zh-CN" sz="1200" b="0" i="0">
                          <a:solidFill>
                            <a:srgbClr val="000000"/>
                          </a:solidFill>
                          <a:latin typeface="等线" panose="02010600030101010101" charset="-122"/>
                          <a:ea typeface="等线" panose="02010600030101010101" charset="-122"/>
                        </a:rPr>
                        <a:t>5.7/4.9</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r>
                        <a:rPr lang="en-US" altLang="zh-CN" sz="1100" b="0" i="0">
                          <a:solidFill>
                            <a:srgbClr val="000000"/>
                          </a:solidFill>
                          <a:latin typeface="宋体" panose="02010600030101010101" pitchFamily="2" charset="-122"/>
                          <a:ea typeface="宋体" panose="02010600030101010101" pitchFamily="2" charset="-122"/>
                        </a:rPr>
                        <a:t>286</a:t>
                      </a:r>
                      <a:r>
                        <a:rPr lang="en-US" altLang="zh-CN" sz="1100" b="0" i="0">
                          <a:solidFill>
                            <a:srgbClr val="000000"/>
                          </a:solidFill>
                          <a:latin typeface="宋体" panose="02010600030101010101" pitchFamily="2" charset="-122"/>
                          <a:ea typeface="宋体" panose="02010600030101010101" pitchFamily="2" charset="-122"/>
                        </a:rPr>
                        <a:t> </a:t>
                      </a:r>
                      <a:endParaRPr lang="en-US" altLang="zh-CN" sz="1100" b="0" i="0">
                        <a:solidFill>
                          <a:srgbClr val="000000"/>
                        </a:solidFill>
                        <a:latin typeface="宋体" panose="02010600030101010101" pitchFamily="2" charset="-122"/>
                        <a:ea typeface="宋体" panose="02010600030101010101" pitchFamily="2"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r>
                        <a:rPr lang="en-US" altLang="zh-CN" sz="1100" b="0" i="0">
                          <a:solidFill>
                            <a:srgbClr val="000000"/>
                          </a:solidFill>
                          <a:latin typeface="宋体" panose="02010600030101010101" pitchFamily="2" charset="-122"/>
                          <a:ea typeface="宋体" panose="02010600030101010101" pitchFamily="2" charset="-122"/>
                        </a:rPr>
                        <a:t>629</a:t>
                      </a:r>
                      <a:r>
                        <a:rPr lang="en-US" altLang="zh-CN" sz="1100" b="0" i="0">
                          <a:solidFill>
                            <a:srgbClr val="000000"/>
                          </a:solidFill>
                          <a:latin typeface="宋体" panose="02010600030101010101" pitchFamily="2" charset="-122"/>
                          <a:ea typeface="宋体" panose="02010600030101010101" pitchFamily="2" charset="-122"/>
                        </a:rPr>
                        <a:t> </a:t>
                      </a:r>
                      <a:endParaRPr lang="en-US" altLang="zh-CN" sz="1100" b="0" i="0">
                        <a:solidFill>
                          <a:srgbClr val="000000"/>
                        </a:solidFill>
                        <a:latin typeface="宋体" panose="02010600030101010101" pitchFamily="2" charset="-122"/>
                        <a:ea typeface="宋体" panose="02010600030101010101" pitchFamily="2"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r>
                        <a:rPr lang="en-US" altLang="zh-CN" sz="1100" b="0" i="0">
                          <a:solidFill>
                            <a:srgbClr val="000000"/>
                          </a:solidFill>
                          <a:latin typeface="宋体" panose="02010600030101010101" pitchFamily="2" charset="-122"/>
                          <a:ea typeface="宋体" panose="02010600030101010101" pitchFamily="2" charset="-122"/>
                        </a:rPr>
                        <a:t>777</a:t>
                      </a:r>
                      <a:r>
                        <a:rPr lang="en-US" altLang="zh-CN" sz="1100" b="0" i="0">
                          <a:solidFill>
                            <a:srgbClr val="000000"/>
                          </a:solidFill>
                          <a:latin typeface="宋体" panose="02010600030101010101" pitchFamily="2" charset="-122"/>
                          <a:ea typeface="宋体" panose="02010600030101010101" pitchFamily="2" charset="-122"/>
                        </a:rPr>
                        <a:t> </a:t>
                      </a:r>
                      <a:endParaRPr lang="en-US" altLang="zh-CN" sz="1100" b="0" i="0">
                        <a:solidFill>
                          <a:srgbClr val="000000"/>
                        </a:solidFill>
                        <a:latin typeface="宋体" panose="02010600030101010101" pitchFamily="2" charset="-122"/>
                        <a:ea typeface="宋体" panose="02010600030101010101" pitchFamily="2"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r>
            </a:tbl>
          </a:graphicData>
        </a:graphic>
      </p:graphicFrame>
      <p:pic>
        <p:nvPicPr>
          <p:cNvPr id="4" name="图片 3" descr="24-透"/>
          <p:cNvPicPr>
            <a:picLocks noChangeAspect="1"/>
          </p:cNvPicPr>
          <p:nvPr/>
        </p:nvPicPr>
        <p:blipFill>
          <a:blip r:embed="rId1"/>
          <a:stretch>
            <a:fillRect/>
          </a:stretch>
        </p:blipFill>
        <p:spPr>
          <a:xfrm>
            <a:off x="5943600" y="0"/>
            <a:ext cx="6858000" cy="6858000"/>
          </a:xfrm>
          <a:prstGeom prst="rect">
            <a:avLst/>
          </a:prstGeom>
        </p:spPr>
      </p:pic>
    </p:spTree>
    <p:custDataLst>
      <p:tags r:id="rId2"/>
    </p:custData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5" name="表格 14"/>
          <p:cNvGraphicFramePr/>
          <p:nvPr/>
        </p:nvGraphicFramePr>
        <p:xfrm>
          <a:off x="15240" y="-20955"/>
          <a:ext cx="7077075" cy="6371590"/>
        </p:xfrm>
        <a:graphic>
          <a:graphicData uri="http://schemas.openxmlformats.org/drawingml/2006/table">
            <a:tbl>
              <a:tblPr/>
              <a:tblGrid>
                <a:gridCol w="1365885"/>
                <a:gridCol w="1832610"/>
                <a:gridCol w="959485"/>
                <a:gridCol w="896620"/>
                <a:gridCol w="2022475"/>
              </a:tblGrid>
              <a:tr h="1042035">
                <a:tc gridSpan="5">
                  <a:txBody>
                    <a:bodyPr/>
                    <a:p>
                      <a:pPr algn="ctr" fontAlgn="ctr"/>
                      <a:r>
                        <a:rPr lang="en-US" altLang="zh-CN" sz="1700" b="1">
                          <a:solidFill>
                            <a:srgbClr val="000000"/>
                          </a:solidFill>
                          <a:latin typeface="等线" panose="02010600030101010101" charset="-122"/>
                          <a:ea typeface="等线" panose="02010600030101010101" charset="-122"/>
                          <a:sym typeface="+mn-ea"/>
                        </a:rPr>
                        <a:t>Specifications</a:t>
                      </a:r>
                      <a:r>
                        <a:rPr lang="zh-CN" altLang="en-US" sz="1700" b="1">
                          <a:solidFill>
                            <a:srgbClr val="000000"/>
                          </a:solidFill>
                          <a:latin typeface="等线" panose="02010600030101010101" charset="-122"/>
                          <a:ea typeface="等线" panose="02010600030101010101" charset="-122"/>
                          <a:sym typeface="+mn-ea"/>
                        </a:rPr>
                        <a:t>：</a:t>
                      </a:r>
                      <a:r>
                        <a:rPr lang="en-US" altLang="zh-CN" sz="1700" b="1">
                          <a:solidFill>
                            <a:srgbClr val="000000"/>
                          </a:solidFill>
                          <a:latin typeface="等线" panose="02010600030101010101" charset="-122"/>
                          <a:ea typeface="等线" panose="02010600030101010101" charset="-122"/>
                          <a:sym typeface="+mn-ea"/>
                        </a:rPr>
                        <a:t>14 DC motor floor fan-FDZ-35Y06</a:t>
                      </a:r>
                      <a:r>
                        <a:rPr lang="zh-CN" altLang="en-US" sz="1700" b="1">
                          <a:solidFill>
                            <a:srgbClr val="000000"/>
                          </a:solidFill>
                          <a:latin typeface="等线" panose="02010600030101010101" charset="-122"/>
                          <a:ea typeface="等线" panose="02010600030101010101" charset="-122"/>
                          <a:sym typeface="+mn-ea"/>
                        </a:rPr>
                        <a:t>（</a:t>
                      </a:r>
                      <a:r>
                        <a:rPr lang="en-US" altLang="zh-CN" sz="1700" b="1">
                          <a:solidFill>
                            <a:srgbClr val="000000"/>
                          </a:solidFill>
                          <a:latin typeface="等线" panose="02010600030101010101" charset="-122"/>
                          <a:ea typeface="等线" panose="02010600030101010101" charset="-122"/>
                          <a:sym typeface="+mn-ea"/>
                        </a:rPr>
                        <a:t>Customizable</a:t>
                      </a:r>
                      <a:r>
                        <a:rPr lang="zh-CN" altLang="en-US" sz="1700" b="1">
                          <a:solidFill>
                            <a:srgbClr val="000000"/>
                          </a:solidFill>
                          <a:latin typeface="等线" panose="02010600030101010101" charset="-122"/>
                          <a:ea typeface="等线" panose="02010600030101010101" charset="-122"/>
                          <a:sym typeface="+mn-ea"/>
                        </a:rPr>
                        <a:t>）</a:t>
                      </a:r>
                      <a:endParaRPr lang="zh-CN" altLang="en-US" sz="1700" b="1"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hMerge="1">
                  <a:tcP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c hMerge="1">
                  <a:tcP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c hMerge="1">
                  <a:tcP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c hMerge="1">
                  <a:tcPr>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r>
              <a:tr h="396240">
                <a:tc gridSpan="2">
                  <a:txBody>
                    <a:bodyPr/>
                    <a:p>
                      <a:pPr algn="ctr" fontAlgn="ctr"/>
                      <a:r>
                        <a:rPr lang="en-US" altLang="zh-CN" sz="1300" b="1" i="0">
                          <a:solidFill>
                            <a:srgbClr val="FFFFFF"/>
                          </a:solidFill>
                          <a:latin typeface="等线" panose="02010600030101010101" charset="-122"/>
                          <a:ea typeface="等线" panose="02010600030101010101" charset="-122"/>
                        </a:rPr>
                        <a:t>Product Specifications</a:t>
                      </a:r>
                      <a:endParaRPr lang="en-US" altLang="zh-CN" sz="1300" b="1" i="0">
                        <a:solidFill>
                          <a:srgbClr val="FFFFFF"/>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1A365D"/>
                    </a:solidFill>
                  </a:tcPr>
                </a:tc>
                <a:tc hMerge="1">
                  <a:tcPr>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c>
                  <a:txBody>
                    <a:bodyPr/>
                    <a:p>
                      <a:pPr algn="l" fontAlgn="ctr"/>
                      <a:r>
                        <a:rPr lang="en-US" altLang="zh-CN" sz="1300" b="1" i="0">
                          <a:solidFill>
                            <a:srgbClr val="FFFFFF"/>
                          </a:solidFill>
                          <a:latin typeface="等线" panose="02010600030101010101" charset="-122"/>
                          <a:ea typeface="等线" panose="02010600030101010101" charset="-122"/>
                        </a:rPr>
                        <a:t>Customizable</a:t>
                      </a:r>
                      <a:endParaRPr lang="en-US" altLang="zh-CN" sz="1300" b="1" i="0">
                        <a:solidFill>
                          <a:srgbClr val="FFFFFF"/>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1A365D"/>
                    </a:solidFill>
                  </a:tcPr>
                </a:tc>
                <a:tc gridSpan="2">
                  <a:txBody>
                    <a:bodyPr/>
                    <a:p>
                      <a:pPr algn="ctr" fontAlgn="ctr"/>
                      <a:r>
                        <a:rPr lang="en-US" altLang="zh-CN" sz="1300" b="1" i="0">
                          <a:solidFill>
                            <a:srgbClr val="FFFFFF"/>
                          </a:solidFill>
                          <a:latin typeface="等线" panose="02010600030101010101" charset="-122"/>
                          <a:ea typeface="等线" panose="02010600030101010101" charset="-122"/>
                        </a:rPr>
                        <a:t>Product Selling Points</a:t>
                      </a:r>
                      <a:endParaRPr lang="en-US" altLang="zh-CN" sz="1300" b="1" i="0">
                        <a:solidFill>
                          <a:srgbClr val="FFFFFF"/>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1A365D"/>
                    </a:solidFill>
                  </a:tcPr>
                </a:tc>
                <a:tc hMerge="1">
                  <a:tcPr>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r>
              <a:tr h="351790">
                <a:tc>
                  <a:txBody>
                    <a:bodyPr/>
                    <a:p>
                      <a:pPr algn="l" fontAlgn="ctr"/>
                      <a:r>
                        <a:rPr lang="en-US" altLang="zh-CN" sz="1200" b="1" i="0">
                          <a:solidFill>
                            <a:srgbClr val="000000"/>
                          </a:solidFill>
                          <a:latin typeface="等线" panose="02010600030101010101" charset="-122"/>
                          <a:ea typeface="等线" panose="02010600030101010101" charset="-122"/>
                        </a:rPr>
                        <a:t> Rated Voltage</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l" fontAlgn="ctr"/>
                      <a:r>
                        <a:rPr lang="en-US" altLang="zh-CN" sz="1200" b="0" i="0">
                          <a:solidFill>
                            <a:srgbClr val="000000"/>
                          </a:solidFill>
                          <a:latin typeface="等线" panose="02010600030101010101" charset="-122"/>
                          <a:ea typeface="等线" panose="02010600030101010101" charset="-122"/>
                        </a:rPr>
                        <a:t>220V~50Hz</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r>
                        <a:rPr lang="en-US" altLang="zh-CN" sz="1200" b="1" i="0">
                          <a:solidFill>
                            <a:srgbClr val="22C55E"/>
                          </a:solidFill>
                          <a:latin typeface="等线" panose="02010600030101010101" charset="-122"/>
                          <a:ea typeface="等线" panose="02010600030101010101" charset="-122"/>
                        </a:rPr>
                        <a:t>✓</a:t>
                      </a:r>
                      <a:endParaRPr lang="en-US" altLang="zh-CN" sz="1200" b="1" i="0">
                        <a:solidFill>
                          <a:srgbClr val="22C55E"/>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gridSpan="2">
                  <a:txBody>
                    <a:bodyPr/>
                    <a:p>
                      <a:pPr algn="ctr" fontAlgn="ctr"/>
                      <a:r>
                        <a:rPr lang="en-US" altLang="zh-CN" sz="1200" b="0" i="0">
                          <a:solidFill>
                            <a:srgbClr val="000000"/>
                          </a:solidFill>
                          <a:latin typeface="等线" panose="02010600030101010101" charset="-122"/>
                          <a:ea typeface="等线" panose="02010600030101010101" charset="-122"/>
                        </a:rPr>
                        <a:t>24 speed levels, remote control</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hMerge="1">
                  <a:tcPr>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r>
              <a:tr h="458470">
                <a:tc>
                  <a:txBody>
                    <a:bodyPr/>
                    <a:p>
                      <a:pPr algn="l" fontAlgn="ctr"/>
                      <a:r>
                        <a:rPr lang="en-US" altLang="zh-CN" sz="1200" b="1" i="0">
                          <a:solidFill>
                            <a:srgbClr val="000000"/>
                          </a:solidFill>
                          <a:latin typeface="等线" panose="02010600030101010101" charset="-122"/>
                          <a:ea typeface="等线" panose="02010600030101010101" charset="-122"/>
                        </a:rPr>
                        <a:t> Rated Power</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l" fontAlgn="ctr"/>
                      <a:r>
                        <a:rPr lang="en-US" altLang="zh-CN" sz="1200">
                          <a:solidFill>
                            <a:srgbClr val="000000"/>
                          </a:solidFill>
                          <a:latin typeface="等线" panose="02010600030101010101" charset="-122"/>
                          <a:ea typeface="等线" panose="02010600030101010101" charset="-122"/>
                          <a:sym typeface="+mn-ea"/>
                        </a:rPr>
                        <a:t>30W</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r>
                        <a:rPr lang="en-US" altLang="zh-CN" sz="1200" b="1" i="0">
                          <a:solidFill>
                            <a:srgbClr val="22C55E"/>
                          </a:solidFill>
                          <a:latin typeface="等线" panose="02010600030101010101" charset="-122"/>
                          <a:ea typeface="等线" panose="02010600030101010101" charset="-122"/>
                        </a:rPr>
                        <a:t>✓</a:t>
                      </a:r>
                      <a:endParaRPr lang="en-US" altLang="zh-CN" sz="1200" b="1" i="0">
                        <a:solidFill>
                          <a:srgbClr val="22C55E"/>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gridSpan="2">
                  <a:txBody>
                    <a:bodyPr/>
                    <a:p>
                      <a:pPr algn="ctr" fontAlgn="ctr"/>
                      <a:r>
                        <a:rPr lang="en-US" altLang="zh-CN" sz="1200" b="0" i="0">
                          <a:solidFill>
                            <a:srgbClr val="000000"/>
                          </a:solidFill>
                          <a:latin typeface="等线" panose="02010600030101010101" charset="-122"/>
                          <a:ea typeface="等线" panose="02010600030101010101" charset="-122"/>
                        </a:rPr>
                        <a:t>3D Wide-angle Oscillation</a:t>
                      </a:r>
                      <a:r>
                        <a:rPr lang="en-US" altLang="zh-CN" sz="1200">
                          <a:solidFill>
                            <a:srgbClr val="000000"/>
                          </a:solidFill>
                          <a:latin typeface="等线" panose="02010600030101010101" charset="-122"/>
                          <a:ea typeface="等线" panose="02010600030101010101" charset="-122"/>
                          <a:sym typeface="+mn-ea"/>
                        </a:rPr>
                        <a:t>+24-hour timer</a:t>
                      </a:r>
                      <a:endParaRPr lang="en-US" altLang="zh-CN" sz="1200" b="0" i="0">
                        <a:solidFill>
                          <a:srgbClr val="000000"/>
                        </a:solidFill>
                        <a:latin typeface="等线" panose="02010600030101010101" charset="-122"/>
                        <a:ea typeface="等线" panose="02010600030101010101" charset="-122"/>
                      </a:endParaRPr>
                    </a:p>
                    <a:p>
                      <a:pPr algn="ctr" fontAlgn="ct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hMerge="1">
                  <a:tcPr>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r>
              <a:tr h="351790">
                <a:tc>
                  <a:txBody>
                    <a:bodyPr/>
                    <a:p>
                      <a:pPr algn="l" fontAlgn="ctr"/>
                      <a:r>
                        <a:rPr lang="en-US" altLang="zh-CN" sz="1200" b="1" i="0">
                          <a:solidFill>
                            <a:srgbClr val="000000"/>
                          </a:solidFill>
                          <a:latin typeface="等线" panose="02010600030101010101" charset="-122"/>
                          <a:ea typeface="等线" panose="02010600030101010101" charset="-122"/>
                        </a:rPr>
                        <a:t> Body Material</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l" fontAlgn="ctr"/>
                      <a:r>
                        <a:rPr lang="en-US" altLang="zh-CN" sz="1200" b="0" i="0">
                          <a:solidFill>
                            <a:srgbClr val="000000"/>
                          </a:solidFill>
                          <a:latin typeface="等线" panose="02010600030101010101" charset="-122"/>
                          <a:ea typeface="等线" panose="02010600030101010101" charset="-122"/>
                        </a:rPr>
                        <a:t>Polypropylene (PP)</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r>
                        <a:rPr lang="en-US" altLang="zh-CN" sz="1200" b="1" i="0">
                          <a:solidFill>
                            <a:srgbClr val="22C55E"/>
                          </a:solidFill>
                          <a:latin typeface="等线" panose="02010600030101010101" charset="-122"/>
                          <a:ea typeface="等线" panose="02010600030101010101" charset="-122"/>
                        </a:rPr>
                        <a:t>✓</a:t>
                      </a:r>
                      <a:endParaRPr lang="en-US" altLang="zh-CN" sz="1200" b="1" i="0">
                        <a:solidFill>
                          <a:srgbClr val="22C55E"/>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gridSpan="2">
                  <a:txBody>
                    <a:bodyPr/>
                    <a:p>
                      <a:pPr algn="ctr" fontAlgn="ctr"/>
                      <a:r>
                        <a:rPr lang="en-US" altLang="zh-CN" sz="1200" b="0" i="0">
                          <a:solidFill>
                            <a:srgbClr val="000000"/>
                          </a:solidFill>
                          <a:latin typeface="等线" panose="02010600030101010101" charset="-122"/>
                          <a:ea typeface="等线" panose="02010600030101010101" charset="-122"/>
                        </a:rPr>
                        <a:t>Dual use as table or floor fan</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hMerge="1">
                  <a:tcPr>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r>
              <a:tr h="352425">
                <a:tc>
                  <a:txBody>
                    <a:bodyPr/>
                    <a:p>
                      <a:pPr algn="l" fontAlgn="ctr"/>
                      <a:r>
                        <a:rPr lang="en-US" altLang="zh-CN" sz="1200" b="1" i="0">
                          <a:solidFill>
                            <a:srgbClr val="000000"/>
                          </a:solidFill>
                          <a:latin typeface="等线" panose="02010600030101010101" charset="-122"/>
                          <a:ea typeface="等线" panose="02010600030101010101" charset="-122"/>
                        </a:rPr>
                        <a:t> Product Size</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l" fontAlgn="ctr">
                        <a:buClrTx/>
                        <a:buSzTx/>
                        <a:buFontTx/>
                      </a:pPr>
                      <a:r>
                        <a:rPr lang="en-US" altLang="zh-CN" sz="1200">
                          <a:solidFill>
                            <a:srgbClr val="000000"/>
                          </a:solidFill>
                          <a:latin typeface="等线" panose="02010600030101010101" charset="-122"/>
                          <a:ea typeface="等线" panose="02010600030101010101" charset="-122"/>
                          <a:sym typeface="+mn-ea"/>
                        </a:rPr>
                        <a:t>400*400*1200mm</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endParaRPr sz="1200" b="1" i="0">
                        <a:solidFill>
                          <a:srgbClr val="22C55E"/>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gridSpan="2">
                  <a:txBody>
                    <a:bodyPr/>
                    <a:p>
                      <a:pPr algn="ctr" fontAlgn="ctr"/>
                      <a:r>
                        <a:rPr lang="en-US" altLang="zh-CN" sz="1200" b="0" i="0">
                          <a:solidFill>
                            <a:srgbClr val="000000"/>
                          </a:solidFill>
                          <a:latin typeface="等线" panose="02010600030101010101" charset="-122"/>
                          <a:ea typeface="等线" panose="02010600030101010101" charset="-122"/>
                        </a:rPr>
                        <a:t>Powerful airflow, quiet operation</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hMerge="1">
                  <a:tcPr>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r>
              <a:tr h="374015">
                <a:tc>
                  <a:txBody>
                    <a:bodyPr/>
                    <a:p>
                      <a:pPr algn="l" fontAlgn="ctr"/>
                      <a:r>
                        <a:rPr lang="en-US" altLang="zh-CN" sz="1200" b="1" i="0">
                          <a:solidFill>
                            <a:srgbClr val="000000"/>
                          </a:solidFill>
                          <a:latin typeface="等线" panose="02010600030101010101" charset="-122"/>
                          <a:ea typeface="等线" panose="02010600030101010101" charset="-122"/>
                        </a:rPr>
                        <a:t> Carton Size</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l" fontAlgn="ctr">
                        <a:buClrTx/>
                        <a:buSzTx/>
                        <a:buFontTx/>
                      </a:pPr>
                      <a:r>
                        <a:rPr lang="en-US" altLang="zh-CN" sz="1200">
                          <a:solidFill>
                            <a:srgbClr val="000000"/>
                          </a:solidFill>
                          <a:latin typeface="等线" panose="02010600030101010101" charset="-122"/>
                          <a:ea typeface="等线" panose="02010600030101010101" charset="-122"/>
                          <a:sym typeface="+mn-ea"/>
                        </a:rPr>
                        <a:t>580*355*425mm</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endParaRPr sz="1200" b="1" i="0">
                        <a:solidFill>
                          <a:srgbClr val="22C55E"/>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gridSpan="2">
                  <a:txBody>
                    <a:bodyPr/>
                    <a:p>
                      <a:pPr algn="ctr" fontAlgn="ctr"/>
                      <a:r>
                        <a:rPr lang="en-US" altLang="zh-CN" sz="1200" b="0" i="0">
                          <a:solidFill>
                            <a:srgbClr val="000000"/>
                          </a:solidFill>
                          <a:latin typeface="等线" panose="02010600030101010101" charset="-122"/>
                          <a:ea typeface="等线" panose="02010600030101010101" charset="-122"/>
                        </a:rPr>
                        <a:t>Dense safety grill protection</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hMerge="1">
                  <a:tcPr>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r>
              <a:tr h="352425">
                <a:tc>
                  <a:txBody>
                    <a:bodyPr/>
                    <a:p>
                      <a:pPr algn="l" fontAlgn="ctr"/>
                      <a:r>
                        <a:rPr lang="en-US" altLang="zh-CN" sz="1200" b="1" i="0">
                          <a:solidFill>
                            <a:srgbClr val="000000"/>
                          </a:solidFill>
                          <a:latin typeface="等线" panose="02010600030101010101" charset="-122"/>
                          <a:ea typeface="等线" panose="02010600030101010101" charset="-122"/>
                        </a:rPr>
                        <a:t> Control Mode</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l" fontAlgn="ctr"/>
                      <a:r>
                        <a:rPr lang="en-US" altLang="zh-CN" sz="1200">
                          <a:solidFill>
                            <a:srgbClr val="000000"/>
                          </a:solidFill>
                          <a:latin typeface="等线" panose="02010600030101010101" charset="-122"/>
                          <a:ea typeface="等线" panose="02010600030101010101" charset="-122"/>
                          <a:sym typeface="+mn-ea"/>
                        </a:rPr>
                        <a:t>Remote control operation</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r>
                        <a:rPr lang="en-US" altLang="zh-CN" sz="1200" b="1" i="0">
                          <a:solidFill>
                            <a:srgbClr val="22C55E"/>
                          </a:solidFill>
                          <a:latin typeface="等线" panose="02010600030101010101" charset="-122"/>
                          <a:ea typeface="等线" panose="02010600030101010101" charset="-122"/>
                        </a:rPr>
                        <a:t>✓</a:t>
                      </a:r>
                      <a:endParaRPr lang="en-US" altLang="zh-CN" sz="1200" b="1" i="0">
                        <a:solidFill>
                          <a:srgbClr val="22C55E"/>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gridSpan="2">
                  <a:txBody>
                    <a:bodyPr/>
                    <a:p>
                      <a:pPr algn="ctr" fontAlgn="ctr"/>
                      <a:r>
                        <a:rPr lang="en-US" altLang="zh-CN" sz="1200" b="0" i="0">
                          <a:solidFill>
                            <a:srgbClr val="000000"/>
                          </a:solidFill>
                          <a:latin typeface="等线" panose="02010600030101010101" charset="-122"/>
                          <a:ea typeface="等线" panose="02010600030101010101" charset="-122"/>
                        </a:rPr>
                        <a:t>Stable base with counterweight</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hMerge="1">
                  <a:tcPr>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r>
              <a:tr h="351790">
                <a:tc>
                  <a:txBody>
                    <a:bodyPr/>
                    <a:p>
                      <a:pPr algn="l" fontAlgn="ctr"/>
                      <a:r>
                        <a:rPr lang="en-US" altLang="zh-CN" sz="1200" b="1" i="0">
                          <a:solidFill>
                            <a:srgbClr val="000000"/>
                          </a:solidFill>
                          <a:latin typeface="等线" panose="02010600030101010101" charset="-122"/>
                          <a:ea typeface="等线" panose="02010600030101010101" charset="-122"/>
                        </a:rPr>
                        <a:t> Packing Qty.</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l" fontAlgn="ctr"/>
                      <a:r>
                        <a:rPr lang="en-US" altLang="zh-CN" sz="1200" b="0" i="0">
                          <a:solidFill>
                            <a:srgbClr val="000000"/>
                          </a:solidFill>
                          <a:latin typeface="等线" panose="02010600030101010101" charset="-122"/>
                          <a:ea typeface="等线" panose="02010600030101010101" charset="-122"/>
                        </a:rPr>
                        <a:t>1 pcs/ctn</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r>
                        <a:rPr lang="en-US" altLang="zh-CN" sz="1200" b="1" i="0">
                          <a:solidFill>
                            <a:srgbClr val="22C55E"/>
                          </a:solidFill>
                          <a:latin typeface="等线" panose="02010600030101010101" charset="-122"/>
                          <a:ea typeface="等线" panose="02010600030101010101" charset="-122"/>
                        </a:rPr>
                        <a:t>✓</a:t>
                      </a:r>
                      <a:endParaRPr lang="en-US" altLang="zh-CN" sz="1200" b="1" i="0">
                        <a:solidFill>
                          <a:srgbClr val="22C55E"/>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gridSpan="2">
                  <a:txBody>
                    <a:bodyPr/>
                    <a:p>
                      <a:pPr algn="ctr" fontAlgn="ctr"/>
                      <a:r>
                        <a:rPr lang="en-US" altLang="zh-CN" sz="1200">
                          <a:solidFill>
                            <a:srgbClr val="000000"/>
                          </a:solidFill>
                          <a:latin typeface="等线" panose="02010600030101010101" charset="-122"/>
                          <a:ea typeface="等线" panose="02010600030101010101" charset="-122"/>
                          <a:sym typeface="+mn-ea"/>
                        </a:rPr>
                        <a:t>Customizable colors</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hMerge="1">
                  <a:tcPr>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r>
              <a:tr h="352425">
                <a:tc>
                  <a:txBody>
                    <a:bodyPr/>
                    <a:p>
                      <a:pPr algn="l" fontAlgn="ctr"/>
                      <a:r>
                        <a:rPr lang="en-US" altLang="zh-CN" sz="1200" b="1" i="0">
                          <a:solidFill>
                            <a:srgbClr val="000000"/>
                          </a:solidFill>
                          <a:latin typeface="等线" panose="02010600030101010101" charset="-122"/>
                          <a:ea typeface="等线" panose="02010600030101010101" charset="-122"/>
                        </a:rPr>
                        <a:t> Blade Quantity</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l" fontAlgn="ctr"/>
                      <a:r>
                        <a:rPr lang="en-US" altLang="zh-CN" sz="1200">
                          <a:solidFill>
                            <a:srgbClr val="000000"/>
                          </a:solidFill>
                          <a:latin typeface="等线" panose="02010600030101010101" charset="-122"/>
                          <a:ea typeface="等线" panose="02010600030101010101" charset="-122"/>
                          <a:sym typeface="+mn-ea"/>
                        </a:rPr>
                        <a:t>7 Plastic Blades</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endParaRPr lang="en-US" altLang="zh-CN" sz="1200" b="1" i="0">
                        <a:solidFill>
                          <a:srgbClr val="22C55E"/>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gridSpan="2">
                  <a:txBody>
                    <a:bodyPr/>
                    <a:p>
                      <a:pPr algn="ctr" fontAlgn="ctr"/>
                      <a:r>
                        <a:rPr lang="en-US" altLang="zh-CN" sz="1200" b="0" i="0">
                          <a:solidFill>
                            <a:srgbClr val="000000"/>
                          </a:solidFill>
                          <a:latin typeface="等线" panose="02010600030101010101" charset="-122"/>
                          <a:ea typeface="等线" panose="02010600030101010101" charset="-122"/>
                        </a:rPr>
                        <a:t>OEM &amp; ODM supported</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hMerge="1">
                  <a:tcPr>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r>
              <a:tr h="351790">
                <a:tc>
                  <a:txBody>
                    <a:bodyPr/>
                    <a:p>
                      <a:pPr algn="l" fontAlgn="ctr"/>
                      <a:r>
                        <a:rPr lang="en-US" altLang="zh-CN" sz="1200" b="1" i="0">
                          <a:solidFill>
                            <a:srgbClr val="000000"/>
                          </a:solidFill>
                          <a:latin typeface="等线" panose="02010600030101010101" charset="-122"/>
                          <a:ea typeface="等线" panose="02010600030101010101" charset="-122"/>
                        </a:rPr>
                        <a:t> Oscillation</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l" fontAlgn="ctr"/>
                      <a:r>
                        <a:rPr lang="en-US" altLang="zh-CN" sz="1200" b="0" i="0">
                          <a:solidFill>
                            <a:srgbClr val="000000"/>
                          </a:solidFill>
                          <a:latin typeface="等线" panose="02010600030101010101" charset="-122"/>
                          <a:ea typeface="等线" panose="02010600030101010101" charset="-122"/>
                        </a:rPr>
                        <a:t>Left &amp; Right Oscillation</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l" fontAlgn="ctr"/>
                      <a:endParaRPr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gridSpan="2">
                  <a:txBody>
                    <a:bodyPr/>
                    <a:p>
                      <a:pPr algn="ctr" fontAlgn="ctr"/>
                      <a:r>
                        <a:rPr lang="en-US" altLang="zh-CN" sz="1200" b="0" i="0">
                          <a:solidFill>
                            <a:srgbClr val="000000"/>
                          </a:solidFill>
                          <a:latin typeface="等线" panose="02010600030101010101" charset="-122"/>
                          <a:ea typeface="等线" panose="02010600030101010101" charset="-122"/>
                        </a:rPr>
                        <a:t>Carton color is customizable</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hMerge="1">
                  <a:tcPr>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r>
              <a:tr h="542925">
                <a:tc>
                  <a:txBody>
                    <a:bodyPr/>
                    <a:p>
                      <a:pPr algn="ctr" fontAlgn="ctr"/>
                      <a:r>
                        <a:rPr lang="en-US" altLang="zh-CN" sz="1300" b="1" i="0">
                          <a:solidFill>
                            <a:srgbClr val="FFFFFF"/>
                          </a:solidFill>
                          <a:latin typeface="等线" panose="02010600030101010101" charset="-122"/>
                          <a:ea typeface="等线" panose="02010600030101010101" charset="-122"/>
                        </a:rPr>
                        <a:t>Packing Data</a:t>
                      </a:r>
                      <a:endParaRPr lang="en-US" altLang="zh-CN" sz="1300" b="1" i="0">
                        <a:solidFill>
                          <a:srgbClr val="FFFFFF"/>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1A365D"/>
                    </a:solidFill>
                  </a:tcPr>
                </a:tc>
                <a:tc>
                  <a:txBody>
                    <a:bodyPr/>
                    <a:p>
                      <a:pPr algn="l" fontAlgn="ctr"/>
                      <a:endParaRPr sz="13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1A365D"/>
                    </a:solidFill>
                  </a:tcPr>
                </a:tc>
                <a:tc gridSpan="3">
                  <a:txBody>
                    <a:bodyPr/>
                    <a:p>
                      <a:pPr algn="ctr" fontAlgn="ctr"/>
                      <a:r>
                        <a:rPr lang="en-US" altLang="zh-CN" sz="1300" b="1" i="0">
                          <a:solidFill>
                            <a:srgbClr val="FFFFFF"/>
                          </a:solidFill>
                          <a:latin typeface="等线" panose="02010600030101010101" charset="-122"/>
                          <a:ea typeface="等线" panose="02010600030101010101" charset="-122"/>
                        </a:rPr>
                        <a:t>Packing Quantity</a:t>
                      </a:r>
                      <a:r>
                        <a:rPr lang="zh-CN" altLang="en-US" sz="1300" b="1" i="0">
                          <a:solidFill>
                            <a:srgbClr val="FFFFFF"/>
                          </a:solidFill>
                          <a:latin typeface="等线" panose="02010600030101010101" charset="-122"/>
                          <a:ea typeface="等线" panose="02010600030101010101" charset="-122"/>
                        </a:rPr>
                        <a:t>（</a:t>
                      </a:r>
                      <a:r>
                        <a:rPr lang="en-US" altLang="zh-CN" sz="1300" b="1" i="0">
                          <a:solidFill>
                            <a:srgbClr val="FFFFFF"/>
                          </a:solidFill>
                          <a:latin typeface="等线" panose="02010600030101010101" charset="-122"/>
                          <a:ea typeface="等线" panose="02010600030101010101" charset="-122"/>
                        </a:rPr>
                        <a:t>pcs </a:t>
                      </a:r>
                      <a:r>
                        <a:rPr lang="zh-CN" altLang="en-US" sz="1300" b="1" i="0">
                          <a:solidFill>
                            <a:srgbClr val="FFFFFF"/>
                          </a:solidFill>
                          <a:latin typeface="等线" panose="02010600030101010101" charset="-122"/>
                          <a:ea typeface="等线" panose="02010600030101010101" charset="-122"/>
                        </a:rPr>
                        <a:t>）</a:t>
                      </a:r>
                      <a:endParaRPr lang="zh-CN" altLang="en-US" sz="1300" b="1" i="0">
                        <a:solidFill>
                          <a:srgbClr val="FFFFFF"/>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1A365D"/>
                    </a:solidFill>
                  </a:tcPr>
                </a:tc>
                <a:tc hMerge="1">
                  <a:tcP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c hMerge="1">
                  <a:tcPr>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r>
              <a:tr h="542290">
                <a:tc>
                  <a:txBody>
                    <a:bodyPr/>
                    <a:p>
                      <a:pPr algn="ctr" fontAlgn="ctr"/>
                      <a:r>
                        <a:rPr lang="en-US" altLang="zh-CN" sz="1200" b="1" i="0">
                          <a:solidFill>
                            <a:srgbClr val="000000"/>
                          </a:solidFill>
                          <a:latin typeface="等线" panose="02010600030101010101" charset="-122"/>
                          <a:ea typeface="等线" panose="02010600030101010101" charset="-122"/>
                        </a:rPr>
                        <a:t>Specifications</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r>
                        <a:rPr lang="en-US" altLang="zh-CN" sz="1200" b="1" i="0">
                          <a:solidFill>
                            <a:srgbClr val="000000"/>
                          </a:solidFill>
                          <a:latin typeface="等线" panose="02010600030101010101" charset="-122"/>
                          <a:ea typeface="等线" panose="02010600030101010101" charset="-122"/>
                        </a:rPr>
                        <a:t>G.W /N.W(KG)</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r>
                        <a:rPr lang="en-US" altLang="zh-CN" sz="1200" b="1" i="0">
                          <a:solidFill>
                            <a:srgbClr val="000000"/>
                          </a:solidFill>
                          <a:latin typeface="等线" panose="02010600030101010101" charset="-122"/>
                          <a:ea typeface="等线" panose="02010600030101010101" charset="-122"/>
                        </a:rPr>
                        <a:t>20GP</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r>
                        <a:rPr lang="en-US" altLang="zh-CN" sz="1200" b="1" i="0">
                          <a:solidFill>
                            <a:srgbClr val="000000"/>
                          </a:solidFill>
                          <a:latin typeface="等线" panose="02010600030101010101" charset="-122"/>
                          <a:ea typeface="等线" panose="02010600030101010101" charset="-122"/>
                        </a:rPr>
                        <a:t>40GP</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r>
                        <a:rPr lang="en-US" altLang="zh-CN" sz="1200" b="1" i="0">
                          <a:solidFill>
                            <a:srgbClr val="000000"/>
                          </a:solidFill>
                          <a:latin typeface="等线" panose="02010600030101010101" charset="-122"/>
                          <a:ea typeface="等线" panose="02010600030101010101" charset="-122"/>
                        </a:rPr>
                        <a:t>40HQ</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r>
              <a:tr h="543560">
                <a:tc>
                  <a:txBody>
                    <a:bodyPr/>
                    <a:p>
                      <a:pPr algn="ctr" fontAlgn="ctr"/>
                      <a:r>
                        <a:rPr lang="en-US" altLang="zh-CN" sz="1200" b="0" i="0">
                          <a:solidFill>
                            <a:srgbClr val="000000"/>
                          </a:solidFill>
                          <a:latin typeface="等线" panose="02010600030101010101" charset="-122"/>
                          <a:ea typeface="等线" panose="02010600030101010101" charset="-122"/>
                        </a:rPr>
                        <a:t>14Inch Floor Fan</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r>
                        <a:rPr lang="en-US" altLang="zh-CN" sz="1200" b="0" i="0">
                          <a:solidFill>
                            <a:srgbClr val="000000"/>
                          </a:solidFill>
                          <a:latin typeface="等线" panose="02010600030101010101" charset="-122"/>
                          <a:ea typeface="等线" panose="02010600030101010101" charset="-122"/>
                        </a:rPr>
                        <a:t>5.7/4.9</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r>
                        <a:rPr lang="en-US" altLang="zh-CN" sz="1100" b="0" i="0">
                          <a:solidFill>
                            <a:srgbClr val="000000"/>
                          </a:solidFill>
                          <a:latin typeface="宋体" panose="02010600030101010101" pitchFamily="2" charset="-122"/>
                          <a:ea typeface="宋体" panose="02010600030101010101" pitchFamily="2" charset="-122"/>
                        </a:rPr>
                        <a:t>286</a:t>
                      </a:r>
                      <a:r>
                        <a:rPr lang="en-US" altLang="zh-CN" sz="1100" b="0" i="0">
                          <a:solidFill>
                            <a:srgbClr val="000000"/>
                          </a:solidFill>
                          <a:latin typeface="宋体" panose="02010600030101010101" pitchFamily="2" charset="-122"/>
                          <a:ea typeface="宋体" panose="02010600030101010101" pitchFamily="2" charset="-122"/>
                        </a:rPr>
                        <a:t> </a:t>
                      </a:r>
                      <a:endParaRPr lang="en-US" altLang="zh-CN" sz="1100" b="0" i="0">
                        <a:solidFill>
                          <a:srgbClr val="000000"/>
                        </a:solidFill>
                        <a:latin typeface="宋体" panose="02010600030101010101" pitchFamily="2" charset="-122"/>
                        <a:ea typeface="宋体" panose="02010600030101010101" pitchFamily="2"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r>
                        <a:rPr lang="en-US" altLang="zh-CN" sz="1100" b="0" i="0">
                          <a:solidFill>
                            <a:srgbClr val="000000"/>
                          </a:solidFill>
                          <a:latin typeface="宋体" panose="02010600030101010101" pitchFamily="2" charset="-122"/>
                          <a:ea typeface="宋体" panose="02010600030101010101" pitchFamily="2" charset="-122"/>
                        </a:rPr>
                        <a:t>629</a:t>
                      </a:r>
                      <a:r>
                        <a:rPr lang="en-US" altLang="zh-CN" sz="1100" b="0" i="0">
                          <a:solidFill>
                            <a:srgbClr val="000000"/>
                          </a:solidFill>
                          <a:latin typeface="宋体" panose="02010600030101010101" pitchFamily="2" charset="-122"/>
                          <a:ea typeface="宋体" panose="02010600030101010101" pitchFamily="2" charset="-122"/>
                        </a:rPr>
                        <a:t> </a:t>
                      </a:r>
                      <a:endParaRPr lang="en-US" altLang="zh-CN" sz="1100" b="0" i="0">
                        <a:solidFill>
                          <a:srgbClr val="000000"/>
                        </a:solidFill>
                        <a:latin typeface="宋体" panose="02010600030101010101" pitchFamily="2" charset="-122"/>
                        <a:ea typeface="宋体" panose="02010600030101010101" pitchFamily="2"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r>
                        <a:rPr lang="en-US" altLang="zh-CN" sz="1100" b="0" i="0">
                          <a:solidFill>
                            <a:srgbClr val="000000"/>
                          </a:solidFill>
                          <a:latin typeface="宋体" panose="02010600030101010101" pitchFamily="2" charset="-122"/>
                          <a:ea typeface="宋体" panose="02010600030101010101" pitchFamily="2" charset="-122"/>
                        </a:rPr>
                        <a:t>777</a:t>
                      </a:r>
                      <a:r>
                        <a:rPr lang="en-US" altLang="zh-CN" sz="1100" b="0" i="0">
                          <a:solidFill>
                            <a:srgbClr val="000000"/>
                          </a:solidFill>
                          <a:latin typeface="宋体" panose="02010600030101010101" pitchFamily="2" charset="-122"/>
                          <a:ea typeface="宋体" panose="02010600030101010101" pitchFamily="2" charset="-122"/>
                        </a:rPr>
                        <a:t> </a:t>
                      </a:r>
                      <a:endParaRPr lang="en-US" altLang="zh-CN" sz="1100" b="0" i="0">
                        <a:solidFill>
                          <a:srgbClr val="000000"/>
                        </a:solidFill>
                        <a:latin typeface="宋体" panose="02010600030101010101" pitchFamily="2" charset="-122"/>
                        <a:ea typeface="宋体" panose="02010600030101010101" pitchFamily="2"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r>
            </a:tbl>
          </a:graphicData>
        </a:graphic>
      </p:graphicFrame>
      <p:pic>
        <p:nvPicPr>
          <p:cNvPr id="2" name="图片 1" descr="24-透"/>
          <p:cNvPicPr>
            <a:picLocks noChangeAspect="1"/>
          </p:cNvPicPr>
          <p:nvPr/>
        </p:nvPicPr>
        <p:blipFill>
          <a:blip r:embed="rId1"/>
          <a:stretch>
            <a:fillRect/>
          </a:stretch>
        </p:blipFill>
        <p:spPr>
          <a:xfrm>
            <a:off x="5943600" y="-20955"/>
            <a:ext cx="6858000" cy="6858000"/>
          </a:xfrm>
          <a:prstGeom prst="rect">
            <a:avLst/>
          </a:prstGeom>
        </p:spPr>
      </p:pic>
    </p:spTree>
    <p:custDataLst>
      <p:tags r:id="rId2"/>
    </p:custData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5" name="表格 14"/>
          <p:cNvGraphicFramePr/>
          <p:nvPr/>
        </p:nvGraphicFramePr>
        <p:xfrm>
          <a:off x="15240" y="-20955"/>
          <a:ext cx="6913880" cy="6257925"/>
        </p:xfrm>
        <a:graphic>
          <a:graphicData uri="http://schemas.openxmlformats.org/drawingml/2006/table">
            <a:tbl>
              <a:tblPr/>
              <a:tblGrid>
                <a:gridCol w="1365885"/>
                <a:gridCol w="1963420"/>
                <a:gridCol w="1111885"/>
                <a:gridCol w="613410"/>
                <a:gridCol w="1859280"/>
              </a:tblGrid>
              <a:tr h="1042035">
                <a:tc gridSpan="5">
                  <a:txBody>
                    <a:bodyPr/>
                    <a:p>
                      <a:pPr algn="ctr" fontAlgn="ctr"/>
                      <a:r>
                        <a:rPr lang="en-US" altLang="zh-CN" sz="1700" b="1">
                          <a:solidFill>
                            <a:srgbClr val="000000"/>
                          </a:solidFill>
                          <a:latin typeface="等线" panose="02010600030101010101" charset="-122"/>
                          <a:ea typeface="等线" panose="02010600030101010101" charset="-122"/>
                          <a:sym typeface="+mn-ea"/>
                        </a:rPr>
                        <a:t>Specifications</a:t>
                      </a:r>
                      <a:r>
                        <a:rPr lang="zh-CN" altLang="en-US" sz="1700" b="1">
                          <a:solidFill>
                            <a:srgbClr val="000000"/>
                          </a:solidFill>
                          <a:latin typeface="等线" panose="02010600030101010101" charset="-122"/>
                          <a:ea typeface="等线" panose="02010600030101010101" charset="-122"/>
                          <a:sym typeface="+mn-ea"/>
                        </a:rPr>
                        <a:t>：</a:t>
                      </a:r>
                      <a:r>
                        <a:rPr lang="en-US" altLang="zh-CN" sz="1700" b="1">
                          <a:solidFill>
                            <a:srgbClr val="000000"/>
                          </a:solidFill>
                          <a:latin typeface="等线" panose="02010600030101010101" charset="-122"/>
                          <a:ea typeface="等线" panose="02010600030101010101" charset="-122"/>
                          <a:sym typeface="+mn-ea"/>
                        </a:rPr>
                        <a:t>14 DC motor floor fan-RS-26FS24H</a:t>
                      </a:r>
                      <a:r>
                        <a:rPr lang="zh-CN" altLang="en-US" sz="1700" b="1">
                          <a:solidFill>
                            <a:srgbClr val="000000"/>
                          </a:solidFill>
                          <a:latin typeface="等线" panose="02010600030101010101" charset="-122"/>
                          <a:ea typeface="等线" panose="02010600030101010101" charset="-122"/>
                          <a:sym typeface="+mn-ea"/>
                        </a:rPr>
                        <a:t>（</a:t>
                      </a:r>
                      <a:r>
                        <a:rPr lang="en-US" altLang="zh-CN" sz="1700" b="1">
                          <a:solidFill>
                            <a:srgbClr val="000000"/>
                          </a:solidFill>
                          <a:latin typeface="等线" panose="02010600030101010101" charset="-122"/>
                          <a:ea typeface="等线" panose="02010600030101010101" charset="-122"/>
                          <a:sym typeface="+mn-ea"/>
                        </a:rPr>
                        <a:t>Customizable</a:t>
                      </a:r>
                      <a:r>
                        <a:rPr lang="zh-CN" altLang="en-US" sz="1700" b="1">
                          <a:solidFill>
                            <a:srgbClr val="000000"/>
                          </a:solidFill>
                          <a:latin typeface="等线" panose="02010600030101010101" charset="-122"/>
                          <a:ea typeface="等线" panose="02010600030101010101" charset="-122"/>
                          <a:sym typeface="+mn-ea"/>
                        </a:rPr>
                        <a:t>）</a:t>
                      </a:r>
                      <a:endParaRPr lang="zh-CN" altLang="en-US" sz="1700" b="1"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hMerge="1">
                  <a:tcP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c hMerge="1">
                  <a:tcP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c hMerge="1">
                  <a:tcP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c hMerge="1">
                  <a:tcPr>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r>
              <a:tr h="396240">
                <a:tc gridSpan="2">
                  <a:txBody>
                    <a:bodyPr/>
                    <a:p>
                      <a:pPr algn="ctr" fontAlgn="ctr"/>
                      <a:r>
                        <a:rPr lang="en-US" altLang="zh-CN" sz="1300" b="1" i="0">
                          <a:solidFill>
                            <a:srgbClr val="FFFFFF"/>
                          </a:solidFill>
                          <a:latin typeface="等线" panose="02010600030101010101" charset="-122"/>
                          <a:ea typeface="等线" panose="02010600030101010101" charset="-122"/>
                        </a:rPr>
                        <a:t>Product Specifications</a:t>
                      </a:r>
                      <a:endParaRPr lang="en-US" altLang="zh-CN" sz="1300" b="1" i="0">
                        <a:solidFill>
                          <a:srgbClr val="FFFFFF"/>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1A365D"/>
                    </a:solidFill>
                  </a:tcPr>
                </a:tc>
                <a:tc hMerge="1">
                  <a:tcPr>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c>
                  <a:txBody>
                    <a:bodyPr/>
                    <a:p>
                      <a:pPr algn="l" fontAlgn="ctr"/>
                      <a:r>
                        <a:rPr lang="en-US" altLang="zh-CN" sz="1300" b="1" i="0">
                          <a:solidFill>
                            <a:srgbClr val="FFFFFF"/>
                          </a:solidFill>
                          <a:latin typeface="等线" panose="02010600030101010101" charset="-122"/>
                          <a:ea typeface="等线" panose="02010600030101010101" charset="-122"/>
                        </a:rPr>
                        <a:t>Customizable</a:t>
                      </a:r>
                      <a:endParaRPr lang="en-US" altLang="zh-CN" sz="1300" b="1" i="0">
                        <a:solidFill>
                          <a:srgbClr val="FFFFFF"/>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1A365D"/>
                    </a:solidFill>
                  </a:tcPr>
                </a:tc>
                <a:tc gridSpan="2">
                  <a:txBody>
                    <a:bodyPr/>
                    <a:p>
                      <a:pPr algn="ctr" fontAlgn="ctr"/>
                      <a:r>
                        <a:rPr lang="en-US" altLang="zh-CN" sz="1300" b="1" i="0">
                          <a:solidFill>
                            <a:srgbClr val="FFFFFF"/>
                          </a:solidFill>
                          <a:latin typeface="等线" panose="02010600030101010101" charset="-122"/>
                          <a:ea typeface="等线" panose="02010600030101010101" charset="-122"/>
                        </a:rPr>
                        <a:t>Product Selling Points</a:t>
                      </a:r>
                      <a:endParaRPr lang="en-US" altLang="zh-CN" sz="1300" b="1" i="0">
                        <a:solidFill>
                          <a:srgbClr val="FFFFFF"/>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1A365D"/>
                    </a:solidFill>
                  </a:tcPr>
                </a:tc>
                <a:tc hMerge="1">
                  <a:tcPr>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r>
              <a:tr h="351790">
                <a:tc>
                  <a:txBody>
                    <a:bodyPr/>
                    <a:p>
                      <a:pPr algn="l" fontAlgn="ctr"/>
                      <a:r>
                        <a:rPr lang="en-US" altLang="zh-CN" sz="1200" b="1" i="0">
                          <a:solidFill>
                            <a:srgbClr val="000000"/>
                          </a:solidFill>
                          <a:latin typeface="等线" panose="02010600030101010101" charset="-122"/>
                          <a:ea typeface="等线" panose="02010600030101010101" charset="-122"/>
                        </a:rPr>
                        <a:t> Rated Voltage</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l" fontAlgn="ctr"/>
                      <a:r>
                        <a:rPr lang="en-US" altLang="zh-CN" sz="1200" b="0" i="0">
                          <a:solidFill>
                            <a:srgbClr val="000000"/>
                          </a:solidFill>
                          <a:latin typeface="等线" panose="02010600030101010101" charset="-122"/>
                          <a:ea typeface="等线" panose="02010600030101010101" charset="-122"/>
                        </a:rPr>
                        <a:t>220V~50Hz</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r>
                        <a:rPr lang="en-US" altLang="zh-CN" sz="1200" b="1" i="0">
                          <a:solidFill>
                            <a:srgbClr val="22C55E"/>
                          </a:solidFill>
                          <a:latin typeface="等线" panose="02010600030101010101" charset="-122"/>
                          <a:ea typeface="等线" panose="02010600030101010101" charset="-122"/>
                        </a:rPr>
                        <a:t>✓</a:t>
                      </a:r>
                      <a:endParaRPr lang="en-US" altLang="zh-CN" sz="1200" b="1" i="0">
                        <a:solidFill>
                          <a:srgbClr val="22C55E"/>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gridSpan="2">
                  <a:txBody>
                    <a:bodyPr/>
                    <a:p>
                      <a:pPr algn="ctr" fontAlgn="ctr"/>
                      <a:r>
                        <a:rPr lang="en-US" altLang="zh-CN" sz="1200" b="0" i="0">
                          <a:solidFill>
                            <a:srgbClr val="000000"/>
                          </a:solidFill>
                          <a:latin typeface="等线" panose="02010600030101010101" charset="-122"/>
                          <a:ea typeface="等线" panose="02010600030101010101" charset="-122"/>
                        </a:rPr>
                        <a:t>Stepless Speed Control</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hMerge="1">
                  <a:tcPr>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r>
              <a:tr h="352425">
                <a:tc>
                  <a:txBody>
                    <a:bodyPr/>
                    <a:p>
                      <a:pPr algn="l" fontAlgn="ctr"/>
                      <a:r>
                        <a:rPr lang="en-US" altLang="zh-CN" sz="1200" b="1" i="0">
                          <a:solidFill>
                            <a:srgbClr val="000000"/>
                          </a:solidFill>
                          <a:latin typeface="等线" panose="02010600030101010101" charset="-122"/>
                          <a:ea typeface="等线" panose="02010600030101010101" charset="-122"/>
                        </a:rPr>
                        <a:t> Rated Power</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l" fontAlgn="ctr"/>
                      <a:r>
                        <a:rPr lang="en-US" altLang="zh-CN" sz="1200">
                          <a:solidFill>
                            <a:srgbClr val="000000"/>
                          </a:solidFill>
                          <a:latin typeface="等线" panose="02010600030101010101" charset="-122"/>
                          <a:ea typeface="等线" panose="02010600030101010101" charset="-122"/>
                          <a:sym typeface="+mn-ea"/>
                        </a:rPr>
                        <a:t>25W</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r>
                        <a:rPr lang="en-US" altLang="zh-CN" sz="1200" b="1" i="0">
                          <a:solidFill>
                            <a:srgbClr val="22C55E"/>
                          </a:solidFill>
                          <a:latin typeface="等线" panose="02010600030101010101" charset="-122"/>
                          <a:ea typeface="等线" panose="02010600030101010101" charset="-122"/>
                        </a:rPr>
                        <a:t>✓</a:t>
                      </a:r>
                      <a:endParaRPr lang="en-US" altLang="zh-CN" sz="1200" b="1" i="0">
                        <a:solidFill>
                          <a:srgbClr val="22C55E"/>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gridSpan="2">
                  <a:txBody>
                    <a:bodyPr/>
                    <a:p>
                      <a:pPr algn="ctr" fontAlgn="ctr"/>
                      <a:r>
                        <a:rPr lang="en-US" altLang="zh-CN" sz="1200" b="0" i="0">
                          <a:solidFill>
                            <a:srgbClr val="000000"/>
                          </a:solidFill>
                          <a:latin typeface="等线" panose="02010600030101010101" charset="-122"/>
                          <a:ea typeface="等线" panose="02010600030101010101" charset="-122"/>
                        </a:rPr>
                        <a:t>Left &amp; right oscillation</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hMerge="1">
                  <a:tcPr>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r>
              <a:tr h="351790">
                <a:tc>
                  <a:txBody>
                    <a:bodyPr/>
                    <a:p>
                      <a:pPr algn="l" fontAlgn="ctr"/>
                      <a:r>
                        <a:rPr lang="en-US" altLang="zh-CN" sz="1200" b="1" i="0">
                          <a:solidFill>
                            <a:srgbClr val="000000"/>
                          </a:solidFill>
                          <a:latin typeface="等线" panose="02010600030101010101" charset="-122"/>
                          <a:ea typeface="等线" panose="02010600030101010101" charset="-122"/>
                        </a:rPr>
                        <a:t> Body Material</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l" fontAlgn="ctr"/>
                      <a:r>
                        <a:rPr lang="en-US" altLang="zh-CN" sz="1200" b="0" i="0">
                          <a:solidFill>
                            <a:srgbClr val="000000"/>
                          </a:solidFill>
                          <a:latin typeface="等线" panose="02010600030101010101" charset="-122"/>
                          <a:ea typeface="等线" panose="02010600030101010101" charset="-122"/>
                        </a:rPr>
                        <a:t>Polypropylene (PP)</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r>
                        <a:rPr lang="en-US" altLang="zh-CN" sz="1200" b="1" i="0">
                          <a:solidFill>
                            <a:srgbClr val="22C55E"/>
                          </a:solidFill>
                          <a:latin typeface="等线" panose="02010600030101010101" charset="-122"/>
                          <a:ea typeface="等线" panose="02010600030101010101" charset="-122"/>
                        </a:rPr>
                        <a:t>✓</a:t>
                      </a:r>
                      <a:endParaRPr lang="en-US" altLang="zh-CN" sz="1200" b="1" i="0">
                        <a:solidFill>
                          <a:srgbClr val="22C55E"/>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gridSpan="2">
                  <a:txBody>
                    <a:bodyPr/>
                    <a:p>
                      <a:pPr algn="ctr" fontAlgn="ctr"/>
                      <a:r>
                        <a:rPr lang="en-US" altLang="zh-CN" sz="1200" b="0" i="0">
                          <a:solidFill>
                            <a:srgbClr val="000000"/>
                          </a:solidFill>
                          <a:latin typeface="等线" panose="02010600030101010101" charset="-122"/>
                          <a:ea typeface="等线" panose="02010600030101010101" charset="-122"/>
                        </a:rPr>
                        <a:t>Dual use as table or floor fan</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hMerge="1">
                  <a:tcPr>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r>
              <a:tr h="352425">
                <a:tc>
                  <a:txBody>
                    <a:bodyPr/>
                    <a:p>
                      <a:pPr algn="l" fontAlgn="ctr"/>
                      <a:r>
                        <a:rPr lang="en-US" altLang="zh-CN" sz="1200" b="1" i="0">
                          <a:solidFill>
                            <a:srgbClr val="000000"/>
                          </a:solidFill>
                          <a:latin typeface="等线" panose="02010600030101010101" charset="-122"/>
                          <a:ea typeface="等线" panose="02010600030101010101" charset="-122"/>
                        </a:rPr>
                        <a:t> Product Size</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l" fontAlgn="ctr">
                        <a:buClrTx/>
                        <a:buSzTx/>
                        <a:buFontTx/>
                      </a:pPr>
                      <a:r>
                        <a:rPr lang="en-US" altLang="zh-CN" sz="1200">
                          <a:solidFill>
                            <a:srgbClr val="000000"/>
                          </a:solidFill>
                          <a:latin typeface="等线" panose="02010600030101010101" charset="-122"/>
                          <a:ea typeface="等线" panose="02010600030101010101" charset="-122"/>
                          <a:sym typeface="+mn-ea"/>
                        </a:rPr>
                        <a:t>360*360*1100mm</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endParaRPr sz="1200" b="1" i="0">
                        <a:solidFill>
                          <a:srgbClr val="22C55E"/>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gridSpan="2">
                  <a:txBody>
                    <a:bodyPr/>
                    <a:p>
                      <a:pPr algn="ctr" fontAlgn="ctr"/>
                      <a:r>
                        <a:rPr lang="en-US" altLang="zh-CN" sz="1200" b="0" i="0">
                          <a:solidFill>
                            <a:srgbClr val="000000"/>
                          </a:solidFill>
                          <a:latin typeface="等线" panose="02010600030101010101" charset="-122"/>
                          <a:ea typeface="等线" panose="02010600030101010101" charset="-122"/>
                        </a:rPr>
                        <a:t>Powerful airflow, quiet operation</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hMerge="1">
                  <a:tcPr>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r>
              <a:tr h="374015">
                <a:tc>
                  <a:txBody>
                    <a:bodyPr/>
                    <a:p>
                      <a:pPr algn="l" fontAlgn="ctr"/>
                      <a:r>
                        <a:rPr lang="en-US" altLang="zh-CN" sz="1200" b="1" i="0">
                          <a:solidFill>
                            <a:srgbClr val="000000"/>
                          </a:solidFill>
                          <a:latin typeface="等线" panose="02010600030101010101" charset="-122"/>
                          <a:ea typeface="等线" panose="02010600030101010101" charset="-122"/>
                        </a:rPr>
                        <a:t> Carton Size</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l" fontAlgn="ctr">
                        <a:buClrTx/>
                        <a:buSzTx/>
                        <a:buFontTx/>
                      </a:pPr>
                      <a:r>
                        <a:rPr lang="en-US" altLang="zh-CN" sz="1200">
                          <a:solidFill>
                            <a:srgbClr val="000000"/>
                          </a:solidFill>
                          <a:latin typeface="等线" panose="02010600030101010101" charset="-122"/>
                          <a:ea typeface="等线" panose="02010600030101010101" charset="-122"/>
                          <a:sym typeface="+mn-ea"/>
                        </a:rPr>
                        <a:t>500*170*370mm</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endParaRPr sz="1200" b="1" i="0">
                        <a:solidFill>
                          <a:srgbClr val="22C55E"/>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gridSpan="2">
                  <a:txBody>
                    <a:bodyPr/>
                    <a:p>
                      <a:pPr algn="ctr" fontAlgn="ctr"/>
                      <a:r>
                        <a:rPr lang="en-US" altLang="zh-CN" sz="1200" b="0" i="0">
                          <a:solidFill>
                            <a:srgbClr val="000000"/>
                          </a:solidFill>
                          <a:latin typeface="等线" panose="02010600030101010101" charset="-122"/>
                          <a:ea typeface="等线" panose="02010600030101010101" charset="-122"/>
                        </a:rPr>
                        <a:t>Dense safety grill protection</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hMerge="1">
                  <a:tcPr>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r>
              <a:tr h="352425">
                <a:tc>
                  <a:txBody>
                    <a:bodyPr/>
                    <a:p>
                      <a:pPr algn="l" fontAlgn="ctr"/>
                      <a:r>
                        <a:rPr lang="en-US" altLang="zh-CN" sz="1200" b="1" i="0">
                          <a:solidFill>
                            <a:srgbClr val="000000"/>
                          </a:solidFill>
                          <a:latin typeface="等线" panose="02010600030101010101" charset="-122"/>
                          <a:ea typeface="等线" panose="02010600030101010101" charset="-122"/>
                        </a:rPr>
                        <a:t> Control Mode</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l" fontAlgn="ctr"/>
                      <a:r>
                        <a:rPr lang="en-US" altLang="zh-CN" sz="1200">
                          <a:solidFill>
                            <a:srgbClr val="000000"/>
                          </a:solidFill>
                          <a:latin typeface="等线" panose="02010600030101010101" charset="-122"/>
                          <a:ea typeface="等线" panose="02010600030101010101" charset="-122"/>
                          <a:sym typeface="+mn-ea"/>
                        </a:rPr>
                        <a:t>Rotary Knob Control</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r>
                        <a:rPr lang="en-US" altLang="zh-CN" sz="1200" b="1" i="0">
                          <a:solidFill>
                            <a:srgbClr val="22C55E"/>
                          </a:solidFill>
                          <a:latin typeface="等线" panose="02010600030101010101" charset="-122"/>
                          <a:ea typeface="等线" panose="02010600030101010101" charset="-122"/>
                        </a:rPr>
                        <a:t>✓</a:t>
                      </a:r>
                      <a:endParaRPr lang="en-US" altLang="zh-CN" sz="1200" b="1" i="0">
                        <a:solidFill>
                          <a:srgbClr val="22C55E"/>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gridSpan="2">
                  <a:txBody>
                    <a:bodyPr/>
                    <a:p>
                      <a:pPr algn="ctr" fontAlgn="ctr"/>
                      <a:r>
                        <a:rPr lang="en-US" altLang="zh-CN" sz="1200" b="0" i="0">
                          <a:solidFill>
                            <a:srgbClr val="000000"/>
                          </a:solidFill>
                          <a:latin typeface="等线" panose="02010600030101010101" charset="-122"/>
                          <a:ea typeface="等线" panose="02010600030101010101" charset="-122"/>
                        </a:rPr>
                        <a:t>Stable base with counterweight</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hMerge="1">
                  <a:tcPr>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r>
              <a:tr h="351790">
                <a:tc>
                  <a:txBody>
                    <a:bodyPr/>
                    <a:p>
                      <a:pPr algn="l" fontAlgn="ctr"/>
                      <a:r>
                        <a:rPr lang="en-US" altLang="zh-CN" sz="1200" b="1" i="0">
                          <a:solidFill>
                            <a:srgbClr val="000000"/>
                          </a:solidFill>
                          <a:latin typeface="等线" panose="02010600030101010101" charset="-122"/>
                          <a:ea typeface="等线" panose="02010600030101010101" charset="-122"/>
                        </a:rPr>
                        <a:t> Packing Qty.</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l" fontAlgn="ctr"/>
                      <a:r>
                        <a:rPr lang="en-US" altLang="zh-CN" sz="1200" b="0" i="0">
                          <a:solidFill>
                            <a:srgbClr val="000000"/>
                          </a:solidFill>
                          <a:latin typeface="等线" panose="02010600030101010101" charset="-122"/>
                          <a:ea typeface="等线" panose="02010600030101010101" charset="-122"/>
                        </a:rPr>
                        <a:t>1 pcs/ctn</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r>
                        <a:rPr lang="en-US" altLang="zh-CN" sz="1200" b="1" i="0">
                          <a:solidFill>
                            <a:srgbClr val="22C55E"/>
                          </a:solidFill>
                          <a:latin typeface="等线" panose="02010600030101010101" charset="-122"/>
                          <a:ea typeface="等线" panose="02010600030101010101" charset="-122"/>
                        </a:rPr>
                        <a:t>✓</a:t>
                      </a:r>
                      <a:endParaRPr lang="en-US" altLang="zh-CN" sz="1200" b="1" i="0">
                        <a:solidFill>
                          <a:srgbClr val="22C55E"/>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gridSpan="2">
                  <a:txBody>
                    <a:bodyPr/>
                    <a:p>
                      <a:pPr algn="ctr" fontAlgn="ctr"/>
                      <a:r>
                        <a:rPr lang="en-US" altLang="zh-CN" sz="1200">
                          <a:solidFill>
                            <a:srgbClr val="000000"/>
                          </a:solidFill>
                          <a:latin typeface="等线" panose="02010600030101010101" charset="-122"/>
                          <a:ea typeface="等线" panose="02010600030101010101" charset="-122"/>
                          <a:sym typeface="+mn-ea"/>
                        </a:rPr>
                        <a:t>Customizable colors</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hMerge="1">
                  <a:tcPr>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r>
              <a:tr h="352425">
                <a:tc>
                  <a:txBody>
                    <a:bodyPr/>
                    <a:p>
                      <a:pPr algn="l" fontAlgn="ctr"/>
                      <a:r>
                        <a:rPr lang="en-US" altLang="zh-CN" sz="1200" b="1" i="0">
                          <a:solidFill>
                            <a:srgbClr val="000000"/>
                          </a:solidFill>
                          <a:latin typeface="等线" panose="02010600030101010101" charset="-122"/>
                          <a:ea typeface="等线" panose="02010600030101010101" charset="-122"/>
                        </a:rPr>
                        <a:t> Blade Quantity</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l" fontAlgn="ctr"/>
                      <a:r>
                        <a:rPr lang="en-US" altLang="zh-CN" sz="1200">
                          <a:solidFill>
                            <a:srgbClr val="000000"/>
                          </a:solidFill>
                          <a:latin typeface="等线" panose="02010600030101010101" charset="-122"/>
                          <a:ea typeface="等线" panose="02010600030101010101" charset="-122"/>
                          <a:sym typeface="+mn-ea"/>
                        </a:rPr>
                        <a:t>7 Plastic Blades</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endParaRPr lang="en-US" altLang="zh-CN" sz="1200" b="1" i="0">
                        <a:solidFill>
                          <a:srgbClr val="22C55E"/>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gridSpan="2">
                  <a:txBody>
                    <a:bodyPr/>
                    <a:p>
                      <a:pPr algn="ctr" fontAlgn="ctr"/>
                      <a:r>
                        <a:rPr lang="en-US" altLang="zh-CN" sz="1200" b="0" i="0">
                          <a:solidFill>
                            <a:srgbClr val="000000"/>
                          </a:solidFill>
                          <a:latin typeface="等线" panose="02010600030101010101" charset="-122"/>
                          <a:ea typeface="等线" panose="02010600030101010101" charset="-122"/>
                        </a:rPr>
                        <a:t>OEM &amp; ODM supported</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hMerge="1">
                  <a:tcPr>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r>
              <a:tr h="351790">
                <a:tc>
                  <a:txBody>
                    <a:bodyPr/>
                    <a:p>
                      <a:pPr algn="l" fontAlgn="ctr"/>
                      <a:r>
                        <a:rPr lang="en-US" altLang="zh-CN" sz="1200" b="1" i="0">
                          <a:solidFill>
                            <a:srgbClr val="000000"/>
                          </a:solidFill>
                          <a:latin typeface="等线" panose="02010600030101010101" charset="-122"/>
                          <a:ea typeface="等线" panose="02010600030101010101" charset="-122"/>
                        </a:rPr>
                        <a:t> Oscillation</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l" fontAlgn="ctr"/>
                      <a:r>
                        <a:rPr lang="en-US" altLang="zh-CN" sz="1200" b="0" i="0">
                          <a:solidFill>
                            <a:srgbClr val="000000"/>
                          </a:solidFill>
                          <a:latin typeface="等线" panose="02010600030101010101" charset="-122"/>
                          <a:ea typeface="等线" panose="02010600030101010101" charset="-122"/>
                        </a:rPr>
                        <a:t>Left &amp; Right Oscillation</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l" fontAlgn="ctr"/>
                      <a:endParaRPr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gridSpan="2">
                  <a:txBody>
                    <a:bodyPr/>
                    <a:p>
                      <a:pPr algn="ctr" fontAlgn="ctr"/>
                      <a:r>
                        <a:rPr lang="en-US" altLang="zh-CN" sz="1200" b="0" i="0">
                          <a:solidFill>
                            <a:srgbClr val="000000"/>
                          </a:solidFill>
                          <a:latin typeface="等线" panose="02010600030101010101" charset="-122"/>
                          <a:ea typeface="等线" panose="02010600030101010101" charset="-122"/>
                        </a:rPr>
                        <a:t>Carton color is customizable</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hMerge="1">
                  <a:tcPr>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r>
              <a:tr h="542925">
                <a:tc>
                  <a:txBody>
                    <a:bodyPr/>
                    <a:p>
                      <a:pPr algn="ctr" fontAlgn="ctr"/>
                      <a:r>
                        <a:rPr lang="en-US" altLang="zh-CN" sz="1300" b="1" i="0">
                          <a:solidFill>
                            <a:srgbClr val="FFFFFF"/>
                          </a:solidFill>
                          <a:latin typeface="等线" panose="02010600030101010101" charset="-122"/>
                          <a:ea typeface="等线" panose="02010600030101010101" charset="-122"/>
                        </a:rPr>
                        <a:t>Packing Data</a:t>
                      </a:r>
                      <a:endParaRPr lang="en-US" altLang="zh-CN" sz="1300" b="1" i="0">
                        <a:solidFill>
                          <a:srgbClr val="FFFFFF"/>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1A365D"/>
                    </a:solidFill>
                  </a:tcPr>
                </a:tc>
                <a:tc>
                  <a:txBody>
                    <a:bodyPr/>
                    <a:p>
                      <a:pPr algn="l" fontAlgn="ctr"/>
                      <a:endParaRPr sz="13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1A365D"/>
                    </a:solidFill>
                  </a:tcPr>
                </a:tc>
                <a:tc gridSpan="3">
                  <a:txBody>
                    <a:bodyPr/>
                    <a:p>
                      <a:pPr algn="ctr" fontAlgn="ctr"/>
                      <a:r>
                        <a:rPr lang="en-US" altLang="zh-CN" sz="1300" b="1" i="0">
                          <a:solidFill>
                            <a:srgbClr val="FFFFFF"/>
                          </a:solidFill>
                          <a:latin typeface="等线" panose="02010600030101010101" charset="-122"/>
                          <a:ea typeface="等线" panose="02010600030101010101" charset="-122"/>
                        </a:rPr>
                        <a:t>Packing Quantity</a:t>
                      </a:r>
                      <a:r>
                        <a:rPr lang="zh-CN" altLang="en-US" sz="1300" b="1" i="0">
                          <a:solidFill>
                            <a:srgbClr val="FFFFFF"/>
                          </a:solidFill>
                          <a:latin typeface="等线" panose="02010600030101010101" charset="-122"/>
                          <a:ea typeface="等线" panose="02010600030101010101" charset="-122"/>
                        </a:rPr>
                        <a:t>（</a:t>
                      </a:r>
                      <a:r>
                        <a:rPr lang="en-US" altLang="zh-CN" sz="1300" b="1" i="0">
                          <a:solidFill>
                            <a:srgbClr val="FFFFFF"/>
                          </a:solidFill>
                          <a:latin typeface="等线" panose="02010600030101010101" charset="-122"/>
                          <a:ea typeface="等线" panose="02010600030101010101" charset="-122"/>
                        </a:rPr>
                        <a:t>pcs </a:t>
                      </a:r>
                      <a:r>
                        <a:rPr lang="zh-CN" altLang="en-US" sz="1300" b="1" i="0">
                          <a:solidFill>
                            <a:srgbClr val="FFFFFF"/>
                          </a:solidFill>
                          <a:latin typeface="等线" panose="02010600030101010101" charset="-122"/>
                          <a:ea typeface="等线" panose="02010600030101010101" charset="-122"/>
                        </a:rPr>
                        <a:t>）</a:t>
                      </a:r>
                      <a:endParaRPr lang="zh-CN" altLang="en-US" sz="1300" b="1" i="0">
                        <a:solidFill>
                          <a:srgbClr val="FFFFFF"/>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1A365D"/>
                    </a:solidFill>
                  </a:tcPr>
                </a:tc>
                <a:tc hMerge="1">
                  <a:tcP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c hMerge="1">
                  <a:tcPr>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r>
              <a:tr h="542290">
                <a:tc>
                  <a:txBody>
                    <a:bodyPr/>
                    <a:p>
                      <a:pPr algn="ctr" fontAlgn="ctr"/>
                      <a:r>
                        <a:rPr lang="en-US" altLang="zh-CN" sz="1200" b="1" i="0">
                          <a:solidFill>
                            <a:srgbClr val="000000"/>
                          </a:solidFill>
                          <a:latin typeface="等线" panose="02010600030101010101" charset="-122"/>
                          <a:ea typeface="等线" panose="02010600030101010101" charset="-122"/>
                        </a:rPr>
                        <a:t>Specifications</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r>
                        <a:rPr lang="en-US" altLang="zh-CN" sz="1200" b="1" i="0">
                          <a:solidFill>
                            <a:srgbClr val="000000"/>
                          </a:solidFill>
                          <a:latin typeface="等线" panose="02010600030101010101" charset="-122"/>
                          <a:ea typeface="等线" panose="02010600030101010101" charset="-122"/>
                        </a:rPr>
                        <a:t>G.W /N.W(KG)</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r>
                        <a:rPr lang="en-US" altLang="zh-CN" sz="1200" b="1" i="0">
                          <a:solidFill>
                            <a:srgbClr val="000000"/>
                          </a:solidFill>
                          <a:latin typeface="等线" panose="02010600030101010101" charset="-122"/>
                          <a:ea typeface="等线" panose="02010600030101010101" charset="-122"/>
                        </a:rPr>
                        <a:t>20GP</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r>
                        <a:rPr lang="en-US" altLang="zh-CN" sz="1200" b="1" i="0">
                          <a:solidFill>
                            <a:srgbClr val="000000"/>
                          </a:solidFill>
                          <a:latin typeface="等线" panose="02010600030101010101" charset="-122"/>
                          <a:ea typeface="等线" panose="02010600030101010101" charset="-122"/>
                        </a:rPr>
                        <a:t>40GP</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r>
                        <a:rPr lang="en-US" altLang="zh-CN" sz="1200" b="1" i="0">
                          <a:solidFill>
                            <a:srgbClr val="000000"/>
                          </a:solidFill>
                          <a:latin typeface="等线" panose="02010600030101010101" charset="-122"/>
                          <a:ea typeface="等线" panose="02010600030101010101" charset="-122"/>
                        </a:rPr>
                        <a:t>40HQ</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r>
              <a:tr h="543560">
                <a:tc>
                  <a:txBody>
                    <a:bodyPr/>
                    <a:p>
                      <a:pPr algn="ctr" fontAlgn="ctr"/>
                      <a:r>
                        <a:rPr lang="en-US" altLang="zh-CN" sz="1200" b="0" i="0">
                          <a:solidFill>
                            <a:srgbClr val="000000"/>
                          </a:solidFill>
                          <a:latin typeface="等线" panose="02010600030101010101" charset="-122"/>
                          <a:ea typeface="等线" panose="02010600030101010101" charset="-122"/>
                        </a:rPr>
                        <a:t>14Inch Floor Fan</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r>
                        <a:rPr lang="en-US" altLang="zh-CN" sz="1200" b="0" i="0">
                          <a:solidFill>
                            <a:srgbClr val="000000"/>
                          </a:solidFill>
                          <a:latin typeface="等线" panose="02010600030101010101" charset="-122"/>
                          <a:ea typeface="等线" panose="02010600030101010101" charset="-122"/>
                        </a:rPr>
                        <a:t>4.7/4.2</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r>
                        <a:rPr lang="en-US" altLang="zh-CN" sz="1100" b="0" i="0">
                          <a:solidFill>
                            <a:srgbClr val="000000"/>
                          </a:solidFill>
                          <a:latin typeface="宋体" panose="02010600030101010101" pitchFamily="2" charset="-122"/>
                          <a:ea typeface="宋体" panose="02010600030101010101" pitchFamily="2" charset="-122"/>
                        </a:rPr>
                        <a:t>795</a:t>
                      </a:r>
                      <a:r>
                        <a:rPr lang="en-US" altLang="zh-CN" sz="1100" b="0" i="0">
                          <a:solidFill>
                            <a:srgbClr val="000000"/>
                          </a:solidFill>
                          <a:latin typeface="宋体" panose="02010600030101010101" pitchFamily="2" charset="-122"/>
                          <a:ea typeface="宋体" panose="02010600030101010101" pitchFamily="2" charset="-122"/>
                        </a:rPr>
                        <a:t> </a:t>
                      </a:r>
                      <a:endParaRPr lang="en-US" altLang="zh-CN" sz="1100" b="0" i="0">
                        <a:solidFill>
                          <a:srgbClr val="000000"/>
                        </a:solidFill>
                        <a:latin typeface="宋体" panose="02010600030101010101" pitchFamily="2" charset="-122"/>
                        <a:ea typeface="宋体" panose="02010600030101010101" pitchFamily="2"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r>
                        <a:rPr lang="en-US" altLang="zh-CN" sz="1100" b="0" i="0">
                          <a:solidFill>
                            <a:srgbClr val="000000"/>
                          </a:solidFill>
                          <a:latin typeface="宋体" panose="02010600030101010101" pitchFamily="2" charset="-122"/>
                          <a:ea typeface="宋体" panose="02010600030101010101" pitchFamily="2" charset="-122"/>
                        </a:rPr>
                        <a:t>1749</a:t>
                      </a:r>
                      <a:r>
                        <a:rPr lang="en-US" altLang="zh-CN" sz="1100" b="0" i="0">
                          <a:solidFill>
                            <a:srgbClr val="000000"/>
                          </a:solidFill>
                          <a:latin typeface="宋体" panose="02010600030101010101" pitchFamily="2" charset="-122"/>
                          <a:ea typeface="宋体" panose="02010600030101010101" pitchFamily="2" charset="-122"/>
                        </a:rPr>
                        <a:t> </a:t>
                      </a:r>
                      <a:endParaRPr lang="en-US" altLang="zh-CN" sz="1100" b="0" i="0">
                        <a:solidFill>
                          <a:srgbClr val="000000"/>
                        </a:solidFill>
                        <a:latin typeface="宋体" panose="02010600030101010101" pitchFamily="2" charset="-122"/>
                        <a:ea typeface="宋体" panose="02010600030101010101" pitchFamily="2"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r>
                        <a:rPr lang="en-US" altLang="zh-CN" sz="1100" b="0" i="0">
                          <a:solidFill>
                            <a:srgbClr val="000000"/>
                          </a:solidFill>
                          <a:latin typeface="宋体" panose="02010600030101010101" pitchFamily="2" charset="-122"/>
                          <a:ea typeface="宋体" panose="02010600030101010101" pitchFamily="2" charset="-122"/>
                        </a:rPr>
                        <a:t>2162</a:t>
                      </a:r>
                      <a:r>
                        <a:rPr lang="en-US" altLang="zh-CN" sz="1100" b="0" i="0">
                          <a:solidFill>
                            <a:srgbClr val="000000"/>
                          </a:solidFill>
                          <a:latin typeface="宋体" panose="02010600030101010101" pitchFamily="2" charset="-122"/>
                          <a:ea typeface="宋体" panose="02010600030101010101" pitchFamily="2" charset="-122"/>
                        </a:rPr>
                        <a:t> </a:t>
                      </a:r>
                      <a:endParaRPr lang="en-US" altLang="zh-CN" sz="1100" b="0" i="0">
                        <a:solidFill>
                          <a:srgbClr val="000000"/>
                        </a:solidFill>
                        <a:latin typeface="宋体" panose="02010600030101010101" pitchFamily="2" charset="-122"/>
                        <a:ea typeface="宋体" panose="02010600030101010101" pitchFamily="2"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r>
            </a:tbl>
          </a:graphicData>
        </a:graphic>
      </p:graphicFrame>
      <p:pic>
        <p:nvPicPr>
          <p:cNvPr id="3" name="图片 2" descr="18-透"/>
          <p:cNvPicPr>
            <a:picLocks noChangeAspect="1"/>
          </p:cNvPicPr>
          <p:nvPr/>
        </p:nvPicPr>
        <p:blipFill>
          <a:blip r:embed="rId1"/>
          <a:stretch>
            <a:fillRect/>
          </a:stretch>
        </p:blipFill>
        <p:spPr>
          <a:xfrm>
            <a:off x="6096000" y="-86995"/>
            <a:ext cx="6858000" cy="6858000"/>
          </a:xfrm>
          <a:prstGeom prst="rect">
            <a:avLst/>
          </a:prstGeom>
        </p:spPr>
      </p:pic>
    </p:spTree>
    <p:custDataLst>
      <p:tags r:id="rId2"/>
    </p:custData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5" name="表格 14"/>
          <p:cNvGraphicFramePr/>
          <p:nvPr/>
        </p:nvGraphicFramePr>
        <p:xfrm>
          <a:off x="15240" y="-20955"/>
          <a:ext cx="6913880" cy="6257925"/>
        </p:xfrm>
        <a:graphic>
          <a:graphicData uri="http://schemas.openxmlformats.org/drawingml/2006/table">
            <a:tbl>
              <a:tblPr/>
              <a:tblGrid>
                <a:gridCol w="1365885"/>
                <a:gridCol w="1963420"/>
                <a:gridCol w="1111885"/>
                <a:gridCol w="613410"/>
                <a:gridCol w="1859280"/>
              </a:tblGrid>
              <a:tr h="1042035">
                <a:tc gridSpan="5">
                  <a:txBody>
                    <a:bodyPr/>
                    <a:p>
                      <a:pPr algn="ctr" fontAlgn="ctr"/>
                      <a:r>
                        <a:rPr lang="en-US" altLang="zh-CN" sz="1700" b="1">
                          <a:solidFill>
                            <a:srgbClr val="000000"/>
                          </a:solidFill>
                          <a:latin typeface="等线" panose="02010600030101010101" charset="-122"/>
                          <a:ea typeface="等线" panose="02010600030101010101" charset="-122"/>
                          <a:sym typeface="+mn-ea"/>
                        </a:rPr>
                        <a:t>Specifications</a:t>
                      </a:r>
                      <a:r>
                        <a:rPr lang="zh-CN" altLang="en-US" sz="1700" b="1">
                          <a:solidFill>
                            <a:srgbClr val="000000"/>
                          </a:solidFill>
                          <a:latin typeface="等线" panose="02010600030101010101" charset="-122"/>
                          <a:ea typeface="等线" panose="02010600030101010101" charset="-122"/>
                          <a:sym typeface="+mn-ea"/>
                        </a:rPr>
                        <a:t>：</a:t>
                      </a:r>
                      <a:r>
                        <a:rPr lang="en-US" altLang="zh-CN" sz="1700" b="1">
                          <a:solidFill>
                            <a:srgbClr val="000000"/>
                          </a:solidFill>
                          <a:latin typeface="等线" panose="02010600030101010101" charset="-122"/>
                          <a:ea typeface="等线" panose="02010600030101010101" charset="-122"/>
                          <a:sym typeface="+mn-ea"/>
                        </a:rPr>
                        <a:t>14 DC motor floor fan-RS-26FS24YH</a:t>
                      </a:r>
                      <a:r>
                        <a:rPr lang="zh-CN" altLang="en-US" sz="1700" b="1">
                          <a:solidFill>
                            <a:srgbClr val="000000"/>
                          </a:solidFill>
                          <a:latin typeface="等线" panose="02010600030101010101" charset="-122"/>
                          <a:ea typeface="等线" panose="02010600030101010101" charset="-122"/>
                          <a:sym typeface="+mn-ea"/>
                        </a:rPr>
                        <a:t>（</a:t>
                      </a:r>
                      <a:r>
                        <a:rPr lang="en-US" altLang="zh-CN" sz="1700" b="1">
                          <a:solidFill>
                            <a:srgbClr val="000000"/>
                          </a:solidFill>
                          <a:latin typeface="等线" panose="02010600030101010101" charset="-122"/>
                          <a:ea typeface="等线" panose="02010600030101010101" charset="-122"/>
                          <a:sym typeface="+mn-ea"/>
                        </a:rPr>
                        <a:t>Customizable</a:t>
                      </a:r>
                      <a:r>
                        <a:rPr lang="zh-CN" altLang="en-US" sz="1700" b="1">
                          <a:solidFill>
                            <a:srgbClr val="000000"/>
                          </a:solidFill>
                          <a:latin typeface="等线" panose="02010600030101010101" charset="-122"/>
                          <a:ea typeface="等线" panose="02010600030101010101" charset="-122"/>
                          <a:sym typeface="+mn-ea"/>
                        </a:rPr>
                        <a:t>）</a:t>
                      </a:r>
                      <a:endParaRPr lang="zh-CN" altLang="en-US" sz="1700" b="1"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hMerge="1">
                  <a:tcP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c hMerge="1">
                  <a:tcP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c hMerge="1">
                  <a:tcP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c hMerge="1">
                  <a:tcPr>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r>
              <a:tr h="396240">
                <a:tc gridSpan="2">
                  <a:txBody>
                    <a:bodyPr/>
                    <a:p>
                      <a:pPr algn="ctr" fontAlgn="ctr"/>
                      <a:r>
                        <a:rPr lang="en-US" altLang="zh-CN" sz="1300" b="1" i="0">
                          <a:solidFill>
                            <a:srgbClr val="FFFFFF"/>
                          </a:solidFill>
                          <a:latin typeface="等线" panose="02010600030101010101" charset="-122"/>
                          <a:ea typeface="等线" panose="02010600030101010101" charset="-122"/>
                        </a:rPr>
                        <a:t>Product Specifications</a:t>
                      </a:r>
                      <a:endParaRPr lang="en-US" altLang="zh-CN" sz="1300" b="1" i="0">
                        <a:solidFill>
                          <a:srgbClr val="FFFFFF"/>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1A365D"/>
                    </a:solidFill>
                  </a:tcPr>
                </a:tc>
                <a:tc hMerge="1">
                  <a:tcPr>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c>
                  <a:txBody>
                    <a:bodyPr/>
                    <a:p>
                      <a:pPr algn="l" fontAlgn="ctr"/>
                      <a:r>
                        <a:rPr lang="en-US" altLang="zh-CN" sz="1300" b="1" i="0">
                          <a:solidFill>
                            <a:srgbClr val="FFFFFF"/>
                          </a:solidFill>
                          <a:latin typeface="等线" panose="02010600030101010101" charset="-122"/>
                          <a:ea typeface="等线" panose="02010600030101010101" charset="-122"/>
                        </a:rPr>
                        <a:t>Customizable</a:t>
                      </a:r>
                      <a:endParaRPr lang="en-US" altLang="zh-CN" sz="1300" b="1" i="0">
                        <a:solidFill>
                          <a:srgbClr val="FFFFFF"/>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1A365D"/>
                    </a:solidFill>
                  </a:tcPr>
                </a:tc>
                <a:tc gridSpan="2">
                  <a:txBody>
                    <a:bodyPr/>
                    <a:p>
                      <a:pPr algn="ctr" fontAlgn="ctr"/>
                      <a:r>
                        <a:rPr lang="en-US" altLang="zh-CN" sz="1300" b="1" i="0">
                          <a:solidFill>
                            <a:srgbClr val="FFFFFF"/>
                          </a:solidFill>
                          <a:latin typeface="等线" panose="02010600030101010101" charset="-122"/>
                          <a:ea typeface="等线" panose="02010600030101010101" charset="-122"/>
                        </a:rPr>
                        <a:t>Product Selling Points</a:t>
                      </a:r>
                      <a:endParaRPr lang="en-US" altLang="zh-CN" sz="1300" b="1" i="0">
                        <a:solidFill>
                          <a:srgbClr val="FFFFFF"/>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1A365D"/>
                    </a:solidFill>
                  </a:tcPr>
                </a:tc>
                <a:tc hMerge="1">
                  <a:tcPr>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r>
              <a:tr h="351790">
                <a:tc>
                  <a:txBody>
                    <a:bodyPr/>
                    <a:p>
                      <a:pPr algn="l" fontAlgn="ctr"/>
                      <a:r>
                        <a:rPr lang="en-US" altLang="zh-CN" sz="1200" b="1" i="0">
                          <a:solidFill>
                            <a:srgbClr val="000000"/>
                          </a:solidFill>
                          <a:latin typeface="等线" panose="02010600030101010101" charset="-122"/>
                          <a:ea typeface="等线" panose="02010600030101010101" charset="-122"/>
                        </a:rPr>
                        <a:t> Rated Voltage</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l" fontAlgn="ctr"/>
                      <a:r>
                        <a:rPr lang="en-US" altLang="zh-CN" sz="1200" b="0" i="0">
                          <a:solidFill>
                            <a:srgbClr val="000000"/>
                          </a:solidFill>
                          <a:latin typeface="等线" panose="02010600030101010101" charset="-122"/>
                          <a:ea typeface="等线" panose="02010600030101010101" charset="-122"/>
                        </a:rPr>
                        <a:t>220V~50Hz</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r>
                        <a:rPr lang="en-US" altLang="zh-CN" sz="1200" b="1" i="0">
                          <a:solidFill>
                            <a:srgbClr val="22C55E"/>
                          </a:solidFill>
                          <a:latin typeface="等线" panose="02010600030101010101" charset="-122"/>
                          <a:ea typeface="等线" panose="02010600030101010101" charset="-122"/>
                        </a:rPr>
                        <a:t>✓</a:t>
                      </a:r>
                      <a:endParaRPr lang="en-US" altLang="zh-CN" sz="1200" b="1" i="0">
                        <a:solidFill>
                          <a:srgbClr val="22C55E"/>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gridSpan="2">
                  <a:txBody>
                    <a:bodyPr/>
                    <a:p>
                      <a:pPr algn="ctr" fontAlgn="ctr"/>
                      <a:r>
                        <a:rPr lang="en-US" altLang="zh-CN" sz="1200" b="0" i="0">
                          <a:solidFill>
                            <a:srgbClr val="000000"/>
                          </a:solidFill>
                          <a:latin typeface="等线" panose="02010600030101010101" charset="-122"/>
                          <a:ea typeface="等线" panose="02010600030101010101" charset="-122"/>
                        </a:rPr>
                        <a:t>24 speed levels, remote control</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hMerge="1">
                  <a:tcPr>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r>
              <a:tr h="352425">
                <a:tc>
                  <a:txBody>
                    <a:bodyPr/>
                    <a:p>
                      <a:pPr algn="l" fontAlgn="ctr"/>
                      <a:r>
                        <a:rPr lang="en-US" altLang="zh-CN" sz="1200" b="1" i="0">
                          <a:solidFill>
                            <a:srgbClr val="000000"/>
                          </a:solidFill>
                          <a:latin typeface="等线" panose="02010600030101010101" charset="-122"/>
                          <a:ea typeface="等线" panose="02010600030101010101" charset="-122"/>
                        </a:rPr>
                        <a:t> Rated Power</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l" fontAlgn="ctr"/>
                      <a:r>
                        <a:rPr lang="en-US" altLang="zh-CN" sz="1200">
                          <a:solidFill>
                            <a:srgbClr val="000000"/>
                          </a:solidFill>
                          <a:latin typeface="等线" panose="02010600030101010101" charset="-122"/>
                          <a:ea typeface="等线" panose="02010600030101010101" charset="-122"/>
                          <a:sym typeface="+mn-ea"/>
                        </a:rPr>
                        <a:t>30W</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r>
                        <a:rPr lang="en-US" altLang="zh-CN" sz="1200" b="1" i="0">
                          <a:solidFill>
                            <a:srgbClr val="22C55E"/>
                          </a:solidFill>
                          <a:latin typeface="等线" panose="02010600030101010101" charset="-122"/>
                          <a:ea typeface="等线" panose="02010600030101010101" charset="-122"/>
                        </a:rPr>
                        <a:t>✓</a:t>
                      </a:r>
                      <a:endParaRPr lang="en-US" altLang="zh-CN" sz="1200" b="1" i="0">
                        <a:solidFill>
                          <a:srgbClr val="22C55E"/>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gridSpan="2">
                  <a:txBody>
                    <a:bodyPr/>
                    <a:p>
                      <a:pPr algn="ctr" fontAlgn="ctr"/>
                      <a:r>
                        <a:rPr lang="en-US" altLang="zh-CN" sz="1200">
                          <a:solidFill>
                            <a:srgbClr val="000000"/>
                          </a:solidFill>
                          <a:latin typeface="等线" panose="02010600030101010101" charset="-122"/>
                          <a:ea typeface="等线" panose="02010600030101010101" charset="-122"/>
                          <a:sym typeface="+mn-ea"/>
                        </a:rPr>
                        <a:t>Left &amp; right oscillation+24-hour timer</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hMerge="1">
                  <a:tcPr>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r>
              <a:tr h="351790">
                <a:tc>
                  <a:txBody>
                    <a:bodyPr/>
                    <a:p>
                      <a:pPr algn="l" fontAlgn="ctr"/>
                      <a:r>
                        <a:rPr lang="en-US" altLang="zh-CN" sz="1200" b="1" i="0">
                          <a:solidFill>
                            <a:srgbClr val="000000"/>
                          </a:solidFill>
                          <a:latin typeface="等线" panose="02010600030101010101" charset="-122"/>
                          <a:ea typeface="等线" panose="02010600030101010101" charset="-122"/>
                        </a:rPr>
                        <a:t> Body Material</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l" fontAlgn="ctr"/>
                      <a:r>
                        <a:rPr lang="en-US" altLang="zh-CN" sz="1200" b="0" i="0">
                          <a:solidFill>
                            <a:srgbClr val="000000"/>
                          </a:solidFill>
                          <a:latin typeface="等线" panose="02010600030101010101" charset="-122"/>
                          <a:ea typeface="等线" panose="02010600030101010101" charset="-122"/>
                        </a:rPr>
                        <a:t>Polypropylene (PP)</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r>
                        <a:rPr lang="en-US" altLang="zh-CN" sz="1200" b="1" i="0">
                          <a:solidFill>
                            <a:srgbClr val="22C55E"/>
                          </a:solidFill>
                          <a:latin typeface="等线" panose="02010600030101010101" charset="-122"/>
                          <a:ea typeface="等线" panose="02010600030101010101" charset="-122"/>
                        </a:rPr>
                        <a:t>✓</a:t>
                      </a:r>
                      <a:endParaRPr lang="en-US" altLang="zh-CN" sz="1200" b="1" i="0">
                        <a:solidFill>
                          <a:srgbClr val="22C55E"/>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gridSpan="2">
                  <a:txBody>
                    <a:bodyPr/>
                    <a:p>
                      <a:pPr algn="ctr" fontAlgn="ctr"/>
                      <a:r>
                        <a:rPr lang="en-US" altLang="zh-CN" sz="1200" b="0" i="0">
                          <a:solidFill>
                            <a:srgbClr val="000000"/>
                          </a:solidFill>
                          <a:latin typeface="等线" panose="02010600030101010101" charset="-122"/>
                          <a:ea typeface="等线" panose="02010600030101010101" charset="-122"/>
                        </a:rPr>
                        <a:t>Dual use as table or floor fan</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hMerge="1">
                  <a:tcPr>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r>
              <a:tr h="352425">
                <a:tc>
                  <a:txBody>
                    <a:bodyPr/>
                    <a:p>
                      <a:pPr algn="l" fontAlgn="ctr"/>
                      <a:r>
                        <a:rPr lang="en-US" altLang="zh-CN" sz="1200" b="1" i="0">
                          <a:solidFill>
                            <a:srgbClr val="000000"/>
                          </a:solidFill>
                          <a:latin typeface="等线" panose="02010600030101010101" charset="-122"/>
                          <a:ea typeface="等线" panose="02010600030101010101" charset="-122"/>
                        </a:rPr>
                        <a:t> Product Size</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l" fontAlgn="ctr">
                        <a:buClrTx/>
                        <a:buSzTx/>
                        <a:buFontTx/>
                      </a:pPr>
                      <a:r>
                        <a:rPr lang="en-US" altLang="zh-CN" sz="1200">
                          <a:solidFill>
                            <a:srgbClr val="000000"/>
                          </a:solidFill>
                          <a:latin typeface="等线" panose="02010600030101010101" charset="-122"/>
                          <a:ea typeface="等线" panose="02010600030101010101" charset="-122"/>
                          <a:sym typeface="+mn-ea"/>
                        </a:rPr>
                        <a:t>360*360*1100mm</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endParaRPr sz="1200" b="1" i="0">
                        <a:solidFill>
                          <a:srgbClr val="22C55E"/>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gridSpan="2">
                  <a:txBody>
                    <a:bodyPr/>
                    <a:p>
                      <a:pPr algn="ctr" fontAlgn="ctr"/>
                      <a:r>
                        <a:rPr lang="en-US" altLang="zh-CN" sz="1200" b="0" i="0">
                          <a:solidFill>
                            <a:srgbClr val="000000"/>
                          </a:solidFill>
                          <a:latin typeface="等线" panose="02010600030101010101" charset="-122"/>
                          <a:ea typeface="等线" panose="02010600030101010101" charset="-122"/>
                        </a:rPr>
                        <a:t>Powerful airflow, quiet operation</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hMerge="1">
                  <a:tcPr>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r>
              <a:tr h="374015">
                <a:tc>
                  <a:txBody>
                    <a:bodyPr/>
                    <a:p>
                      <a:pPr algn="l" fontAlgn="ctr"/>
                      <a:r>
                        <a:rPr lang="en-US" altLang="zh-CN" sz="1200" b="1" i="0">
                          <a:solidFill>
                            <a:srgbClr val="000000"/>
                          </a:solidFill>
                          <a:latin typeface="等线" panose="02010600030101010101" charset="-122"/>
                          <a:ea typeface="等线" panose="02010600030101010101" charset="-122"/>
                        </a:rPr>
                        <a:t> Carton Size</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l" fontAlgn="ctr">
                        <a:buClrTx/>
                        <a:buSzTx/>
                        <a:buFontTx/>
                      </a:pPr>
                      <a:r>
                        <a:rPr lang="en-US" altLang="zh-CN" sz="1200">
                          <a:solidFill>
                            <a:srgbClr val="000000"/>
                          </a:solidFill>
                          <a:latin typeface="等线" panose="02010600030101010101" charset="-122"/>
                          <a:ea typeface="等线" panose="02010600030101010101" charset="-122"/>
                          <a:sym typeface="+mn-ea"/>
                        </a:rPr>
                        <a:t>500*170*370mm</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endParaRPr sz="1200" b="1" i="0">
                        <a:solidFill>
                          <a:srgbClr val="22C55E"/>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gridSpan="2">
                  <a:txBody>
                    <a:bodyPr/>
                    <a:p>
                      <a:pPr algn="ctr" fontAlgn="ctr"/>
                      <a:r>
                        <a:rPr lang="en-US" altLang="zh-CN" sz="1200" b="0" i="0">
                          <a:solidFill>
                            <a:srgbClr val="000000"/>
                          </a:solidFill>
                          <a:latin typeface="等线" panose="02010600030101010101" charset="-122"/>
                          <a:ea typeface="等线" panose="02010600030101010101" charset="-122"/>
                        </a:rPr>
                        <a:t>Dense safety grill protection</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hMerge="1">
                  <a:tcPr>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r>
              <a:tr h="352425">
                <a:tc>
                  <a:txBody>
                    <a:bodyPr/>
                    <a:p>
                      <a:pPr algn="l" fontAlgn="ctr"/>
                      <a:r>
                        <a:rPr lang="en-US" altLang="zh-CN" sz="1200" b="1" i="0">
                          <a:solidFill>
                            <a:srgbClr val="000000"/>
                          </a:solidFill>
                          <a:latin typeface="等线" panose="02010600030101010101" charset="-122"/>
                          <a:ea typeface="等线" panose="02010600030101010101" charset="-122"/>
                        </a:rPr>
                        <a:t> Control Mode</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l" fontAlgn="ctr"/>
                      <a:r>
                        <a:rPr lang="en-US" altLang="zh-CN" sz="1200">
                          <a:solidFill>
                            <a:srgbClr val="000000"/>
                          </a:solidFill>
                          <a:latin typeface="等线" panose="02010600030101010101" charset="-122"/>
                          <a:ea typeface="等线" panose="02010600030101010101" charset="-122"/>
                          <a:sym typeface="+mn-ea"/>
                        </a:rPr>
                        <a:t>Remote control operation</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r>
                        <a:rPr lang="en-US" altLang="zh-CN" sz="1200" b="1" i="0">
                          <a:solidFill>
                            <a:srgbClr val="22C55E"/>
                          </a:solidFill>
                          <a:latin typeface="等线" panose="02010600030101010101" charset="-122"/>
                          <a:ea typeface="等线" panose="02010600030101010101" charset="-122"/>
                        </a:rPr>
                        <a:t>✓</a:t>
                      </a:r>
                      <a:endParaRPr lang="en-US" altLang="zh-CN" sz="1200" b="1" i="0">
                        <a:solidFill>
                          <a:srgbClr val="22C55E"/>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gridSpan="2">
                  <a:txBody>
                    <a:bodyPr/>
                    <a:p>
                      <a:pPr algn="ctr" fontAlgn="ctr"/>
                      <a:r>
                        <a:rPr lang="en-US" altLang="zh-CN" sz="1200" b="0" i="0">
                          <a:solidFill>
                            <a:srgbClr val="000000"/>
                          </a:solidFill>
                          <a:latin typeface="等线" panose="02010600030101010101" charset="-122"/>
                          <a:ea typeface="等线" panose="02010600030101010101" charset="-122"/>
                        </a:rPr>
                        <a:t>Stable base with counterweight</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hMerge="1">
                  <a:tcPr>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r>
              <a:tr h="351790">
                <a:tc>
                  <a:txBody>
                    <a:bodyPr/>
                    <a:p>
                      <a:pPr algn="l" fontAlgn="ctr"/>
                      <a:r>
                        <a:rPr lang="en-US" altLang="zh-CN" sz="1200" b="1" i="0">
                          <a:solidFill>
                            <a:srgbClr val="000000"/>
                          </a:solidFill>
                          <a:latin typeface="等线" panose="02010600030101010101" charset="-122"/>
                          <a:ea typeface="等线" panose="02010600030101010101" charset="-122"/>
                        </a:rPr>
                        <a:t> Packing Qty.</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l" fontAlgn="ctr"/>
                      <a:r>
                        <a:rPr lang="en-US" altLang="zh-CN" sz="1200" b="0" i="0">
                          <a:solidFill>
                            <a:srgbClr val="000000"/>
                          </a:solidFill>
                          <a:latin typeface="等线" panose="02010600030101010101" charset="-122"/>
                          <a:ea typeface="等线" panose="02010600030101010101" charset="-122"/>
                        </a:rPr>
                        <a:t>1 pcs/ctn</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r>
                        <a:rPr lang="en-US" altLang="zh-CN" sz="1200" b="1" i="0">
                          <a:solidFill>
                            <a:srgbClr val="22C55E"/>
                          </a:solidFill>
                          <a:latin typeface="等线" panose="02010600030101010101" charset="-122"/>
                          <a:ea typeface="等线" panose="02010600030101010101" charset="-122"/>
                        </a:rPr>
                        <a:t>✓</a:t>
                      </a:r>
                      <a:endParaRPr lang="en-US" altLang="zh-CN" sz="1200" b="1" i="0">
                        <a:solidFill>
                          <a:srgbClr val="22C55E"/>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gridSpan="2">
                  <a:txBody>
                    <a:bodyPr/>
                    <a:p>
                      <a:pPr algn="ctr" fontAlgn="ctr"/>
                      <a:r>
                        <a:rPr lang="en-US" altLang="zh-CN" sz="1200">
                          <a:solidFill>
                            <a:srgbClr val="000000"/>
                          </a:solidFill>
                          <a:latin typeface="等线" panose="02010600030101010101" charset="-122"/>
                          <a:ea typeface="等线" panose="02010600030101010101" charset="-122"/>
                          <a:sym typeface="+mn-ea"/>
                        </a:rPr>
                        <a:t>Customizable colors</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hMerge="1">
                  <a:tcPr>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r>
              <a:tr h="352425">
                <a:tc>
                  <a:txBody>
                    <a:bodyPr/>
                    <a:p>
                      <a:pPr algn="l" fontAlgn="ctr"/>
                      <a:r>
                        <a:rPr lang="en-US" altLang="zh-CN" sz="1200" b="1" i="0">
                          <a:solidFill>
                            <a:srgbClr val="000000"/>
                          </a:solidFill>
                          <a:latin typeface="等线" panose="02010600030101010101" charset="-122"/>
                          <a:ea typeface="等线" panose="02010600030101010101" charset="-122"/>
                        </a:rPr>
                        <a:t> Blade Quantity</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l" fontAlgn="ctr"/>
                      <a:r>
                        <a:rPr lang="en-US" altLang="zh-CN" sz="1200">
                          <a:solidFill>
                            <a:srgbClr val="000000"/>
                          </a:solidFill>
                          <a:latin typeface="等线" panose="02010600030101010101" charset="-122"/>
                          <a:ea typeface="等线" panose="02010600030101010101" charset="-122"/>
                          <a:sym typeface="+mn-ea"/>
                        </a:rPr>
                        <a:t>7 Plastic Blades</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endParaRPr lang="en-US" altLang="zh-CN" sz="1200" b="1" i="0">
                        <a:solidFill>
                          <a:srgbClr val="22C55E"/>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gridSpan="2">
                  <a:txBody>
                    <a:bodyPr/>
                    <a:p>
                      <a:pPr algn="ctr" fontAlgn="ctr"/>
                      <a:r>
                        <a:rPr lang="en-US" altLang="zh-CN" sz="1200" b="0" i="0">
                          <a:solidFill>
                            <a:srgbClr val="000000"/>
                          </a:solidFill>
                          <a:latin typeface="等线" panose="02010600030101010101" charset="-122"/>
                          <a:ea typeface="等线" panose="02010600030101010101" charset="-122"/>
                        </a:rPr>
                        <a:t>OEM &amp; ODM supported</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hMerge="1">
                  <a:tcPr>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r>
              <a:tr h="351790">
                <a:tc>
                  <a:txBody>
                    <a:bodyPr/>
                    <a:p>
                      <a:pPr algn="l" fontAlgn="ctr"/>
                      <a:r>
                        <a:rPr lang="en-US" altLang="zh-CN" sz="1200" b="1" i="0">
                          <a:solidFill>
                            <a:srgbClr val="000000"/>
                          </a:solidFill>
                          <a:latin typeface="等线" panose="02010600030101010101" charset="-122"/>
                          <a:ea typeface="等线" panose="02010600030101010101" charset="-122"/>
                        </a:rPr>
                        <a:t> Oscillation</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l" fontAlgn="ctr"/>
                      <a:r>
                        <a:rPr lang="en-US" altLang="zh-CN" sz="1200" b="0" i="0">
                          <a:solidFill>
                            <a:srgbClr val="000000"/>
                          </a:solidFill>
                          <a:latin typeface="等线" panose="02010600030101010101" charset="-122"/>
                          <a:ea typeface="等线" panose="02010600030101010101" charset="-122"/>
                        </a:rPr>
                        <a:t>Left &amp; Right Oscillation</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l" fontAlgn="ctr"/>
                      <a:endParaRPr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gridSpan="2">
                  <a:txBody>
                    <a:bodyPr/>
                    <a:p>
                      <a:pPr algn="ctr" fontAlgn="ctr"/>
                      <a:r>
                        <a:rPr lang="en-US" altLang="zh-CN" sz="1200" b="0" i="0">
                          <a:solidFill>
                            <a:srgbClr val="000000"/>
                          </a:solidFill>
                          <a:latin typeface="等线" panose="02010600030101010101" charset="-122"/>
                          <a:ea typeface="等线" panose="02010600030101010101" charset="-122"/>
                        </a:rPr>
                        <a:t>Carton color is customizable</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hMerge="1">
                  <a:tcPr>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r>
              <a:tr h="542925">
                <a:tc>
                  <a:txBody>
                    <a:bodyPr/>
                    <a:p>
                      <a:pPr algn="ctr" fontAlgn="ctr"/>
                      <a:r>
                        <a:rPr lang="en-US" altLang="zh-CN" sz="1300" b="1" i="0">
                          <a:solidFill>
                            <a:srgbClr val="FFFFFF"/>
                          </a:solidFill>
                          <a:latin typeface="等线" panose="02010600030101010101" charset="-122"/>
                          <a:ea typeface="等线" panose="02010600030101010101" charset="-122"/>
                        </a:rPr>
                        <a:t>Packing Data</a:t>
                      </a:r>
                      <a:endParaRPr lang="en-US" altLang="zh-CN" sz="1300" b="1" i="0">
                        <a:solidFill>
                          <a:srgbClr val="FFFFFF"/>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1A365D"/>
                    </a:solidFill>
                  </a:tcPr>
                </a:tc>
                <a:tc>
                  <a:txBody>
                    <a:bodyPr/>
                    <a:p>
                      <a:pPr algn="l" fontAlgn="ctr"/>
                      <a:endParaRPr sz="13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1A365D"/>
                    </a:solidFill>
                  </a:tcPr>
                </a:tc>
                <a:tc gridSpan="3">
                  <a:txBody>
                    <a:bodyPr/>
                    <a:p>
                      <a:pPr algn="ctr" fontAlgn="ctr"/>
                      <a:r>
                        <a:rPr lang="en-US" altLang="zh-CN" sz="1300" b="1" i="0">
                          <a:solidFill>
                            <a:srgbClr val="FFFFFF"/>
                          </a:solidFill>
                          <a:latin typeface="等线" panose="02010600030101010101" charset="-122"/>
                          <a:ea typeface="等线" panose="02010600030101010101" charset="-122"/>
                        </a:rPr>
                        <a:t>Packing Quantity</a:t>
                      </a:r>
                      <a:r>
                        <a:rPr lang="zh-CN" altLang="en-US" sz="1300" b="1" i="0">
                          <a:solidFill>
                            <a:srgbClr val="FFFFFF"/>
                          </a:solidFill>
                          <a:latin typeface="等线" panose="02010600030101010101" charset="-122"/>
                          <a:ea typeface="等线" panose="02010600030101010101" charset="-122"/>
                        </a:rPr>
                        <a:t>（</a:t>
                      </a:r>
                      <a:r>
                        <a:rPr lang="en-US" altLang="zh-CN" sz="1300" b="1" i="0">
                          <a:solidFill>
                            <a:srgbClr val="FFFFFF"/>
                          </a:solidFill>
                          <a:latin typeface="等线" panose="02010600030101010101" charset="-122"/>
                          <a:ea typeface="等线" panose="02010600030101010101" charset="-122"/>
                        </a:rPr>
                        <a:t>pcs </a:t>
                      </a:r>
                      <a:r>
                        <a:rPr lang="zh-CN" altLang="en-US" sz="1300" b="1" i="0">
                          <a:solidFill>
                            <a:srgbClr val="FFFFFF"/>
                          </a:solidFill>
                          <a:latin typeface="等线" panose="02010600030101010101" charset="-122"/>
                          <a:ea typeface="等线" panose="02010600030101010101" charset="-122"/>
                        </a:rPr>
                        <a:t>）</a:t>
                      </a:r>
                      <a:endParaRPr lang="zh-CN" altLang="en-US" sz="1300" b="1" i="0">
                        <a:solidFill>
                          <a:srgbClr val="FFFFFF"/>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1A365D"/>
                    </a:solidFill>
                  </a:tcPr>
                </a:tc>
                <a:tc hMerge="1">
                  <a:tcP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c hMerge="1">
                  <a:tcPr>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r>
              <a:tr h="542290">
                <a:tc>
                  <a:txBody>
                    <a:bodyPr/>
                    <a:p>
                      <a:pPr algn="ctr" fontAlgn="ctr"/>
                      <a:r>
                        <a:rPr lang="en-US" altLang="zh-CN" sz="1200" b="1" i="0">
                          <a:solidFill>
                            <a:srgbClr val="000000"/>
                          </a:solidFill>
                          <a:latin typeface="等线" panose="02010600030101010101" charset="-122"/>
                          <a:ea typeface="等线" panose="02010600030101010101" charset="-122"/>
                        </a:rPr>
                        <a:t>Specifications</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r>
                        <a:rPr lang="en-US" altLang="zh-CN" sz="1200" b="1" i="0">
                          <a:solidFill>
                            <a:srgbClr val="000000"/>
                          </a:solidFill>
                          <a:latin typeface="等线" panose="02010600030101010101" charset="-122"/>
                          <a:ea typeface="等线" panose="02010600030101010101" charset="-122"/>
                        </a:rPr>
                        <a:t>G.W /N.W(KG)</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r>
                        <a:rPr lang="en-US" altLang="zh-CN" sz="1200" b="1" i="0">
                          <a:solidFill>
                            <a:srgbClr val="000000"/>
                          </a:solidFill>
                          <a:latin typeface="等线" panose="02010600030101010101" charset="-122"/>
                          <a:ea typeface="等线" panose="02010600030101010101" charset="-122"/>
                        </a:rPr>
                        <a:t>20GP</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r>
                        <a:rPr lang="en-US" altLang="zh-CN" sz="1200" b="1" i="0">
                          <a:solidFill>
                            <a:srgbClr val="000000"/>
                          </a:solidFill>
                          <a:latin typeface="等线" panose="02010600030101010101" charset="-122"/>
                          <a:ea typeface="等线" panose="02010600030101010101" charset="-122"/>
                        </a:rPr>
                        <a:t>40GP</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r>
                        <a:rPr lang="en-US" altLang="zh-CN" sz="1200" b="1" i="0">
                          <a:solidFill>
                            <a:srgbClr val="000000"/>
                          </a:solidFill>
                          <a:latin typeface="等线" panose="02010600030101010101" charset="-122"/>
                          <a:ea typeface="等线" panose="02010600030101010101" charset="-122"/>
                        </a:rPr>
                        <a:t>40HQ</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r>
              <a:tr h="543560">
                <a:tc>
                  <a:txBody>
                    <a:bodyPr/>
                    <a:p>
                      <a:pPr algn="ctr" fontAlgn="ctr"/>
                      <a:r>
                        <a:rPr lang="en-US" altLang="zh-CN" sz="1200" b="0" i="0">
                          <a:solidFill>
                            <a:srgbClr val="000000"/>
                          </a:solidFill>
                          <a:latin typeface="等线" panose="02010600030101010101" charset="-122"/>
                          <a:ea typeface="等线" panose="02010600030101010101" charset="-122"/>
                        </a:rPr>
                        <a:t>14nch Floor Fan</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r>
                        <a:rPr lang="en-US" altLang="zh-CN" sz="1200" b="0" i="0">
                          <a:solidFill>
                            <a:srgbClr val="000000"/>
                          </a:solidFill>
                          <a:latin typeface="等线" panose="02010600030101010101" charset="-122"/>
                          <a:ea typeface="等线" panose="02010600030101010101" charset="-122"/>
                        </a:rPr>
                        <a:t>4.7/4.2</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r>
                        <a:rPr lang="en-US" altLang="zh-CN" sz="1100" b="0" i="0">
                          <a:solidFill>
                            <a:srgbClr val="000000"/>
                          </a:solidFill>
                          <a:latin typeface="宋体" panose="02010600030101010101" pitchFamily="2" charset="-122"/>
                          <a:ea typeface="宋体" panose="02010600030101010101" pitchFamily="2" charset="-122"/>
                        </a:rPr>
                        <a:t>795</a:t>
                      </a:r>
                      <a:r>
                        <a:rPr lang="en-US" altLang="zh-CN" sz="1100" b="0" i="0">
                          <a:solidFill>
                            <a:srgbClr val="000000"/>
                          </a:solidFill>
                          <a:latin typeface="宋体" panose="02010600030101010101" pitchFamily="2" charset="-122"/>
                          <a:ea typeface="宋体" panose="02010600030101010101" pitchFamily="2" charset="-122"/>
                        </a:rPr>
                        <a:t> </a:t>
                      </a:r>
                      <a:endParaRPr lang="en-US" altLang="zh-CN" sz="1100" b="0" i="0">
                        <a:solidFill>
                          <a:srgbClr val="000000"/>
                        </a:solidFill>
                        <a:latin typeface="宋体" panose="02010600030101010101" pitchFamily="2" charset="-122"/>
                        <a:ea typeface="宋体" panose="02010600030101010101" pitchFamily="2"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r>
                        <a:rPr lang="en-US" altLang="zh-CN" sz="1100" b="0" i="0">
                          <a:solidFill>
                            <a:srgbClr val="000000"/>
                          </a:solidFill>
                          <a:latin typeface="宋体" panose="02010600030101010101" pitchFamily="2" charset="-122"/>
                          <a:ea typeface="宋体" panose="02010600030101010101" pitchFamily="2" charset="-122"/>
                        </a:rPr>
                        <a:t>1749</a:t>
                      </a:r>
                      <a:r>
                        <a:rPr lang="en-US" altLang="zh-CN" sz="1100" b="0" i="0">
                          <a:solidFill>
                            <a:srgbClr val="000000"/>
                          </a:solidFill>
                          <a:latin typeface="宋体" panose="02010600030101010101" pitchFamily="2" charset="-122"/>
                          <a:ea typeface="宋体" panose="02010600030101010101" pitchFamily="2" charset="-122"/>
                        </a:rPr>
                        <a:t> </a:t>
                      </a:r>
                      <a:endParaRPr lang="en-US" altLang="zh-CN" sz="1100" b="0" i="0">
                        <a:solidFill>
                          <a:srgbClr val="000000"/>
                        </a:solidFill>
                        <a:latin typeface="宋体" panose="02010600030101010101" pitchFamily="2" charset="-122"/>
                        <a:ea typeface="宋体" panose="02010600030101010101" pitchFamily="2"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r>
                        <a:rPr lang="en-US" altLang="zh-CN" sz="1100" b="0" i="0">
                          <a:solidFill>
                            <a:srgbClr val="000000"/>
                          </a:solidFill>
                          <a:latin typeface="宋体" panose="02010600030101010101" pitchFamily="2" charset="-122"/>
                          <a:ea typeface="宋体" panose="02010600030101010101" pitchFamily="2" charset="-122"/>
                        </a:rPr>
                        <a:t>2162</a:t>
                      </a:r>
                      <a:r>
                        <a:rPr lang="en-US" altLang="zh-CN" sz="1100" b="0" i="0">
                          <a:solidFill>
                            <a:srgbClr val="000000"/>
                          </a:solidFill>
                          <a:latin typeface="宋体" panose="02010600030101010101" pitchFamily="2" charset="-122"/>
                          <a:ea typeface="宋体" panose="02010600030101010101" pitchFamily="2" charset="-122"/>
                        </a:rPr>
                        <a:t> </a:t>
                      </a:r>
                      <a:endParaRPr lang="en-US" altLang="zh-CN" sz="1100" b="0" i="0">
                        <a:solidFill>
                          <a:srgbClr val="000000"/>
                        </a:solidFill>
                        <a:latin typeface="宋体" panose="02010600030101010101" pitchFamily="2" charset="-122"/>
                        <a:ea typeface="宋体" panose="02010600030101010101" pitchFamily="2"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r>
            </a:tbl>
          </a:graphicData>
        </a:graphic>
      </p:graphicFrame>
      <p:pic>
        <p:nvPicPr>
          <p:cNvPr id="2" name="图片 1" descr="18-透"/>
          <p:cNvPicPr>
            <a:picLocks noChangeAspect="1"/>
          </p:cNvPicPr>
          <p:nvPr/>
        </p:nvPicPr>
        <p:blipFill>
          <a:blip r:embed="rId1"/>
          <a:stretch>
            <a:fillRect/>
          </a:stretch>
        </p:blipFill>
        <p:spPr>
          <a:xfrm>
            <a:off x="6019800" y="-20955"/>
            <a:ext cx="6858000" cy="6858000"/>
          </a:xfrm>
          <a:prstGeom prst="rect">
            <a:avLst/>
          </a:prstGeom>
        </p:spPr>
      </p:pic>
    </p:spTree>
    <p:custDataLst>
      <p:tags r:id="rId2"/>
    </p:custData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5" name="表格 14"/>
          <p:cNvGraphicFramePr/>
          <p:nvPr/>
        </p:nvGraphicFramePr>
        <p:xfrm>
          <a:off x="15240" y="-20955"/>
          <a:ext cx="6913880" cy="6257925"/>
        </p:xfrm>
        <a:graphic>
          <a:graphicData uri="http://schemas.openxmlformats.org/drawingml/2006/table">
            <a:tbl>
              <a:tblPr/>
              <a:tblGrid>
                <a:gridCol w="1365885"/>
                <a:gridCol w="1963420"/>
                <a:gridCol w="1111885"/>
                <a:gridCol w="613410"/>
                <a:gridCol w="1859280"/>
              </a:tblGrid>
              <a:tr h="1042035">
                <a:tc gridSpan="5">
                  <a:txBody>
                    <a:bodyPr/>
                    <a:p>
                      <a:pPr algn="ctr" fontAlgn="ctr"/>
                      <a:r>
                        <a:rPr lang="en-US" altLang="zh-CN" sz="1700" b="1">
                          <a:solidFill>
                            <a:srgbClr val="000000"/>
                          </a:solidFill>
                          <a:latin typeface="等线" panose="02010600030101010101" charset="-122"/>
                          <a:ea typeface="等线" panose="02010600030101010101" charset="-122"/>
                          <a:sym typeface="+mn-ea"/>
                        </a:rPr>
                        <a:t>Specifications</a:t>
                      </a:r>
                      <a:r>
                        <a:rPr lang="zh-CN" altLang="en-US" sz="1700" b="1">
                          <a:solidFill>
                            <a:srgbClr val="000000"/>
                          </a:solidFill>
                          <a:latin typeface="等线" panose="02010600030101010101" charset="-122"/>
                          <a:ea typeface="等线" panose="02010600030101010101" charset="-122"/>
                          <a:sym typeface="+mn-ea"/>
                        </a:rPr>
                        <a:t>：</a:t>
                      </a:r>
                      <a:r>
                        <a:rPr lang="en-US" altLang="zh-CN" sz="1700" b="1">
                          <a:solidFill>
                            <a:srgbClr val="000000"/>
                          </a:solidFill>
                          <a:latin typeface="等线" panose="02010600030101010101" charset="-122"/>
                          <a:ea typeface="等线" panose="02010600030101010101" charset="-122"/>
                          <a:sym typeface="+mn-ea"/>
                        </a:rPr>
                        <a:t>14 DC motor floor fan-FS-30H2X1(Y)</a:t>
                      </a:r>
                      <a:r>
                        <a:rPr lang="zh-CN" altLang="en-US" sz="1700" b="1">
                          <a:solidFill>
                            <a:srgbClr val="000000"/>
                          </a:solidFill>
                          <a:latin typeface="等线" panose="02010600030101010101" charset="-122"/>
                          <a:ea typeface="等线" panose="02010600030101010101" charset="-122"/>
                          <a:sym typeface="+mn-ea"/>
                        </a:rPr>
                        <a:t>（</a:t>
                      </a:r>
                      <a:r>
                        <a:rPr lang="en-US" altLang="zh-CN" sz="1700" b="1">
                          <a:solidFill>
                            <a:srgbClr val="000000"/>
                          </a:solidFill>
                          <a:latin typeface="等线" panose="02010600030101010101" charset="-122"/>
                          <a:ea typeface="等线" panose="02010600030101010101" charset="-122"/>
                          <a:sym typeface="+mn-ea"/>
                        </a:rPr>
                        <a:t>Customizable</a:t>
                      </a:r>
                      <a:r>
                        <a:rPr lang="zh-CN" altLang="en-US" sz="1700" b="1">
                          <a:solidFill>
                            <a:srgbClr val="000000"/>
                          </a:solidFill>
                          <a:latin typeface="等线" panose="02010600030101010101" charset="-122"/>
                          <a:ea typeface="等线" panose="02010600030101010101" charset="-122"/>
                          <a:sym typeface="+mn-ea"/>
                        </a:rPr>
                        <a:t>）</a:t>
                      </a:r>
                      <a:endParaRPr lang="zh-CN" altLang="en-US" sz="1700" b="1"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hMerge="1">
                  <a:tcP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c hMerge="1">
                  <a:tcP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c hMerge="1">
                  <a:tcP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c hMerge="1">
                  <a:tcPr>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r>
              <a:tr h="396240">
                <a:tc gridSpan="2">
                  <a:txBody>
                    <a:bodyPr/>
                    <a:p>
                      <a:pPr algn="ctr" fontAlgn="ctr"/>
                      <a:r>
                        <a:rPr lang="en-US" altLang="zh-CN" sz="1300" b="1" i="0">
                          <a:solidFill>
                            <a:srgbClr val="FFFFFF"/>
                          </a:solidFill>
                          <a:latin typeface="等线" panose="02010600030101010101" charset="-122"/>
                          <a:ea typeface="等线" panose="02010600030101010101" charset="-122"/>
                        </a:rPr>
                        <a:t>Product Specifications</a:t>
                      </a:r>
                      <a:endParaRPr lang="en-US" altLang="zh-CN" sz="1300" b="1" i="0">
                        <a:solidFill>
                          <a:srgbClr val="FFFFFF"/>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1A365D"/>
                    </a:solidFill>
                  </a:tcPr>
                </a:tc>
                <a:tc hMerge="1">
                  <a:tcPr>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c>
                  <a:txBody>
                    <a:bodyPr/>
                    <a:p>
                      <a:pPr algn="l" fontAlgn="ctr"/>
                      <a:r>
                        <a:rPr lang="en-US" altLang="zh-CN" sz="1300" b="1" i="0">
                          <a:solidFill>
                            <a:srgbClr val="FFFFFF"/>
                          </a:solidFill>
                          <a:latin typeface="等线" panose="02010600030101010101" charset="-122"/>
                          <a:ea typeface="等线" panose="02010600030101010101" charset="-122"/>
                        </a:rPr>
                        <a:t>Customizable</a:t>
                      </a:r>
                      <a:endParaRPr lang="en-US" altLang="zh-CN" sz="1300" b="1" i="0">
                        <a:solidFill>
                          <a:srgbClr val="FFFFFF"/>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1A365D"/>
                    </a:solidFill>
                  </a:tcPr>
                </a:tc>
                <a:tc gridSpan="2">
                  <a:txBody>
                    <a:bodyPr/>
                    <a:p>
                      <a:pPr algn="ctr" fontAlgn="ctr"/>
                      <a:r>
                        <a:rPr lang="en-US" altLang="zh-CN" sz="1300" b="1" i="0">
                          <a:solidFill>
                            <a:srgbClr val="FFFFFF"/>
                          </a:solidFill>
                          <a:latin typeface="等线" panose="02010600030101010101" charset="-122"/>
                          <a:ea typeface="等线" panose="02010600030101010101" charset="-122"/>
                        </a:rPr>
                        <a:t>Product Selling Points</a:t>
                      </a:r>
                      <a:endParaRPr lang="en-US" altLang="zh-CN" sz="1300" b="1" i="0">
                        <a:solidFill>
                          <a:srgbClr val="FFFFFF"/>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1A365D"/>
                    </a:solidFill>
                  </a:tcPr>
                </a:tc>
                <a:tc hMerge="1">
                  <a:tcPr>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r>
              <a:tr h="351790">
                <a:tc>
                  <a:txBody>
                    <a:bodyPr/>
                    <a:p>
                      <a:pPr algn="l" fontAlgn="ctr"/>
                      <a:r>
                        <a:rPr lang="en-US" altLang="zh-CN" sz="1200" b="1" i="0">
                          <a:solidFill>
                            <a:srgbClr val="000000"/>
                          </a:solidFill>
                          <a:latin typeface="等线" panose="02010600030101010101" charset="-122"/>
                          <a:ea typeface="等线" panose="02010600030101010101" charset="-122"/>
                        </a:rPr>
                        <a:t> Rated Voltage</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l" fontAlgn="ctr"/>
                      <a:r>
                        <a:rPr lang="en-US" altLang="zh-CN" sz="1200" b="0" i="0">
                          <a:solidFill>
                            <a:srgbClr val="000000"/>
                          </a:solidFill>
                          <a:latin typeface="等线" panose="02010600030101010101" charset="-122"/>
                          <a:ea typeface="等线" panose="02010600030101010101" charset="-122"/>
                        </a:rPr>
                        <a:t>220V~50Hz</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r>
                        <a:rPr lang="en-US" altLang="zh-CN" sz="1200" b="1" i="0">
                          <a:solidFill>
                            <a:srgbClr val="22C55E"/>
                          </a:solidFill>
                          <a:latin typeface="等线" panose="02010600030101010101" charset="-122"/>
                          <a:ea typeface="等线" panose="02010600030101010101" charset="-122"/>
                        </a:rPr>
                        <a:t>✓</a:t>
                      </a:r>
                      <a:endParaRPr lang="en-US" altLang="zh-CN" sz="1200" b="1" i="0">
                        <a:solidFill>
                          <a:srgbClr val="22C55E"/>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gridSpan="2">
                  <a:txBody>
                    <a:bodyPr/>
                    <a:p>
                      <a:pPr algn="ctr" fontAlgn="ctr"/>
                      <a:r>
                        <a:rPr lang="en-US" altLang="zh-CN" sz="1200" b="0" i="0">
                          <a:solidFill>
                            <a:srgbClr val="000000"/>
                          </a:solidFill>
                          <a:latin typeface="等线" panose="02010600030101010101" charset="-122"/>
                          <a:ea typeface="等线" panose="02010600030101010101" charset="-122"/>
                        </a:rPr>
                        <a:t>24 speed levels, remote control</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hMerge="1">
                  <a:tcPr>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r>
              <a:tr h="352425">
                <a:tc>
                  <a:txBody>
                    <a:bodyPr/>
                    <a:p>
                      <a:pPr algn="l" fontAlgn="ctr"/>
                      <a:r>
                        <a:rPr lang="en-US" altLang="zh-CN" sz="1200" b="1" i="0">
                          <a:solidFill>
                            <a:srgbClr val="000000"/>
                          </a:solidFill>
                          <a:latin typeface="等线" panose="02010600030101010101" charset="-122"/>
                          <a:ea typeface="等线" panose="02010600030101010101" charset="-122"/>
                        </a:rPr>
                        <a:t> Rated Power</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l" fontAlgn="ctr"/>
                      <a:r>
                        <a:rPr lang="en-US" altLang="zh-CN" sz="1200">
                          <a:solidFill>
                            <a:srgbClr val="000000"/>
                          </a:solidFill>
                          <a:latin typeface="等线" panose="02010600030101010101" charset="-122"/>
                          <a:ea typeface="等线" panose="02010600030101010101" charset="-122"/>
                          <a:sym typeface="+mn-ea"/>
                        </a:rPr>
                        <a:t>30W</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r>
                        <a:rPr lang="en-US" altLang="zh-CN" sz="1200" b="1" i="0">
                          <a:solidFill>
                            <a:srgbClr val="22C55E"/>
                          </a:solidFill>
                          <a:latin typeface="等线" panose="02010600030101010101" charset="-122"/>
                          <a:ea typeface="等线" panose="02010600030101010101" charset="-122"/>
                        </a:rPr>
                        <a:t>✓</a:t>
                      </a:r>
                      <a:endParaRPr lang="en-US" altLang="zh-CN" sz="1200" b="1" i="0">
                        <a:solidFill>
                          <a:srgbClr val="22C55E"/>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gridSpan="2">
                  <a:txBody>
                    <a:bodyPr/>
                    <a:p>
                      <a:pPr algn="ctr" fontAlgn="ctr"/>
                      <a:r>
                        <a:rPr lang="en-US" altLang="zh-CN" sz="1200">
                          <a:solidFill>
                            <a:srgbClr val="000000"/>
                          </a:solidFill>
                          <a:latin typeface="等线" panose="02010600030101010101" charset="-122"/>
                          <a:ea typeface="等线" panose="02010600030101010101" charset="-122"/>
                          <a:sym typeface="+mn-ea"/>
                        </a:rPr>
                        <a:t>Left &amp; right oscillation+24-hour timer</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hMerge="1">
                  <a:tcPr>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r>
              <a:tr h="351790">
                <a:tc>
                  <a:txBody>
                    <a:bodyPr/>
                    <a:p>
                      <a:pPr algn="l" fontAlgn="ctr"/>
                      <a:r>
                        <a:rPr lang="en-US" altLang="zh-CN" sz="1200" b="1" i="0">
                          <a:solidFill>
                            <a:srgbClr val="000000"/>
                          </a:solidFill>
                          <a:latin typeface="等线" panose="02010600030101010101" charset="-122"/>
                          <a:ea typeface="等线" panose="02010600030101010101" charset="-122"/>
                        </a:rPr>
                        <a:t> Body Material</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l" fontAlgn="ctr"/>
                      <a:r>
                        <a:rPr lang="en-US" altLang="zh-CN" sz="1200" b="0" i="0">
                          <a:solidFill>
                            <a:srgbClr val="000000"/>
                          </a:solidFill>
                          <a:latin typeface="等线" panose="02010600030101010101" charset="-122"/>
                          <a:ea typeface="等线" panose="02010600030101010101" charset="-122"/>
                        </a:rPr>
                        <a:t>Polypropylene (PP)</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r>
                        <a:rPr lang="en-US" altLang="zh-CN" sz="1200" b="1" i="0">
                          <a:solidFill>
                            <a:srgbClr val="22C55E"/>
                          </a:solidFill>
                          <a:latin typeface="等线" panose="02010600030101010101" charset="-122"/>
                          <a:ea typeface="等线" panose="02010600030101010101" charset="-122"/>
                        </a:rPr>
                        <a:t>✓</a:t>
                      </a:r>
                      <a:endParaRPr lang="en-US" altLang="zh-CN" sz="1200" b="1" i="0">
                        <a:solidFill>
                          <a:srgbClr val="22C55E"/>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gridSpan="2">
                  <a:txBody>
                    <a:bodyPr/>
                    <a:p>
                      <a:pPr algn="ctr" fontAlgn="ctr"/>
                      <a:r>
                        <a:rPr lang="en-US" altLang="zh-CN" sz="1200" b="0" i="0">
                          <a:solidFill>
                            <a:srgbClr val="000000"/>
                          </a:solidFill>
                          <a:latin typeface="等线" panose="02010600030101010101" charset="-122"/>
                          <a:ea typeface="等线" panose="02010600030101010101" charset="-122"/>
                        </a:rPr>
                        <a:t>Dual use as table or floor fan</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hMerge="1">
                  <a:tcPr>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r>
              <a:tr h="352425">
                <a:tc>
                  <a:txBody>
                    <a:bodyPr/>
                    <a:p>
                      <a:pPr algn="l" fontAlgn="ctr"/>
                      <a:r>
                        <a:rPr lang="en-US" altLang="zh-CN" sz="1200" b="1" i="0">
                          <a:solidFill>
                            <a:srgbClr val="000000"/>
                          </a:solidFill>
                          <a:latin typeface="等线" panose="02010600030101010101" charset="-122"/>
                          <a:ea typeface="等线" panose="02010600030101010101" charset="-122"/>
                        </a:rPr>
                        <a:t> Product Size</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l" fontAlgn="ctr">
                        <a:buClrTx/>
                        <a:buSzTx/>
                        <a:buFontTx/>
                      </a:pPr>
                      <a:r>
                        <a:rPr lang="en-US" altLang="zh-CN" sz="1200">
                          <a:solidFill>
                            <a:srgbClr val="000000"/>
                          </a:solidFill>
                          <a:latin typeface="等线" panose="02010600030101010101" charset="-122"/>
                          <a:ea typeface="等线" panose="02010600030101010101" charset="-122"/>
                          <a:sym typeface="+mn-ea"/>
                        </a:rPr>
                        <a:t>360*360*1100mm</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endParaRPr sz="1200" b="1" i="0">
                        <a:solidFill>
                          <a:srgbClr val="22C55E"/>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gridSpan="2">
                  <a:txBody>
                    <a:bodyPr/>
                    <a:p>
                      <a:pPr algn="ctr" fontAlgn="ctr"/>
                      <a:r>
                        <a:rPr lang="en-US" altLang="zh-CN" sz="1200" b="0" i="0">
                          <a:solidFill>
                            <a:srgbClr val="000000"/>
                          </a:solidFill>
                          <a:latin typeface="等线" panose="02010600030101010101" charset="-122"/>
                          <a:ea typeface="等线" panose="02010600030101010101" charset="-122"/>
                        </a:rPr>
                        <a:t>Powerful airflow, quiet operation</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hMerge="1">
                  <a:tcPr>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r>
              <a:tr h="374015">
                <a:tc>
                  <a:txBody>
                    <a:bodyPr/>
                    <a:p>
                      <a:pPr algn="l" fontAlgn="ctr"/>
                      <a:r>
                        <a:rPr lang="en-US" altLang="zh-CN" sz="1200" b="1" i="0">
                          <a:solidFill>
                            <a:srgbClr val="000000"/>
                          </a:solidFill>
                          <a:latin typeface="等线" panose="02010600030101010101" charset="-122"/>
                          <a:ea typeface="等线" panose="02010600030101010101" charset="-122"/>
                        </a:rPr>
                        <a:t> Carton Size</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l" fontAlgn="ctr">
                        <a:buClrTx/>
                        <a:buSzTx/>
                        <a:buFontTx/>
                      </a:pPr>
                      <a:r>
                        <a:rPr lang="en-US" altLang="zh-CN" sz="1200">
                          <a:solidFill>
                            <a:srgbClr val="000000"/>
                          </a:solidFill>
                          <a:latin typeface="等线" panose="02010600030101010101" charset="-122"/>
                          <a:ea typeface="等线" panose="02010600030101010101" charset="-122"/>
                          <a:sym typeface="+mn-ea"/>
                        </a:rPr>
                        <a:t>480*200*370mm</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endParaRPr sz="1200" b="1" i="0">
                        <a:solidFill>
                          <a:srgbClr val="22C55E"/>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gridSpan="2">
                  <a:txBody>
                    <a:bodyPr/>
                    <a:p>
                      <a:pPr algn="ctr" fontAlgn="ctr"/>
                      <a:r>
                        <a:rPr lang="en-US" altLang="zh-CN" sz="1200" b="0" i="0">
                          <a:solidFill>
                            <a:srgbClr val="000000"/>
                          </a:solidFill>
                          <a:latin typeface="等线" panose="02010600030101010101" charset="-122"/>
                          <a:ea typeface="等线" panose="02010600030101010101" charset="-122"/>
                        </a:rPr>
                        <a:t>Dense safety grill protection</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hMerge="1">
                  <a:tcPr>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r>
              <a:tr h="352425">
                <a:tc>
                  <a:txBody>
                    <a:bodyPr/>
                    <a:p>
                      <a:pPr algn="l" fontAlgn="ctr"/>
                      <a:r>
                        <a:rPr lang="en-US" altLang="zh-CN" sz="1200" b="1" i="0">
                          <a:solidFill>
                            <a:srgbClr val="000000"/>
                          </a:solidFill>
                          <a:latin typeface="等线" panose="02010600030101010101" charset="-122"/>
                          <a:ea typeface="等线" panose="02010600030101010101" charset="-122"/>
                        </a:rPr>
                        <a:t> Control Mode</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l" fontAlgn="ctr"/>
                      <a:r>
                        <a:rPr lang="en-US" altLang="zh-CN" sz="1200">
                          <a:solidFill>
                            <a:srgbClr val="000000"/>
                          </a:solidFill>
                          <a:latin typeface="等线" panose="02010600030101010101" charset="-122"/>
                          <a:ea typeface="等线" panose="02010600030101010101" charset="-122"/>
                          <a:sym typeface="+mn-ea"/>
                        </a:rPr>
                        <a:t>Remote control operation</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r>
                        <a:rPr lang="en-US" altLang="zh-CN" sz="1200" b="1" i="0">
                          <a:solidFill>
                            <a:srgbClr val="22C55E"/>
                          </a:solidFill>
                          <a:latin typeface="等线" panose="02010600030101010101" charset="-122"/>
                          <a:ea typeface="等线" panose="02010600030101010101" charset="-122"/>
                        </a:rPr>
                        <a:t>✓</a:t>
                      </a:r>
                      <a:endParaRPr lang="en-US" altLang="zh-CN" sz="1200" b="1" i="0">
                        <a:solidFill>
                          <a:srgbClr val="22C55E"/>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gridSpan="2">
                  <a:txBody>
                    <a:bodyPr/>
                    <a:p>
                      <a:pPr algn="ctr" fontAlgn="ctr"/>
                      <a:r>
                        <a:rPr lang="en-US" altLang="zh-CN" sz="1200" b="0" i="0">
                          <a:solidFill>
                            <a:srgbClr val="000000"/>
                          </a:solidFill>
                          <a:latin typeface="等线" panose="02010600030101010101" charset="-122"/>
                          <a:ea typeface="等线" panose="02010600030101010101" charset="-122"/>
                        </a:rPr>
                        <a:t>Stable base with counterweight</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hMerge="1">
                  <a:tcPr>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r>
              <a:tr h="351790">
                <a:tc>
                  <a:txBody>
                    <a:bodyPr/>
                    <a:p>
                      <a:pPr algn="l" fontAlgn="ctr"/>
                      <a:r>
                        <a:rPr lang="en-US" altLang="zh-CN" sz="1200" b="1" i="0">
                          <a:solidFill>
                            <a:srgbClr val="000000"/>
                          </a:solidFill>
                          <a:latin typeface="等线" panose="02010600030101010101" charset="-122"/>
                          <a:ea typeface="等线" panose="02010600030101010101" charset="-122"/>
                        </a:rPr>
                        <a:t> Packing Qty.</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l" fontAlgn="ctr"/>
                      <a:r>
                        <a:rPr lang="en-US" altLang="zh-CN" sz="1200" b="0" i="0">
                          <a:solidFill>
                            <a:srgbClr val="000000"/>
                          </a:solidFill>
                          <a:latin typeface="等线" panose="02010600030101010101" charset="-122"/>
                          <a:ea typeface="等线" panose="02010600030101010101" charset="-122"/>
                        </a:rPr>
                        <a:t>1 pcs/ctn</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r>
                        <a:rPr lang="en-US" altLang="zh-CN" sz="1200" b="1" i="0">
                          <a:solidFill>
                            <a:srgbClr val="22C55E"/>
                          </a:solidFill>
                          <a:latin typeface="等线" panose="02010600030101010101" charset="-122"/>
                          <a:ea typeface="等线" panose="02010600030101010101" charset="-122"/>
                        </a:rPr>
                        <a:t>✓</a:t>
                      </a:r>
                      <a:endParaRPr lang="en-US" altLang="zh-CN" sz="1200" b="1" i="0">
                        <a:solidFill>
                          <a:srgbClr val="22C55E"/>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gridSpan="2">
                  <a:txBody>
                    <a:bodyPr/>
                    <a:p>
                      <a:pPr algn="ctr" fontAlgn="ctr"/>
                      <a:r>
                        <a:rPr lang="en-US" altLang="zh-CN" sz="1200">
                          <a:solidFill>
                            <a:srgbClr val="000000"/>
                          </a:solidFill>
                          <a:latin typeface="等线" panose="02010600030101010101" charset="-122"/>
                          <a:ea typeface="等线" panose="02010600030101010101" charset="-122"/>
                          <a:sym typeface="+mn-ea"/>
                        </a:rPr>
                        <a:t>Customizable colors</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hMerge="1">
                  <a:tcPr>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r>
              <a:tr h="352425">
                <a:tc>
                  <a:txBody>
                    <a:bodyPr/>
                    <a:p>
                      <a:pPr algn="l" fontAlgn="ctr"/>
                      <a:r>
                        <a:rPr lang="en-US" altLang="zh-CN" sz="1200" b="1" i="0">
                          <a:solidFill>
                            <a:srgbClr val="000000"/>
                          </a:solidFill>
                          <a:latin typeface="等线" panose="02010600030101010101" charset="-122"/>
                          <a:ea typeface="等线" panose="02010600030101010101" charset="-122"/>
                        </a:rPr>
                        <a:t> Blade Quantity</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l" fontAlgn="ctr"/>
                      <a:r>
                        <a:rPr lang="en-US" altLang="zh-CN" sz="1200">
                          <a:solidFill>
                            <a:srgbClr val="000000"/>
                          </a:solidFill>
                          <a:latin typeface="等线" panose="02010600030101010101" charset="-122"/>
                          <a:ea typeface="等线" panose="02010600030101010101" charset="-122"/>
                          <a:sym typeface="+mn-ea"/>
                        </a:rPr>
                        <a:t>7 Plastic Blades</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endParaRPr lang="en-US" altLang="zh-CN" sz="1200" b="1" i="0">
                        <a:solidFill>
                          <a:srgbClr val="22C55E"/>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gridSpan="2">
                  <a:txBody>
                    <a:bodyPr/>
                    <a:p>
                      <a:pPr algn="ctr" fontAlgn="ctr"/>
                      <a:r>
                        <a:rPr lang="en-US" altLang="zh-CN" sz="1200" b="0" i="0">
                          <a:solidFill>
                            <a:srgbClr val="000000"/>
                          </a:solidFill>
                          <a:latin typeface="等线" panose="02010600030101010101" charset="-122"/>
                          <a:ea typeface="等线" panose="02010600030101010101" charset="-122"/>
                        </a:rPr>
                        <a:t>OEM &amp; ODM supported</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hMerge="1">
                  <a:tcPr>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r>
              <a:tr h="351790">
                <a:tc>
                  <a:txBody>
                    <a:bodyPr/>
                    <a:p>
                      <a:pPr algn="l" fontAlgn="ctr"/>
                      <a:r>
                        <a:rPr lang="en-US" altLang="zh-CN" sz="1200" b="1" i="0">
                          <a:solidFill>
                            <a:srgbClr val="000000"/>
                          </a:solidFill>
                          <a:latin typeface="等线" panose="02010600030101010101" charset="-122"/>
                          <a:ea typeface="等线" panose="02010600030101010101" charset="-122"/>
                        </a:rPr>
                        <a:t> Oscillation</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l" fontAlgn="ctr"/>
                      <a:r>
                        <a:rPr lang="en-US" altLang="zh-CN" sz="1200" b="0" i="0">
                          <a:solidFill>
                            <a:srgbClr val="000000"/>
                          </a:solidFill>
                          <a:latin typeface="等线" panose="02010600030101010101" charset="-122"/>
                          <a:ea typeface="等线" panose="02010600030101010101" charset="-122"/>
                        </a:rPr>
                        <a:t>Left &amp; Right Oscillation</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l" fontAlgn="ctr"/>
                      <a:endParaRPr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gridSpan="2">
                  <a:txBody>
                    <a:bodyPr/>
                    <a:p>
                      <a:pPr algn="ctr" fontAlgn="ctr"/>
                      <a:r>
                        <a:rPr lang="en-US" altLang="zh-CN" sz="1200" b="0" i="0">
                          <a:solidFill>
                            <a:srgbClr val="000000"/>
                          </a:solidFill>
                          <a:latin typeface="等线" panose="02010600030101010101" charset="-122"/>
                          <a:ea typeface="等线" panose="02010600030101010101" charset="-122"/>
                        </a:rPr>
                        <a:t>Carton color is customizable</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hMerge="1">
                  <a:tcPr>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r>
              <a:tr h="542925">
                <a:tc>
                  <a:txBody>
                    <a:bodyPr/>
                    <a:p>
                      <a:pPr algn="ctr" fontAlgn="ctr"/>
                      <a:r>
                        <a:rPr lang="en-US" altLang="zh-CN" sz="1300" b="1" i="0">
                          <a:solidFill>
                            <a:srgbClr val="FFFFFF"/>
                          </a:solidFill>
                          <a:latin typeface="等线" panose="02010600030101010101" charset="-122"/>
                          <a:ea typeface="等线" panose="02010600030101010101" charset="-122"/>
                        </a:rPr>
                        <a:t>Packing Data</a:t>
                      </a:r>
                      <a:endParaRPr lang="en-US" altLang="zh-CN" sz="1300" b="1" i="0">
                        <a:solidFill>
                          <a:srgbClr val="FFFFFF"/>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1A365D"/>
                    </a:solidFill>
                  </a:tcPr>
                </a:tc>
                <a:tc>
                  <a:txBody>
                    <a:bodyPr/>
                    <a:p>
                      <a:pPr algn="l" fontAlgn="ctr"/>
                      <a:endParaRPr sz="13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1A365D"/>
                    </a:solidFill>
                  </a:tcPr>
                </a:tc>
                <a:tc gridSpan="3">
                  <a:txBody>
                    <a:bodyPr/>
                    <a:p>
                      <a:pPr algn="ctr" fontAlgn="ctr"/>
                      <a:r>
                        <a:rPr lang="en-US" altLang="zh-CN" sz="1300" b="1" i="0">
                          <a:solidFill>
                            <a:srgbClr val="FFFFFF"/>
                          </a:solidFill>
                          <a:latin typeface="等线" panose="02010600030101010101" charset="-122"/>
                          <a:ea typeface="等线" panose="02010600030101010101" charset="-122"/>
                        </a:rPr>
                        <a:t>Packing Quantity</a:t>
                      </a:r>
                      <a:r>
                        <a:rPr lang="zh-CN" altLang="en-US" sz="1300" b="1" i="0">
                          <a:solidFill>
                            <a:srgbClr val="FFFFFF"/>
                          </a:solidFill>
                          <a:latin typeface="等线" panose="02010600030101010101" charset="-122"/>
                          <a:ea typeface="等线" panose="02010600030101010101" charset="-122"/>
                        </a:rPr>
                        <a:t>（</a:t>
                      </a:r>
                      <a:r>
                        <a:rPr lang="en-US" altLang="zh-CN" sz="1300" b="1" i="0">
                          <a:solidFill>
                            <a:srgbClr val="FFFFFF"/>
                          </a:solidFill>
                          <a:latin typeface="等线" panose="02010600030101010101" charset="-122"/>
                          <a:ea typeface="等线" panose="02010600030101010101" charset="-122"/>
                        </a:rPr>
                        <a:t>pcs </a:t>
                      </a:r>
                      <a:r>
                        <a:rPr lang="zh-CN" altLang="en-US" sz="1300" b="1" i="0">
                          <a:solidFill>
                            <a:srgbClr val="FFFFFF"/>
                          </a:solidFill>
                          <a:latin typeface="等线" panose="02010600030101010101" charset="-122"/>
                          <a:ea typeface="等线" panose="02010600030101010101" charset="-122"/>
                        </a:rPr>
                        <a:t>）</a:t>
                      </a:r>
                      <a:endParaRPr lang="zh-CN" altLang="en-US" sz="1300" b="1" i="0">
                        <a:solidFill>
                          <a:srgbClr val="FFFFFF"/>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1A365D"/>
                    </a:solidFill>
                  </a:tcPr>
                </a:tc>
                <a:tc hMerge="1">
                  <a:tcP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c hMerge="1">
                  <a:tcPr>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r>
              <a:tr h="542290">
                <a:tc>
                  <a:txBody>
                    <a:bodyPr/>
                    <a:p>
                      <a:pPr algn="ctr" fontAlgn="ctr"/>
                      <a:r>
                        <a:rPr lang="en-US" altLang="zh-CN" sz="1200" b="1" i="0">
                          <a:solidFill>
                            <a:srgbClr val="000000"/>
                          </a:solidFill>
                          <a:latin typeface="等线" panose="02010600030101010101" charset="-122"/>
                          <a:ea typeface="等线" panose="02010600030101010101" charset="-122"/>
                        </a:rPr>
                        <a:t>Specifications</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r>
                        <a:rPr lang="en-US" altLang="zh-CN" sz="1200" b="1" i="0">
                          <a:solidFill>
                            <a:srgbClr val="000000"/>
                          </a:solidFill>
                          <a:latin typeface="等线" panose="02010600030101010101" charset="-122"/>
                          <a:ea typeface="等线" panose="02010600030101010101" charset="-122"/>
                        </a:rPr>
                        <a:t>G.W /N.W(KG)</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r>
                        <a:rPr lang="en-US" altLang="zh-CN" sz="1200" b="1" i="0">
                          <a:solidFill>
                            <a:srgbClr val="000000"/>
                          </a:solidFill>
                          <a:latin typeface="等线" panose="02010600030101010101" charset="-122"/>
                          <a:ea typeface="等线" panose="02010600030101010101" charset="-122"/>
                        </a:rPr>
                        <a:t>20GP</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r>
                        <a:rPr lang="en-US" altLang="zh-CN" sz="1200" b="1" i="0">
                          <a:solidFill>
                            <a:srgbClr val="000000"/>
                          </a:solidFill>
                          <a:latin typeface="等线" panose="02010600030101010101" charset="-122"/>
                          <a:ea typeface="等线" panose="02010600030101010101" charset="-122"/>
                        </a:rPr>
                        <a:t>40GP</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r>
                        <a:rPr lang="en-US" altLang="zh-CN" sz="1200" b="1" i="0">
                          <a:solidFill>
                            <a:srgbClr val="000000"/>
                          </a:solidFill>
                          <a:latin typeface="等线" panose="02010600030101010101" charset="-122"/>
                          <a:ea typeface="等线" panose="02010600030101010101" charset="-122"/>
                        </a:rPr>
                        <a:t>40HQ</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r>
              <a:tr h="543560">
                <a:tc>
                  <a:txBody>
                    <a:bodyPr/>
                    <a:p>
                      <a:pPr algn="ctr" fontAlgn="ctr"/>
                      <a:r>
                        <a:rPr lang="en-US" altLang="zh-CN" sz="1200" b="0" i="0">
                          <a:solidFill>
                            <a:srgbClr val="000000"/>
                          </a:solidFill>
                          <a:latin typeface="等线" panose="02010600030101010101" charset="-122"/>
                          <a:ea typeface="等线" panose="02010600030101010101" charset="-122"/>
                        </a:rPr>
                        <a:t>14nch Floor Fan</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r>
                        <a:rPr lang="en-US" altLang="zh-CN" sz="1200" b="0" i="0">
                          <a:solidFill>
                            <a:srgbClr val="000000"/>
                          </a:solidFill>
                          <a:latin typeface="等线" panose="02010600030101010101" charset="-122"/>
                          <a:ea typeface="等线" panose="02010600030101010101" charset="-122"/>
                        </a:rPr>
                        <a:t>4.7/4.2</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r>
                        <a:rPr lang="en-US" altLang="zh-CN" sz="1100" b="0" i="0">
                          <a:solidFill>
                            <a:srgbClr val="000000"/>
                          </a:solidFill>
                          <a:latin typeface="宋体" panose="02010600030101010101" pitchFamily="2" charset="-122"/>
                          <a:ea typeface="宋体" panose="02010600030101010101" pitchFamily="2" charset="-122"/>
                        </a:rPr>
                        <a:t>704</a:t>
                      </a:r>
                      <a:r>
                        <a:rPr lang="en-US" altLang="zh-CN" sz="1100" b="0" i="0">
                          <a:solidFill>
                            <a:srgbClr val="000000"/>
                          </a:solidFill>
                          <a:latin typeface="宋体" panose="02010600030101010101" pitchFamily="2" charset="-122"/>
                          <a:ea typeface="宋体" panose="02010600030101010101" pitchFamily="2" charset="-122"/>
                        </a:rPr>
                        <a:t> </a:t>
                      </a:r>
                      <a:endParaRPr lang="en-US" altLang="zh-CN" sz="1100" b="0" i="0">
                        <a:solidFill>
                          <a:srgbClr val="000000"/>
                        </a:solidFill>
                        <a:latin typeface="宋体" panose="02010600030101010101" pitchFamily="2" charset="-122"/>
                        <a:ea typeface="宋体" panose="02010600030101010101" pitchFamily="2"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r>
                        <a:rPr lang="en-US" altLang="zh-CN" sz="1100" b="0" i="0">
                          <a:solidFill>
                            <a:srgbClr val="000000"/>
                          </a:solidFill>
                          <a:latin typeface="宋体" panose="02010600030101010101" pitchFamily="2" charset="-122"/>
                          <a:ea typeface="宋体" panose="02010600030101010101" pitchFamily="2" charset="-122"/>
                        </a:rPr>
                        <a:t>1548</a:t>
                      </a:r>
                      <a:r>
                        <a:rPr lang="en-US" altLang="zh-CN" sz="1100" b="0" i="0">
                          <a:solidFill>
                            <a:srgbClr val="000000"/>
                          </a:solidFill>
                          <a:latin typeface="宋体" panose="02010600030101010101" pitchFamily="2" charset="-122"/>
                          <a:ea typeface="宋体" panose="02010600030101010101" pitchFamily="2" charset="-122"/>
                        </a:rPr>
                        <a:t> </a:t>
                      </a:r>
                      <a:endParaRPr lang="en-US" altLang="zh-CN" sz="1100" b="0" i="0">
                        <a:solidFill>
                          <a:srgbClr val="000000"/>
                        </a:solidFill>
                        <a:latin typeface="宋体" panose="02010600030101010101" pitchFamily="2" charset="-122"/>
                        <a:ea typeface="宋体" panose="02010600030101010101" pitchFamily="2"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r>
                        <a:rPr lang="en-US" altLang="zh-CN" sz="1100" b="0" i="0">
                          <a:solidFill>
                            <a:srgbClr val="000000"/>
                          </a:solidFill>
                          <a:latin typeface="宋体" panose="02010600030101010101" pitchFamily="2" charset="-122"/>
                          <a:ea typeface="宋体" panose="02010600030101010101" pitchFamily="2" charset="-122"/>
                        </a:rPr>
                        <a:t>1914</a:t>
                      </a:r>
                      <a:r>
                        <a:rPr lang="en-US" altLang="zh-CN" sz="1100" b="0" i="0">
                          <a:solidFill>
                            <a:srgbClr val="000000"/>
                          </a:solidFill>
                          <a:latin typeface="宋体" panose="02010600030101010101" pitchFamily="2" charset="-122"/>
                          <a:ea typeface="宋体" panose="02010600030101010101" pitchFamily="2" charset="-122"/>
                        </a:rPr>
                        <a:t> </a:t>
                      </a:r>
                      <a:endParaRPr lang="en-US" altLang="zh-CN" sz="1100" b="0" i="0">
                        <a:solidFill>
                          <a:srgbClr val="000000"/>
                        </a:solidFill>
                        <a:latin typeface="宋体" panose="02010600030101010101" pitchFamily="2" charset="-122"/>
                        <a:ea typeface="宋体" panose="02010600030101010101" pitchFamily="2"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r>
            </a:tbl>
          </a:graphicData>
        </a:graphic>
      </p:graphicFrame>
      <p:pic>
        <p:nvPicPr>
          <p:cNvPr id="2" name="图片 1" descr="25-透"/>
          <p:cNvPicPr>
            <a:picLocks noChangeAspect="1"/>
          </p:cNvPicPr>
          <p:nvPr/>
        </p:nvPicPr>
        <p:blipFill>
          <a:blip r:embed="rId1"/>
          <a:stretch>
            <a:fillRect/>
          </a:stretch>
        </p:blipFill>
        <p:spPr>
          <a:xfrm>
            <a:off x="5715000" y="-20955"/>
            <a:ext cx="6858000" cy="6858000"/>
          </a:xfrm>
          <a:prstGeom prst="rect">
            <a:avLst/>
          </a:prstGeom>
        </p:spPr>
      </p:pic>
    </p:spTree>
    <p:custDataLst>
      <p:tags r:id="rId2"/>
    </p:custData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5" name="表格 14"/>
          <p:cNvGraphicFramePr/>
          <p:nvPr/>
        </p:nvGraphicFramePr>
        <p:xfrm>
          <a:off x="15240" y="-20955"/>
          <a:ext cx="6913880" cy="6257925"/>
        </p:xfrm>
        <a:graphic>
          <a:graphicData uri="http://schemas.openxmlformats.org/drawingml/2006/table">
            <a:tbl>
              <a:tblPr/>
              <a:tblGrid>
                <a:gridCol w="1365885"/>
                <a:gridCol w="1963420"/>
                <a:gridCol w="1111885"/>
                <a:gridCol w="613410"/>
                <a:gridCol w="1859280"/>
              </a:tblGrid>
              <a:tr h="1042035">
                <a:tc gridSpan="5">
                  <a:txBody>
                    <a:bodyPr/>
                    <a:p>
                      <a:pPr algn="ctr" fontAlgn="ctr"/>
                      <a:r>
                        <a:rPr lang="en-US" altLang="zh-CN" sz="1700" b="1">
                          <a:solidFill>
                            <a:srgbClr val="000000"/>
                          </a:solidFill>
                          <a:latin typeface="等线" panose="02010600030101010101" charset="-122"/>
                          <a:ea typeface="等线" panose="02010600030101010101" charset="-122"/>
                          <a:sym typeface="+mn-ea"/>
                        </a:rPr>
                        <a:t>Specifications</a:t>
                      </a:r>
                      <a:r>
                        <a:rPr lang="zh-CN" altLang="en-US" sz="1700" b="1">
                          <a:solidFill>
                            <a:srgbClr val="000000"/>
                          </a:solidFill>
                          <a:latin typeface="等线" panose="02010600030101010101" charset="-122"/>
                          <a:ea typeface="等线" panose="02010600030101010101" charset="-122"/>
                          <a:sym typeface="+mn-ea"/>
                        </a:rPr>
                        <a:t>：</a:t>
                      </a:r>
                      <a:r>
                        <a:rPr lang="en-US" altLang="zh-CN" sz="1700" b="1">
                          <a:solidFill>
                            <a:srgbClr val="000000"/>
                          </a:solidFill>
                          <a:latin typeface="等线" panose="02010600030101010101" charset="-122"/>
                          <a:ea typeface="等线" panose="02010600030101010101" charset="-122"/>
                          <a:sym typeface="+mn-ea"/>
                        </a:rPr>
                        <a:t>16DC motor floor fan-FD-35L207</a:t>
                      </a:r>
                      <a:r>
                        <a:rPr lang="zh-CN" altLang="en-US" sz="1700" b="1">
                          <a:solidFill>
                            <a:srgbClr val="000000"/>
                          </a:solidFill>
                          <a:latin typeface="等线" panose="02010600030101010101" charset="-122"/>
                          <a:ea typeface="等线" panose="02010600030101010101" charset="-122"/>
                          <a:sym typeface="+mn-ea"/>
                        </a:rPr>
                        <a:t>（</a:t>
                      </a:r>
                      <a:r>
                        <a:rPr lang="en-US" altLang="zh-CN" sz="1700" b="1">
                          <a:solidFill>
                            <a:srgbClr val="000000"/>
                          </a:solidFill>
                          <a:latin typeface="等线" panose="02010600030101010101" charset="-122"/>
                          <a:ea typeface="等线" panose="02010600030101010101" charset="-122"/>
                          <a:sym typeface="+mn-ea"/>
                        </a:rPr>
                        <a:t>Customizable</a:t>
                      </a:r>
                      <a:r>
                        <a:rPr lang="zh-CN" altLang="en-US" sz="1700" b="1">
                          <a:solidFill>
                            <a:srgbClr val="000000"/>
                          </a:solidFill>
                          <a:latin typeface="等线" panose="02010600030101010101" charset="-122"/>
                          <a:ea typeface="等线" panose="02010600030101010101" charset="-122"/>
                          <a:sym typeface="+mn-ea"/>
                        </a:rPr>
                        <a:t>）</a:t>
                      </a:r>
                      <a:endParaRPr lang="zh-CN" altLang="en-US" sz="1700" b="1"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hMerge="1">
                  <a:tcP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c hMerge="1">
                  <a:tcP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c hMerge="1">
                  <a:tcP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c hMerge="1">
                  <a:tcPr>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r>
              <a:tr h="396240">
                <a:tc gridSpan="2">
                  <a:txBody>
                    <a:bodyPr/>
                    <a:p>
                      <a:pPr algn="ctr" fontAlgn="ctr"/>
                      <a:r>
                        <a:rPr lang="en-US" altLang="zh-CN" sz="1300" b="1" i="0">
                          <a:solidFill>
                            <a:srgbClr val="FFFFFF"/>
                          </a:solidFill>
                          <a:latin typeface="等线" panose="02010600030101010101" charset="-122"/>
                          <a:ea typeface="等线" panose="02010600030101010101" charset="-122"/>
                        </a:rPr>
                        <a:t>Product Specifications</a:t>
                      </a:r>
                      <a:endParaRPr lang="en-US" altLang="zh-CN" sz="1300" b="1" i="0">
                        <a:solidFill>
                          <a:srgbClr val="FFFFFF"/>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1A365D"/>
                    </a:solidFill>
                  </a:tcPr>
                </a:tc>
                <a:tc hMerge="1">
                  <a:tcPr>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c>
                  <a:txBody>
                    <a:bodyPr/>
                    <a:p>
                      <a:pPr algn="l" fontAlgn="ctr"/>
                      <a:r>
                        <a:rPr lang="en-US" altLang="zh-CN" sz="1300" b="1" i="0">
                          <a:solidFill>
                            <a:srgbClr val="FFFFFF"/>
                          </a:solidFill>
                          <a:latin typeface="等线" panose="02010600030101010101" charset="-122"/>
                          <a:ea typeface="等线" panose="02010600030101010101" charset="-122"/>
                        </a:rPr>
                        <a:t>Customizable</a:t>
                      </a:r>
                      <a:endParaRPr lang="en-US" altLang="zh-CN" sz="1300" b="1" i="0">
                        <a:solidFill>
                          <a:srgbClr val="FFFFFF"/>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1A365D"/>
                    </a:solidFill>
                  </a:tcPr>
                </a:tc>
                <a:tc gridSpan="2">
                  <a:txBody>
                    <a:bodyPr/>
                    <a:p>
                      <a:pPr algn="ctr" fontAlgn="ctr"/>
                      <a:r>
                        <a:rPr lang="en-US" altLang="zh-CN" sz="1300" b="1" i="0">
                          <a:solidFill>
                            <a:srgbClr val="FFFFFF"/>
                          </a:solidFill>
                          <a:latin typeface="等线" panose="02010600030101010101" charset="-122"/>
                          <a:ea typeface="等线" panose="02010600030101010101" charset="-122"/>
                        </a:rPr>
                        <a:t>Product Selling Points</a:t>
                      </a:r>
                      <a:endParaRPr lang="en-US" altLang="zh-CN" sz="1300" b="1" i="0">
                        <a:solidFill>
                          <a:srgbClr val="FFFFFF"/>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1A365D"/>
                    </a:solidFill>
                  </a:tcPr>
                </a:tc>
                <a:tc hMerge="1">
                  <a:tcPr>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r>
              <a:tr h="351790">
                <a:tc>
                  <a:txBody>
                    <a:bodyPr/>
                    <a:p>
                      <a:pPr algn="l" fontAlgn="ctr"/>
                      <a:r>
                        <a:rPr lang="en-US" altLang="zh-CN" sz="1200" b="1" i="0">
                          <a:solidFill>
                            <a:srgbClr val="000000"/>
                          </a:solidFill>
                          <a:latin typeface="等线" panose="02010600030101010101" charset="-122"/>
                          <a:ea typeface="等线" panose="02010600030101010101" charset="-122"/>
                        </a:rPr>
                        <a:t> Rated Voltage</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l" fontAlgn="ctr"/>
                      <a:r>
                        <a:rPr lang="en-US" altLang="zh-CN" sz="1200" b="0" i="0">
                          <a:solidFill>
                            <a:srgbClr val="000000"/>
                          </a:solidFill>
                          <a:latin typeface="等线" panose="02010600030101010101" charset="-122"/>
                          <a:ea typeface="等线" panose="02010600030101010101" charset="-122"/>
                        </a:rPr>
                        <a:t>220V~50Hz</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r>
                        <a:rPr lang="en-US" altLang="zh-CN" sz="1200" b="1" i="0">
                          <a:solidFill>
                            <a:srgbClr val="22C55E"/>
                          </a:solidFill>
                          <a:latin typeface="等线" panose="02010600030101010101" charset="-122"/>
                          <a:ea typeface="等线" panose="02010600030101010101" charset="-122"/>
                        </a:rPr>
                        <a:t>✓</a:t>
                      </a:r>
                      <a:endParaRPr lang="en-US" altLang="zh-CN" sz="1200" b="1" i="0">
                        <a:solidFill>
                          <a:srgbClr val="22C55E"/>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gridSpan="2">
                  <a:txBody>
                    <a:bodyPr/>
                    <a:p>
                      <a:pPr algn="ctr" fontAlgn="ctr"/>
                      <a:r>
                        <a:rPr lang="en-US" altLang="zh-CN" sz="1200" b="0" i="0">
                          <a:solidFill>
                            <a:srgbClr val="000000"/>
                          </a:solidFill>
                          <a:latin typeface="等线" panose="02010600030101010101" charset="-122"/>
                          <a:ea typeface="等线" panose="02010600030101010101" charset="-122"/>
                        </a:rPr>
                        <a:t>Stepless Speed Control</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hMerge="1">
                  <a:tcPr>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r>
              <a:tr h="352425">
                <a:tc>
                  <a:txBody>
                    <a:bodyPr/>
                    <a:p>
                      <a:pPr algn="l" fontAlgn="ctr"/>
                      <a:r>
                        <a:rPr lang="en-US" altLang="zh-CN" sz="1200" b="1" i="0">
                          <a:solidFill>
                            <a:srgbClr val="000000"/>
                          </a:solidFill>
                          <a:latin typeface="等线" panose="02010600030101010101" charset="-122"/>
                          <a:ea typeface="等线" panose="02010600030101010101" charset="-122"/>
                        </a:rPr>
                        <a:t> Rated Power</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l" fontAlgn="ctr"/>
                      <a:r>
                        <a:rPr lang="en-US" altLang="zh-CN" sz="1200">
                          <a:solidFill>
                            <a:srgbClr val="000000"/>
                          </a:solidFill>
                          <a:latin typeface="等线" panose="02010600030101010101" charset="-122"/>
                          <a:ea typeface="等线" panose="02010600030101010101" charset="-122"/>
                          <a:sym typeface="+mn-ea"/>
                        </a:rPr>
                        <a:t>25W</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r>
                        <a:rPr lang="en-US" altLang="zh-CN" sz="1200" b="1" i="0">
                          <a:solidFill>
                            <a:srgbClr val="22C55E"/>
                          </a:solidFill>
                          <a:latin typeface="等线" panose="02010600030101010101" charset="-122"/>
                          <a:ea typeface="等线" panose="02010600030101010101" charset="-122"/>
                        </a:rPr>
                        <a:t>✓</a:t>
                      </a:r>
                      <a:endParaRPr lang="en-US" altLang="zh-CN" sz="1200" b="1" i="0">
                        <a:solidFill>
                          <a:srgbClr val="22C55E"/>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gridSpan="2">
                  <a:txBody>
                    <a:bodyPr/>
                    <a:p>
                      <a:pPr algn="ctr" fontAlgn="ctr"/>
                      <a:r>
                        <a:rPr lang="en-US" altLang="zh-CN" sz="1200" b="0" i="0">
                          <a:solidFill>
                            <a:srgbClr val="000000"/>
                          </a:solidFill>
                          <a:latin typeface="等线" panose="02010600030101010101" charset="-122"/>
                          <a:ea typeface="等线" panose="02010600030101010101" charset="-122"/>
                        </a:rPr>
                        <a:t>Left &amp; right oscillation</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hMerge="1">
                  <a:tcPr>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r>
              <a:tr h="351790">
                <a:tc>
                  <a:txBody>
                    <a:bodyPr/>
                    <a:p>
                      <a:pPr algn="l" fontAlgn="ctr"/>
                      <a:r>
                        <a:rPr lang="en-US" altLang="zh-CN" sz="1200" b="1" i="0">
                          <a:solidFill>
                            <a:srgbClr val="000000"/>
                          </a:solidFill>
                          <a:latin typeface="等线" panose="02010600030101010101" charset="-122"/>
                          <a:ea typeface="等线" panose="02010600030101010101" charset="-122"/>
                        </a:rPr>
                        <a:t> Body Material</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l" fontAlgn="ctr"/>
                      <a:r>
                        <a:rPr lang="en-US" altLang="zh-CN" sz="1200" b="0" i="0">
                          <a:solidFill>
                            <a:srgbClr val="000000"/>
                          </a:solidFill>
                          <a:latin typeface="等线" panose="02010600030101010101" charset="-122"/>
                          <a:ea typeface="等线" panose="02010600030101010101" charset="-122"/>
                        </a:rPr>
                        <a:t>Polypropylene (PP)</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r>
                        <a:rPr lang="en-US" altLang="zh-CN" sz="1200" b="1" i="0">
                          <a:solidFill>
                            <a:srgbClr val="22C55E"/>
                          </a:solidFill>
                          <a:latin typeface="等线" panose="02010600030101010101" charset="-122"/>
                          <a:ea typeface="等线" panose="02010600030101010101" charset="-122"/>
                        </a:rPr>
                        <a:t>✓</a:t>
                      </a:r>
                      <a:endParaRPr lang="en-US" altLang="zh-CN" sz="1200" b="1" i="0">
                        <a:solidFill>
                          <a:srgbClr val="22C55E"/>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gridSpan="2">
                  <a:txBody>
                    <a:bodyPr/>
                    <a:p>
                      <a:pPr algn="ctr" fontAlgn="ctr"/>
                      <a:r>
                        <a:rPr lang="en-US" altLang="zh-CN" sz="1200">
                          <a:solidFill>
                            <a:srgbClr val="000000"/>
                          </a:solidFill>
                          <a:latin typeface="等线" panose="02010600030101010101" charset="-122"/>
                          <a:ea typeface="等线" panose="02010600030101010101" charset="-122"/>
                          <a:sym typeface="+mn-ea"/>
                        </a:rPr>
                        <a:t>Adjustable fan height</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hMerge="1">
                  <a:tcPr>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r>
              <a:tr h="352425">
                <a:tc>
                  <a:txBody>
                    <a:bodyPr/>
                    <a:p>
                      <a:pPr algn="l" fontAlgn="ctr"/>
                      <a:r>
                        <a:rPr lang="en-US" altLang="zh-CN" sz="1200" b="1" i="0">
                          <a:solidFill>
                            <a:srgbClr val="000000"/>
                          </a:solidFill>
                          <a:latin typeface="等线" panose="02010600030101010101" charset="-122"/>
                          <a:ea typeface="等线" panose="02010600030101010101" charset="-122"/>
                        </a:rPr>
                        <a:t> Product Size</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l" fontAlgn="ctr">
                        <a:buClrTx/>
                        <a:buSzTx/>
                        <a:buFontTx/>
                      </a:pPr>
                      <a:r>
                        <a:rPr lang="en-US" altLang="zh-CN" sz="1200">
                          <a:solidFill>
                            <a:srgbClr val="000000"/>
                          </a:solidFill>
                          <a:latin typeface="等线" panose="02010600030101010101" charset="-122"/>
                          <a:ea typeface="等线" panose="02010600030101010101" charset="-122"/>
                          <a:sym typeface="+mn-ea"/>
                        </a:rPr>
                        <a:t>420*380*1160mm</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endParaRPr sz="1200" b="1" i="0">
                        <a:solidFill>
                          <a:srgbClr val="22C55E"/>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gridSpan="2">
                  <a:txBody>
                    <a:bodyPr/>
                    <a:p>
                      <a:pPr algn="ctr" fontAlgn="ctr"/>
                      <a:r>
                        <a:rPr lang="en-US" altLang="zh-CN" sz="1200" b="0" i="0">
                          <a:solidFill>
                            <a:srgbClr val="000000"/>
                          </a:solidFill>
                          <a:latin typeface="等线" panose="02010600030101010101" charset="-122"/>
                          <a:ea typeface="等线" panose="02010600030101010101" charset="-122"/>
                        </a:rPr>
                        <a:t>Powerful airflow, quiet operation</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hMerge="1">
                  <a:tcPr>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r>
              <a:tr h="374015">
                <a:tc>
                  <a:txBody>
                    <a:bodyPr/>
                    <a:p>
                      <a:pPr algn="l" fontAlgn="ctr"/>
                      <a:r>
                        <a:rPr lang="en-US" altLang="zh-CN" sz="1200" b="1" i="0">
                          <a:solidFill>
                            <a:srgbClr val="000000"/>
                          </a:solidFill>
                          <a:latin typeface="等线" panose="02010600030101010101" charset="-122"/>
                          <a:ea typeface="等线" panose="02010600030101010101" charset="-122"/>
                        </a:rPr>
                        <a:t> Carton Size</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l" fontAlgn="ctr">
                        <a:buClrTx/>
                        <a:buSzTx/>
                        <a:buFontTx/>
                      </a:pPr>
                      <a:r>
                        <a:rPr lang="en-US" altLang="zh-CN" sz="1200">
                          <a:solidFill>
                            <a:srgbClr val="000000"/>
                          </a:solidFill>
                          <a:latin typeface="等线" panose="02010600030101010101" charset="-122"/>
                          <a:ea typeface="等线" panose="02010600030101010101" charset="-122"/>
                          <a:sym typeface="+mn-ea"/>
                        </a:rPr>
                        <a:t>460×180×365 mm</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endParaRPr sz="1200" b="1" i="0">
                        <a:solidFill>
                          <a:srgbClr val="22C55E"/>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gridSpan="2">
                  <a:txBody>
                    <a:bodyPr/>
                    <a:p>
                      <a:pPr algn="ctr" fontAlgn="ctr"/>
                      <a:r>
                        <a:rPr lang="en-US" altLang="zh-CN" sz="1200" b="0" i="0">
                          <a:solidFill>
                            <a:srgbClr val="000000"/>
                          </a:solidFill>
                          <a:latin typeface="等线" panose="02010600030101010101" charset="-122"/>
                          <a:ea typeface="等线" panose="02010600030101010101" charset="-122"/>
                        </a:rPr>
                        <a:t>Dense safety grill protection</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hMerge="1">
                  <a:tcPr>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r>
              <a:tr h="352425">
                <a:tc>
                  <a:txBody>
                    <a:bodyPr/>
                    <a:p>
                      <a:pPr algn="l" fontAlgn="ctr"/>
                      <a:r>
                        <a:rPr lang="en-US" altLang="zh-CN" sz="1200" b="1" i="0">
                          <a:solidFill>
                            <a:srgbClr val="000000"/>
                          </a:solidFill>
                          <a:latin typeface="等线" panose="02010600030101010101" charset="-122"/>
                          <a:ea typeface="等线" panose="02010600030101010101" charset="-122"/>
                        </a:rPr>
                        <a:t> Control Mode</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l" fontAlgn="ctr"/>
                      <a:r>
                        <a:rPr lang="en-US" altLang="zh-CN" sz="1200">
                          <a:solidFill>
                            <a:srgbClr val="000000"/>
                          </a:solidFill>
                          <a:latin typeface="等线" panose="02010600030101010101" charset="-122"/>
                          <a:ea typeface="等线" panose="02010600030101010101" charset="-122"/>
                          <a:sym typeface="+mn-ea"/>
                        </a:rPr>
                        <a:t>Rotary Knob Control</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r>
                        <a:rPr lang="en-US" altLang="zh-CN" sz="1200" b="1" i="0">
                          <a:solidFill>
                            <a:srgbClr val="22C55E"/>
                          </a:solidFill>
                          <a:latin typeface="等线" panose="02010600030101010101" charset="-122"/>
                          <a:ea typeface="等线" panose="02010600030101010101" charset="-122"/>
                        </a:rPr>
                        <a:t>✓</a:t>
                      </a:r>
                      <a:endParaRPr lang="en-US" altLang="zh-CN" sz="1200" b="1" i="0">
                        <a:solidFill>
                          <a:srgbClr val="22C55E"/>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gridSpan="2">
                  <a:txBody>
                    <a:bodyPr/>
                    <a:p>
                      <a:pPr algn="ctr" fontAlgn="ctr"/>
                      <a:r>
                        <a:rPr lang="en-US" altLang="zh-CN" sz="1200" b="0" i="0">
                          <a:solidFill>
                            <a:srgbClr val="000000"/>
                          </a:solidFill>
                          <a:latin typeface="等线" panose="02010600030101010101" charset="-122"/>
                          <a:ea typeface="等线" panose="02010600030101010101" charset="-122"/>
                        </a:rPr>
                        <a:t>Stable base with counterweight</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hMerge="1">
                  <a:tcPr>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r>
              <a:tr h="351790">
                <a:tc>
                  <a:txBody>
                    <a:bodyPr/>
                    <a:p>
                      <a:pPr algn="l" fontAlgn="ctr"/>
                      <a:r>
                        <a:rPr lang="en-US" altLang="zh-CN" sz="1200" b="1" i="0">
                          <a:solidFill>
                            <a:srgbClr val="000000"/>
                          </a:solidFill>
                          <a:latin typeface="等线" panose="02010600030101010101" charset="-122"/>
                          <a:ea typeface="等线" panose="02010600030101010101" charset="-122"/>
                        </a:rPr>
                        <a:t> Packing Qty.</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l" fontAlgn="ctr"/>
                      <a:r>
                        <a:rPr lang="en-US" altLang="zh-CN" sz="1200" b="0" i="0">
                          <a:solidFill>
                            <a:srgbClr val="000000"/>
                          </a:solidFill>
                          <a:latin typeface="等线" panose="02010600030101010101" charset="-122"/>
                          <a:ea typeface="等线" panose="02010600030101010101" charset="-122"/>
                        </a:rPr>
                        <a:t>1 pcs/ctn</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r>
                        <a:rPr lang="en-US" altLang="zh-CN" sz="1200" b="1" i="0">
                          <a:solidFill>
                            <a:srgbClr val="22C55E"/>
                          </a:solidFill>
                          <a:latin typeface="等线" panose="02010600030101010101" charset="-122"/>
                          <a:ea typeface="等线" panose="02010600030101010101" charset="-122"/>
                        </a:rPr>
                        <a:t>✓</a:t>
                      </a:r>
                      <a:endParaRPr lang="en-US" altLang="zh-CN" sz="1200" b="1" i="0">
                        <a:solidFill>
                          <a:srgbClr val="22C55E"/>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gridSpan="2">
                  <a:txBody>
                    <a:bodyPr/>
                    <a:p>
                      <a:pPr algn="ctr" fontAlgn="ctr"/>
                      <a:r>
                        <a:rPr lang="en-US" altLang="zh-CN" sz="1200">
                          <a:solidFill>
                            <a:srgbClr val="000000"/>
                          </a:solidFill>
                          <a:latin typeface="等线" panose="02010600030101010101" charset="-122"/>
                          <a:ea typeface="等线" panose="02010600030101010101" charset="-122"/>
                          <a:sym typeface="+mn-ea"/>
                        </a:rPr>
                        <a:t>Customizable colors</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hMerge="1">
                  <a:tcPr>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r>
              <a:tr h="352425">
                <a:tc>
                  <a:txBody>
                    <a:bodyPr/>
                    <a:p>
                      <a:pPr algn="l" fontAlgn="ctr"/>
                      <a:r>
                        <a:rPr lang="en-US" altLang="zh-CN" sz="1200" b="1" i="0">
                          <a:solidFill>
                            <a:srgbClr val="000000"/>
                          </a:solidFill>
                          <a:latin typeface="等线" panose="02010600030101010101" charset="-122"/>
                          <a:ea typeface="等线" panose="02010600030101010101" charset="-122"/>
                        </a:rPr>
                        <a:t> Blade Quantity</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l" fontAlgn="ctr"/>
                      <a:r>
                        <a:rPr lang="en-US" altLang="zh-CN" sz="1200">
                          <a:solidFill>
                            <a:srgbClr val="000000"/>
                          </a:solidFill>
                          <a:latin typeface="等线" panose="02010600030101010101" charset="-122"/>
                          <a:ea typeface="等线" panose="02010600030101010101" charset="-122"/>
                          <a:sym typeface="+mn-ea"/>
                        </a:rPr>
                        <a:t>7 Plastic Blades</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endParaRPr lang="en-US" altLang="zh-CN" sz="1200" b="1" i="0">
                        <a:solidFill>
                          <a:srgbClr val="22C55E"/>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gridSpan="2">
                  <a:txBody>
                    <a:bodyPr/>
                    <a:p>
                      <a:pPr algn="ctr" fontAlgn="ctr"/>
                      <a:r>
                        <a:rPr lang="en-US" altLang="zh-CN" sz="1200" b="0" i="0">
                          <a:solidFill>
                            <a:srgbClr val="000000"/>
                          </a:solidFill>
                          <a:latin typeface="等线" panose="02010600030101010101" charset="-122"/>
                          <a:ea typeface="等线" panose="02010600030101010101" charset="-122"/>
                        </a:rPr>
                        <a:t>OEM &amp; ODM supported</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hMerge="1">
                  <a:tcPr>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r>
              <a:tr h="351790">
                <a:tc>
                  <a:txBody>
                    <a:bodyPr/>
                    <a:p>
                      <a:pPr algn="l" fontAlgn="ctr"/>
                      <a:r>
                        <a:rPr lang="en-US" altLang="zh-CN" sz="1200" b="1" i="0">
                          <a:solidFill>
                            <a:srgbClr val="000000"/>
                          </a:solidFill>
                          <a:latin typeface="等线" panose="02010600030101010101" charset="-122"/>
                          <a:ea typeface="等线" panose="02010600030101010101" charset="-122"/>
                        </a:rPr>
                        <a:t> Oscillation</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l" fontAlgn="ctr"/>
                      <a:r>
                        <a:rPr lang="en-US" altLang="zh-CN" sz="1200" b="0" i="0">
                          <a:solidFill>
                            <a:srgbClr val="000000"/>
                          </a:solidFill>
                          <a:latin typeface="等线" panose="02010600030101010101" charset="-122"/>
                          <a:ea typeface="等线" panose="02010600030101010101" charset="-122"/>
                        </a:rPr>
                        <a:t>Left &amp; Right Oscillation</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l" fontAlgn="ctr"/>
                      <a:endParaRPr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gridSpan="2">
                  <a:txBody>
                    <a:bodyPr/>
                    <a:p>
                      <a:pPr algn="ctr" fontAlgn="ctr"/>
                      <a:r>
                        <a:rPr lang="en-US" altLang="zh-CN" sz="1200" b="0" i="0">
                          <a:solidFill>
                            <a:srgbClr val="000000"/>
                          </a:solidFill>
                          <a:latin typeface="等线" panose="02010600030101010101" charset="-122"/>
                          <a:ea typeface="等线" panose="02010600030101010101" charset="-122"/>
                        </a:rPr>
                        <a:t>Carton color is customizable</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hMerge="1">
                  <a:tcPr>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r>
              <a:tr h="542925">
                <a:tc>
                  <a:txBody>
                    <a:bodyPr/>
                    <a:p>
                      <a:pPr algn="ctr" fontAlgn="ctr"/>
                      <a:r>
                        <a:rPr lang="en-US" altLang="zh-CN" sz="1300" b="1" i="0">
                          <a:solidFill>
                            <a:srgbClr val="FFFFFF"/>
                          </a:solidFill>
                          <a:latin typeface="等线" panose="02010600030101010101" charset="-122"/>
                          <a:ea typeface="等线" panose="02010600030101010101" charset="-122"/>
                        </a:rPr>
                        <a:t>Packing Data</a:t>
                      </a:r>
                      <a:endParaRPr lang="en-US" altLang="zh-CN" sz="1300" b="1" i="0">
                        <a:solidFill>
                          <a:srgbClr val="FFFFFF"/>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1A365D"/>
                    </a:solidFill>
                  </a:tcPr>
                </a:tc>
                <a:tc>
                  <a:txBody>
                    <a:bodyPr/>
                    <a:p>
                      <a:pPr algn="l" fontAlgn="ctr"/>
                      <a:endParaRPr sz="13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1A365D"/>
                    </a:solidFill>
                  </a:tcPr>
                </a:tc>
                <a:tc gridSpan="3">
                  <a:txBody>
                    <a:bodyPr/>
                    <a:p>
                      <a:pPr algn="ctr" fontAlgn="ctr"/>
                      <a:r>
                        <a:rPr lang="en-US" altLang="zh-CN" sz="1300" b="1" i="0">
                          <a:solidFill>
                            <a:srgbClr val="FFFFFF"/>
                          </a:solidFill>
                          <a:latin typeface="等线" panose="02010600030101010101" charset="-122"/>
                          <a:ea typeface="等线" panose="02010600030101010101" charset="-122"/>
                        </a:rPr>
                        <a:t>Packing Quantity</a:t>
                      </a:r>
                      <a:r>
                        <a:rPr lang="zh-CN" altLang="en-US" sz="1300" b="1" i="0">
                          <a:solidFill>
                            <a:srgbClr val="FFFFFF"/>
                          </a:solidFill>
                          <a:latin typeface="等线" panose="02010600030101010101" charset="-122"/>
                          <a:ea typeface="等线" panose="02010600030101010101" charset="-122"/>
                        </a:rPr>
                        <a:t>（</a:t>
                      </a:r>
                      <a:r>
                        <a:rPr lang="en-US" altLang="zh-CN" sz="1300" b="1" i="0">
                          <a:solidFill>
                            <a:srgbClr val="FFFFFF"/>
                          </a:solidFill>
                          <a:latin typeface="等线" panose="02010600030101010101" charset="-122"/>
                          <a:ea typeface="等线" panose="02010600030101010101" charset="-122"/>
                        </a:rPr>
                        <a:t>pcs </a:t>
                      </a:r>
                      <a:r>
                        <a:rPr lang="zh-CN" altLang="en-US" sz="1300" b="1" i="0">
                          <a:solidFill>
                            <a:srgbClr val="FFFFFF"/>
                          </a:solidFill>
                          <a:latin typeface="等线" panose="02010600030101010101" charset="-122"/>
                          <a:ea typeface="等线" panose="02010600030101010101" charset="-122"/>
                        </a:rPr>
                        <a:t>）</a:t>
                      </a:r>
                      <a:endParaRPr lang="zh-CN" altLang="en-US" sz="1300" b="1" i="0">
                        <a:solidFill>
                          <a:srgbClr val="FFFFFF"/>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1A365D"/>
                    </a:solidFill>
                  </a:tcPr>
                </a:tc>
                <a:tc hMerge="1">
                  <a:tcP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c hMerge="1">
                  <a:tcPr>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r>
              <a:tr h="542290">
                <a:tc>
                  <a:txBody>
                    <a:bodyPr/>
                    <a:p>
                      <a:pPr algn="ctr" fontAlgn="ctr"/>
                      <a:r>
                        <a:rPr lang="en-US" altLang="zh-CN" sz="1200" b="1" i="0">
                          <a:solidFill>
                            <a:srgbClr val="000000"/>
                          </a:solidFill>
                          <a:latin typeface="等线" panose="02010600030101010101" charset="-122"/>
                          <a:ea typeface="等线" panose="02010600030101010101" charset="-122"/>
                        </a:rPr>
                        <a:t>Specifications</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r>
                        <a:rPr lang="en-US" altLang="zh-CN" sz="1200" b="1" i="0">
                          <a:solidFill>
                            <a:srgbClr val="000000"/>
                          </a:solidFill>
                          <a:latin typeface="等线" panose="02010600030101010101" charset="-122"/>
                          <a:ea typeface="等线" panose="02010600030101010101" charset="-122"/>
                        </a:rPr>
                        <a:t>G.W /N.W(KG)</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r>
                        <a:rPr lang="en-US" altLang="zh-CN" sz="1200" b="1" i="0">
                          <a:solidFill>
                            <a:srgbClr val="000000"/>
                          </a:solidFill>
                          <a:latin typeface="等线" panose="02010600030101010101" charset="-122"/>
                          <a:ea typeface="等线" panose="02010600030101010101" charset="-122"/>
                        </a:rPr>
                        <a:t>20GP</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r>
                        <a:rPr lang="en-US" altLang="zh-CN" sz="1200" b="1" i="0">
                          <a:solidFill>
                            <a:srgbClr val="000000"/>
                          </a:solidFill>
                          <a:latin typeface="等线" panose="02010600030101010101" charset="-122"/>
                          <a:ea typeface="等线" panose="02010600030101010101" charset="-122"/>
                        </a:rPr>
                        <a:t>40GP</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r>
                        <a:rPr lang="en-US" altLang="zh-CN" sz="1200" b="1" i="0">
                          <a:solidFill>
                            <a:srgbClr val="000000"/>
                          </a:solidFill>
                          <a:latin typeface="等线" panose="02010600030101010101" charset="-122"/>
                          <a:ea typeface="等线" panose="02010600030101010101" charset="-122"/>
                        </a:rPr>
                        <a:t>40HQ</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r>
              <a:tr h="543560">
                <a:tc>
                  <a:txBody>
                    <a:bodyPr/>
                    <a:p>
                      <a:pPr algn="ctr" fontAlgn="ctr"/>
                      <a:r>
                        <a:rPr lang="en-US" altLang="zh-CN" sz="1200" b="0" i="0">
                          <a:solidFill>
                            <a:srgbClr val="000000"/>
                          </a:solidFill>
                          <a:latin typeface="等线" panose="02010600030101010101" charset="-122"/>
                          <a:ea typeface="等线" panose="02010600030101010101" charset="-122"/>
                        </a:rPr>
                        <a:t>16Inch Floor Fan</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r>
                        <a:rPr lang="en-US" altLang="zh-CN" sz="1200" b="0" i="0">
                          <a:solidFill>
                            <a:srgbClr val="000000"/>
                          </a:solidFill>
                          <a:latin typeface="等线" panose="02010600030101010101" charset="-122"/>
                          <a:ea typeface="等线" panose="02010600030101010101" charset="-122"/>
                        </a:rPr>
                        <a:t>4.8/3.6</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r>
                        <a:rPr lang="en-US" altLang="zh-CN" sz="1200" b="0" i="0">
                          <a:solidFill>
                            <a:srgbClr val="000000"/>
                          </a:solidFill>
                          <a:latin typeface="等线" panose="02010600030101010101" charset="-122"/>
                          <a:ea typeface="等线" panose="02010600030101010101" charset="-122"/>
                        </a:rPr>
                        <a:t>681</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r>
                        <a:rPr lang="en-US" altLang="zh-CN" sz="1200" b="0" i="0">
                          <a:solidFill>
                            <a:srgbClr val="000000"/>
                          </a:solidFill>
                          <a:latin typeface="等线" panose="02010600030101010101" charset="-122"/>
                          <a:ea typeface="等线" panose="02010600030101010101" charset="-122"/>
                        </a:rPr>
                        <a:t>1498</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r>
                        <a:rPr lang="en-US" altLang="zh-CN" sz="1200" b="0" i="0">
                          <a:solidFill>
                            <a:srgbClr val="000000"/>
                          </a:solidFill>
                          <a:latin typeface="等线" panose="02010600030101010101" charset="-122"/>
                          <a:ea typeface="等线" panose="02010600030101010101" charset="-122"/>
                        </a:rPr>
                        <a:t>1852</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r>
            </a:tbl>
          </a:graphicData>
        </a:graphic>
      </p:graphicFrame>
      <p:pic>
        <p:nvPicPr>
          <p:cNvPr id="3" name="图片 2" descr="26-透"/>
          <p:cNvPicPr>
            <a:picLocks noChangeAspect="1"/>
          </p:cNvPicPr>
          <p:nvPr/>
        </p:nvPicPr>
        <p:blipFill>
          <a:blip r:embed="rId1"/>
          <a:stretch>
            <a:fillRect/>
          </a:stretch>
        </p:blipFill>
        <p:spPr>
          <a:xfrm>
            <a:off x="5856605" y="-20955"/>
            <a:ext cx="6858000" cy="6858000"/>
          </a:xfrm>
          <a:prstGeom prst="rect">
            <a:avLst/>
          </a:prstGeom>
        </p:spPr>
      </p:pic>
    </p:spTree>
    <p:custDataLst>
      <p:tags r:id="rId2"/>
    </p:custData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5" name="表格 14"/>
          <p:cNvGraphicFramePr/>
          <p:nvPr/>
        </p:nvGraphicFramePr>
        <p:xfrm>
          <a:off x="15240" y="-20955"/>
          <a:ext cx="6913880" cy="6257925"/>
        </p:xfrm>
        <a:graphic>
          <a:graphicData uri="http://schemas.openxmlformats.org/drawingml/2006/table">
            <a:tbl>
              <a:tblPr/>
              <a:tblGrid>
                <a:gridCol w="1431290"/>
                <a:gridCol w="1898015"/>
                <a:gridCol w="1111885"/>
                <a:gridCol w="613410"/>
                <a:gridCol w="1859280"/>
              </a:tblGrid>
              <a:tr h="1042035">
                <a:tc gridSpan="5">
                  <a:txBody>
                    <a:bodyPr/>
                    <a:p>
                      <a:pPr algn="ctr" fontAlgn="ctr"/>
                      <a:r>
                        <a:rPr lang="en-US" altLang="zh-CN" sz="1700" b="1">
                          <a:solidFill>
                            <a:srgbClr val="000000"/>
                          </a:solidFill>
                          <a:latin typeface="等线" panose="02010600030101010101" charset="-122"/>
                          <a:ea typeface="等线" panose="02010600030101010101" charset="-122"/>
                          <a:sym typeface="+mn-ea"/>
                        </a:rPr>
                        <a:t>Specifications</a:t>
                      </a:r>
                      <a:r>
                        <a:rPr lang="zh-CN" altLang="en-US" sz="1700" b="1">
                          <a:solidFill>
                            <a:srgbClr val="000000"/>
                          </a:solidFill>
                          <a:latin typeface="等线" panose="02010600030101010101" charset="-122"/>
                          <a:ea typeface="等线" panose="02010600030101010101" charset="-122"/>
                          <a:sym typeface="+mn-ea"/>
                        </a:rPr>
                        <a:t>：</a:t>
                      </a:r>
                      <a:r>
                        <a:rPr lang="en-US" altLang="zh-CN" sz="1700" b="1">
                          <a:solidFill>
                            <a:srgbClr val="000000"/>
                          </a:solidFill>
                          <a:latin typeface="等线" panose="02010600030101010101" charset="-122"/>
                          <a:ea typeface="等线" panose="02010600030101010101" charset="-122"/>
                          <a:sym typeface="+mn-ea"/>
                        </a:rPr>
                        <a:t>16 DC motor floor fan-</a:t>
                      </a:r>
                      <a:r>
                        <a:rPr lang="en-US" altLang="zh-CN" sz="1700" b="1">
                          <a:solidFill>
                            <a:srgbClr val="000000"/>
                          </a:solidFill>
                          <a:latin typeface="等线" panose="02010600030101010101" charset="-122"/>
                          <a:ea typeface="等线" panose="02010600030101010101" charset="-122"/>
                          <a:sym typeface="+mn-ea"/>
                        </a:rPr>
                        <a:t>FD-30Z501</a:t>
                      </a:r>
                      <a:r>
                        <a:rPr lang="zh-CN" altLang="en-US" sz="1700" b="1">
                          <a:solidFill>
                            <a:srgbClr val="000000"/>
                          </a:solidFill>
                          <a:latin typeface="等线" panose="02010600030101010101" charset="-122"/>
                          <a:ea typeface="等线" panose="02010600030101010101" charset="-122"/>
                          <a:sym typeface="+mn-ea"/>
                        </a:rPr>
                        <a:t>（</a:t>
                      </a:r>
                      <a:r>
                        <a:rPr lang="en-US" altLang="zh-CN" sz="1700" b="1">
                          <a:solidFill>
                            <a:srgbClr val="000000"/>
                          </a:solidFill>
                          <a:latin typeface="等线" panose="02010600030101010101" charset="-122"/>
                          <a:ea typeface="等线" panose="02010600030101010101" charset="-122"/>
                          <a:sym typeface="+mn-ea"/>
                        </a:rPr>
                        <a:t>Customizable</a:t>
                      </a:r>
                      <a:r>
                        <a:rPr lang="zh-CN" altLang="en-US" sz="1700" b="1">
                          <a:solidFill>
                            <a:srgbClr val="000000"/>
                          </a:solidFill>
                          <a:latin typeface="等线" panose="02010600030101010101" charset="-122"/>
                          <a:ea typeface="等线" panose="02010600030101010101" charset="-122"/>
                          <a:sym typeface="+mn-ea"/>
                        </a:rPr>
                        <a:t>）</a:t>
                      </a:r>
                      <a:endParaRPr lang="zh-CN" altLang="en-US" sz="1700" b="1"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hMerge="1">
                  <a:tcP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c hMerge="1">
                  <a:tcP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c hMerge="1">
                  <a:tcP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c hMerge="1">
                  <a:tcPr>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r>
              <a:tr h="396240">
                <a:tc gridSpan="2">
                  <a:txBody>
                    <a:bodyPr/>
                    <a:p>
                      <a:pPr algn="ctr" fontAlgn="ctr"/>
                      <a:r>
                        <a:rPr lang="en-US" altLang="zh-CN" sz="1300" b="1" i="0">
                          <a:solidFill>
                            <a:srgbClr val="FFFFFF"/>
                          </a:solidFill>
                          <a:latin typeface="等线" panose="02010600030101010101" charset="-122"/>
                          <a:ea typeface="等线" panose="02010600030101010101" charset="-122"/>
                        </a:rPr>
                        <a:t>Product Specifications</a:t>
                      </a:r>
                      <a:endParaRPr lang="en-US" altLang="zh-CN" sz="1300" b="1" i="0">
                        <a:solidFill>
                          <a:srgbClr val="FFFFFF"/>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1A365D"/>
                    </a:solidFill>
                  </a:tcPr>
                </a:tc>
                <a:tc hMerge="1">
                  <a:tcPr>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c>
                  <a:txBody>
                    <a:bodyPr/>
                    <a:p>
                      <a:pPr algn="l" fontAlgn="ctr"/>
                      <a:r>
                        <a:rPr lang="en-US" altLang="zh-CN" sz="1300" b="1" i="0">
                          <a:solidFill>
                            <a:srgbClr val="FFFFFF"/>
                          </a:solidFill>
                          <a:latin typeface="等线" panose="02010600030101010101" charset="-122"/>
                          <a:ea typeface="等线" panose="02010600030101010101" charset="-122"/>
                        </a:rPr>
                        <a:t>Customizable</a:t>
                      </a:r>
                      <a:endParaRPr lang="en-US" altLang="zh-CN" sz="1300" b="1" i="0">
                        <a:solidFill>
                          <a:srgbClr val="FFFFFF"/>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1A365D"/>
                    </a:solidFill>
                  </a:tcPr>
                </a:tc>
                <a:tc gridSpan="2">
                  <a:txBody>
                    <a:bodyPr/>
                    <a:p>
                      <a:pPr algn="ctr" fontAlgn="ctr"/>
                      <a:r>
                        <a:rPr lang="en-US" altLang="zh-CN" sz="1300" b="1" i="0">
                          <a:solidFill>
                            <a:srgbClr val="FFFFFF"/>
                          </a:solidFill>
                          <a:latin typeface="等线" panose="02010600030101010101" charset="-122"/>
                          <a:ea typeface="等线" panose="02010600030101010101" charset="-122"/>
                        </a:rPr>
                        <a:t>Product Selling Points</a:t>
                      </a:r>
                      <a:endParaRPr lang="en-US" altLang="zh-CN" sz="1300" b="1" i="0">
                        <a:solidFill>
                          <a:srgbClr val="FFFFFF"/>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1A365D"/>
                    </a:solidFill>
                  </a:tcPr>
                </a:tc>
                <a:tc hMerge="1">
                  <a:tcPr>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r>
              <a:tr h="351790">
                <a:tc>
                  <a:txBody>
                    <a:bodyPr/>
                    <a:p>
                      <a:pPr algn="l" fontAlgn="ctr"/>
                      <a:r>
                        <a:rPr lang="en-US" altLang="zh-CN" sz="1200" b="1" i="0">
                          <a:solidFill>
                            <a:srgbClr val="000000"/>
                          </a:solidFill>
                          <a:latin typeface="等线" panose="02010600030101010101" charset="-122"/>
                          <a:ea typeface="等线" panose="02010600030101010101" charset="-122"/>
                        </a:rPr>
                        <a:t> Rated Voltage</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l" fontAlgn="ctr"/>
                      <a:r>
                        <a:rPr lang="en-US" altLang="zh-CN" sz="1200" b="0" i="0">
                          <a:solidFill>
                            <a:srgbClr val="000000"/>
                          </a:solidFill>
                          <a:latin typeface="等线" panose="02010600030101010101" charset="-122"/>
                          <a:ea typeface="等线" panose="02010600030101010101" charset="-122"/>
                        </a:rPr>
                        <a:t>220V~50Hz</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r>
                        <a:rPr lang="en-US" altLang="zh-CN" sz="1200" b="1" i="0">
                          <a:solidFill>
                            <a:srgbClr val="22C55E"/>
                          </a:solidFill>
                          <a:latin typeface="等线" panose="02010600030101010101" charset="-122"/>
                          <a:ea typeface="等线" panose="02010600030101010101" charset="-122"/>
                        </a:rPr>
                        <a:t>✓</a:t>
                      </a:r>
                      <a:endParaRPr lang="en-US" altLang="zh-CN" sz="1200" b="1" i="0">
                        <a:solidFill>
                          <a:srgbClr val="22C55E"/>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gridSpan="2">
                  <a:txBody>
                    <a:bodyPr/>
                    <a:p>
                      <a:pPr algn="ctr" fontAlgn="ctr"/>
                      <a:r>
                        <a:rPr lang="en-US" altLang="zh-CN" sz="1200" b="0" i="0">
                          <a:solidFill>
                            <a:srgbClr val="000000"/>
                          </a:solidFill>
                          <a:latin typeface="等线" panose="02010600030101010101" charset="-122"/>
                          <a:ea typeface="等线" panose="02010600030101010101" charset="-122"/>
                        </a:rPr>
                        <a:t>24 speed levels, remote control</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hMerge="1">
                  <a:tcPr>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r>
              <a:tr h="352425">
                <a:tc>
                  <a:txBody>
                    <a:bodyPr/>
                    <a:p>
                      <a:pPr algn="l" fontAlgn="ctr"/>
                      <a:r>
                        <a:rPr lang="en-US" altLang="zh-CN" sz="1200" b="1" i="0">
                          <a:solidFill>
                            <a:srgbClr val="000000"/>
                          </a:solidFill>
                          <a:latin typeface="等线" panose="02010600030101010101" charset="-122"/>
                          <a:ea typeface="等线" panose="02010600030101010101" charset="-122"/>
                        </a:rPr>
                        <a:t> Rated Power</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l" fontAlgn="ctr"/>
                      <a:r>
                        <a:rPr lang="en-US" altLang="zh-CN" sz="1200">
                          <a:solidFill>
                            <a:srgbClr val="000000"/>
                          </a:solidFill>
                          <a:latin typeface="等线" panose="02010600030101010101" charset="-122"/>
                          <a:ea typeface="等线" panose="02010600030101010101" charset="-122"/>
                          <a:sym typeface="+mn-ea"/>
                        </a:rPr>
                        <a:t>30W</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r>
                        <a:rPr lang="en-US" altLang="zh-CN" sz="1200" b="1" i="0">
                          <a:solidFill>
                            <a:srgbClr val="22C55E"/>
                          </a:solidFill>
                          <a:latin typeface="等线" panose="02010600030101010101" charset="-122"/>
                          <a:ea typeface="等线" panose="02010600030101010101" charset="-122"/>
                        </a:rPr>
                        <a:t>✓</a:t>
                      </a:r>
                      <a:endParaRPr lang="en-US" altLang="zh-CN" sz="1200" b="1" i="0">
                        <a:solidFill>
                          <a:srgbClr val="22C55E"/>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gridSpan="2">
                  <a:txBody>
                    <a:bodyPr/>
                    <a:p>
                      <a:pPr algn="ctr" fontAlgn="ctr"/>
                      <a:r>
                        <a:rPr lang="en-US" altLang="zh-CN" sz="1200">
                          <a:solidFill>
                            <a:srgbClr val="000000"/>
                          </a:solidFill>
                          <a:latin typeface="等线" panose="02010600030101010101" charset="-122"/>
                          <a:ea typeface="等线" panose="02010600030101010101" charset="-122"/>
                          <a:sym typeface="+mn-ea"/>
                        </a:rPr>
                        <a:t>Left &amp; right oscillation+24-hour timer</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hMerge="1">
                  <a:tcPr>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r>
              <a:tr h="351790">
                <a:tc>
                  <a:txBody>
                    <a:bodyPr/>
                    <a:p>
                      <a:pPr algn="l" fontAlgn="ctr"/>
                      <a:r>
                        <a:rPr lang="en-US" altLang="zh-CN" sz="1200" b="1" i="0">
                          <a:solidFill>
                            <a:srgbClr val="000000"/>
                          </a:solidFill>
                          <a:latin typeface="等线" panose="02010600030101010101" charset="-122"/>
                          <a:ea typeface="等线" panose="02010600030101010101" charset="-122"/>
                        </a:rPr>
                        <a:t> Body Material</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l" fontAlgn="ctr"/>
                      <a:r>
                        <a:rPr lang="en-US" altLang="zh-CN" sz="1200" b="0" i="0">
                          <a:solidFill>
                            <a:srgbClr val="000000"/>
                          </a:solidFill>
                          <a:latin typeface="等线" panose="02010600030101010101" charset="-122"/>
                          <a:ea typeface="等线" panose="02010600030101010101" charset="-122"/>
                        </a:rPr>
                        <a:t>Polypropylene (PP)</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r>
                        <a:rPr lang="en-US" altLang="zh-CN" sz="1200" b="1" i="0">
                          <a:solidFill>
                            <a:srgbClr val="22C55E"/>
                          </a:solidFill>
                          <a:latin typeface="等线" panose="02010600030101010101" charset="-122"/>
                          <a:ea typeface="等线" panose="02010600030101010101" charset="-122"/>
                        </a:rPr>
                        <a:t>✓</a:t>
                      </a:r>
                      <a:endParaRPr lang="en-US" altLang="zh-CN" sz="1200" b="1" i="0">
                        <a:solidFill>
                          <a:srgbClr val="22C55E"/>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gridSpan="2">
                  <a:txBody>
                    <a:bodyPr/>
                    <a:p>
                      <a:pPr algn="ctr" fontAlgn="ctr"/>
                      <a:r>
                        <a:rPr lang="en-US" altLang="zh-CN" sz="1200">
                          <a:solidFill>
                            <a:srgbClr val="000000"/>
                          </a:solidFill>
                          <a:latin typeface="等线" panose="02010600030101010101" charset="-122"/>
                          <a:ea typeface="等线" panose="02010600030101010101" charset="-122"/>
                          <a:sym typeface="+mn-ea"/>
                        </a:rPr>
                        <a:t>Adjustable fan height</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hMerge="1">
                  <a:tcPr>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r>
              <a:tr h="352425">
                <a:tc>
                  <a:txBody>
                    <a:bodyPr/>
                    <a:p>
                      <a:pPr algn="l" fontAlgn="ctr"/>
                      <a:r>
                        <a:rPr lang="en-US" altLang="zh-CN" sz="1200" b="1" i="0">
                          <a:solidFill>
                            <a:srgbClr val="000000"/>
                          </a:solidFill>
                          <a:latin typeface="等线" panose="02010600030101010101" charset="-122"/>
                          <a:ea typeface="等线" panose="02010600030101010101" charset="-122"/>
                        </a:rPr>
                        <a:t> Product Size</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l" fontAlgn="ctr">
                        <a:buClrTx/>
                        <a:buSzTx/>
                        <a:buFontTx/>
                      </a:pPr>
                      <a:r>
                        <a:rPr lang="en-US" altLang="zh-CN" sz="1200">
                          <a:solidFill>
                            <a:srgbClr val="000000"/>
                          </a:solidFill>
                          <a:latin typeface="等线" panose="02010600030101010101" charset="-122"/>
                          <a:ea typeface="等线" panose="02010600030101010101" charset="-122"/>
                          <a:sym typeface="+mn-ea"/>
                        </a:rPr>
                        <a:t>420*380*1160mm</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endParaRPr sz="1200" b="1" i="0">
                        <a:solidFill>
                          <a:srgbClr val="22C55E"/>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gridSpan="2">
                  <a:txBody>
                    <a:bodyPr/>
                    <a:p>
                      <a:pPr algn="ctr" fontAlgn="ctr"/>
                      <a:r>
                        <a:rPr lang="en-US" altLang="zh-CN" sz="1200" b="0" i="0">
                          <a:solidFill>
                            <a:srgbClr val="000000"/>
                          </a:solidFill>
                          <a:latin typeface="等线" panose="02010600030101010101" charset="-122"/>
                          <a:ea typeface="等线" panose="02010600030101010101" charset="-122"/>
                        </a:rPr>
                        <a:t>Powerful airflow, quiet operation</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hMerge="1">
                  <a:tcPr>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r>
              <a:tr h="374015">
                <a:tc>
                  <a:txBody>
                    <a:bodyPr/>
                    <a:p>
                      <a:pPr algn="l" fontAlgn="ctr"/>
                      <a:r>
                        <a:rPr lang="en-US" altLang="zh-CN" sz="1200" b="1" i="0">
                          <a:solidFill>
                            <a:srgbClr val="000000"/>
                          </a:solidFill>
                          <a:latin typeface="等线" panose="02010600030101010101" charset="-122"/>
                          <a:ea typeface="等线" panose="02010600030101010101" charset="-122"/>
                        </a:rPr>
                        <a:t> Carton Size</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l" fontAlgn="ctr">
                        <a:buClrTx/>
                        <a:buSzTx/>
                        <a:buFontTx/>
                      </a:pPr>
                      <a:r>
                        <a:rPr lang="en-US" altLang="zh-CN" sz="1200">
                          <a:solidFill>
                            <a:srgbClr val="000000"/>
                          </a:solidFill>
                          <a:latin typeface="等线" panose="02010600030101010101" charset="-122"/>
                          <a:ea typeface="等线" panose="02010600030101010101" charset="-122"/>
                          <a:sym typeface="+mn-ea"/>
                        </a:rPr>
                        <a:t>460×180×365 mm</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endParaRPr sz="1200" b="1" i="0">
                        <a:solidFill>
                          <a:srgbClr val="22C55E"/>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gridSpan="2">
                  <a:txBody>
                    <a:bodyPr/>
                    <a:p>
                      <a:pPr algn="ctr" fontAlgn="ctr"/>
                      <a:r>
                        <a:rPr lang="en-US" altLang="zh-CN" sz="1200" b="0" i="0">
                          <a:solidFill>
                            <a:srgbClr val="000000"/>
                          </a:solidFill>
                          <a:latin typeface="等线" panose="02010600030101010101" charset="-122"/>
                          <a:ea typeface="等线" panose="02010600030101010101" charset="-122"/>
                        </a:rPr>
                        <a:t>Dense safety grill protection</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hMerge="1">
                  <a:tcPr>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r>
              <a:tr h="352425">
                <a:tc>
                  <a:txBody>
                    <a:bodyPr/>
                    <a:p>
                      <a:pPr algn="l" fontAlgn="ctr"/>
                      <a:r>
                        <a:rPr lang="en-US" altLang="zh-CN" sz="1200" b="1" i="0">
                          <a:solidFill>
                            <a:srgbClr val="000000"/>
                          </a:solidFill>
                          <a:latin typeface="等线" panose="02010600030101010101" charset="-122"/>
                          <a:ea typeface="等线" panose="02010600030101010101" charset="-122"/>
                        </a:rPr>
                        <a:t> Control Mode</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l" fontAlgn="ctr"/>
                      <a:r>
                        <a:rPr lang="en-US" altLang="zh-CN" sz="1200">
                          <a:solidFill>
                            <a:srgbClr val="000000"/>
                          </a:solidFill>
                          <a:latin typeface="等线" panose="02010600030101010101" charset="-122"/>
                          <a:ea typeface="等线" panose="02010600030101010101" charset="-122"/>
                          <a:sym typeface="+mn-ea"/>
                        </a:rPr>
                        <a:t>Remote control operation</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r>
                        <a:rPr lang="en-US" altLang="zh-CN" sz="1200" b="1" i="0">
                          <a:solidFill>
                            <a:srgbClr val="22C55E"/>
                          </a:solidFill>
                          <a:latin typeface="等线" panose="02010600030101010101" charset="-122"/>
                          <a:ea typeface="等线" panose="02010600030101010101" charset="-122"/>
                        </a:rPr>
                        <a:t>✓</a:t>
                      </a:r>
                      <a:endParaRPr lang="en-US" altLang="zh-CN" sz="1200" b="1" i="0">
                        <a:solidFill>
                          <a:srgbClr val="22C55E"/>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gridSpan="2">
                  <a:txBody>
                    <a:bodyPr/>
                    <a:p>
                      <a:pPr algn="ctr" fontAlgn="ctr"/>
                      <a:r>
                        <a:rPr lang="en-US" altLang="zh-CN" sz="1200" b="0" i="0">
                          <a:solidFill>
                            <a:srgbClr val="000000"/>
                          </a:solidFill>
                          <a:latin typeface="等线" panose="02010600030101010101" charset="-122"/>
                          <a:ea typeface="等线" panose="02010600030101010101" charset="-122"/>
                        </a:rPr>
                        <a:t>Stable base with counterweight</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hMerge="1">
                  <a:tcPr>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r>
              <a:tr h="351790">
                <a:tc>
                  <a:txBody>
                    <a:bodyPr/>
                    <a:p>
                      <a:pPr algn="l" fontAlgn="ctr"/>
                      <a:r>
                        <a:rPr lang="en-US" altLang="zh-CN" sz="1200" b="1" i="0">
                          <a:solidFill>
                            <a:srgbClr val="000000"/>
                          </a:solidFill>
                          <a:latin typeface="等线" panose="02010600030101010101" charset="-122"/>
                          <a:ea typeface="等线" panose="02010600030101010101" charset="-122"/>
                        </a:rPr>
                        <a:t> Packing Qty.</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l" fontAlgn="ctr"/>
                      <a:r>
                        <a:rPr lang="en-US" altLang="zh-CN" sz="1200" b="0" i="0">
                          <a:solidFill>
                            <a:srgbClr val="000000"/>
                          </a:solidFill>
                          <a:latin typeface="等线" panose="02010600030101010101" charset="-122"/>
                          <a:ea typeface="等线" panose="02010600030101010101" charset="-122"/>
                        </a:rPr>
                        <a:t>1 pcs/ctn</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r>
                        <a:rPr lang="en-US" altLang="zh-CN" sz="1200" b="1" i="0">
                          <a:solidFill>
                            <a:srgbClr val="22C55E"/>
                          </a:solidFill>
                          <a:latin typeface="等线" panose="02010600030101010101" charset="-122"/>
                          <a:ea typeface="等线" panose="02010600030101010101" charset="-122"/>
                        </a:rPr>
                        <a:t>✓</a:t>
                      </a:r>
                      <a:endParaRPr lang="en-US" altLang="zh-CN" sz="1200" b="1" i="0">
                        <a:solidFill>
                          <a:srgbClr val="22C55E"/>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gridSpan="2">
                  <a:txBody>
                    <a:bodyPr/>
                    <a:p>
                      <a:pPr algn="ctr" fontAlgn="ctr"/>
                      <a:r>
                        <a:rPr lang="en-US" altLang="zh-CN" sz="1200">
                          <a:solidFill>
                            <a:srgbClr val="000000"/>
                          </a:solidFill>
                          <a:latin typeface="等线" panose="02010600030101010101" charset="-122"/>
                          <a:ea typeface="等线" panose="02010600030101010101" charset="-122"/>
                          <a:sym typeface="+mn-ea"/>
                        </a:rPr>
                        <a:t>Customizable colors</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hMerge="1">
                  <a:tcPr>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r>
              <a:tr h="352425">
                <a:tc>
                  <a:txBody>
                    <a:bodyPr/>
                    <a:p>
                      <a:pPr algn="l" fontAlgn="ctr"/>
                      <a:r>
                        <a:rPr lang="en-US" altLang="zh-CN" sz="1200" b="1" i="0">
                          <a:solidFill>
                            <a:srgbClr val="000000"/>
                          </a:solidFill>
                          <a:latin typeface="等线" panose="02010600030101010101" charset="-122"/>
                          <a:ea typeface="等线" panose="02010600030101010101" charset="-122"/>
                        </a:rPr>
                        <a:t> Blade Quantity</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l" fontAlgn="ctr"/>
                      <a:r>
                        <a:rPr lang="en-US" altLang="zh-CN" sz="1200">
                          <a:solidFill>
                            <a:srgbClr val="000000"/>
                          </a:solidFill>
                          <a:latin typeface="等线" panose="02010600030101010101" charset="-122"/>
                          <a:ea typeface="等线" panose="02010600030101010101" charset="-122"/>
                          <a:sym typeface="+mn-ea"/>
                        </a:rPr>
                        <a:t>7 Plastic Blades</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endParaRPr lang="en-US" altLang="zh-CN" sz="1200" b="1" i="0">
                        <a:solidFill>
                          <a:srgbClr val="22C55E"/>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gridSpan="2">
                  <a:txBody>
                    <a:bodyPr/>
                    <a:p>
                      <a:pPr algn="ctr" fontAlgn="ctr"/>
                      <a:r>
                        <a:rPr lang="en-US" altLang="zh-CN" sz="1200" b="0" i="0">
                          <a:solidFill>
                            <a:srgbClr val="000000"/>
                          </a:solidFill>
                          <a:latin typeface="等线" panose="02010600030101010101" charset="-122"/>
                          <a:ea typeface="等线" panose="02010600030101010101" charset="-122"/>
                        </a:rPr>
                        <a:t>OEM &amp; ODM supported</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hMerge="1">
                  <a:tcPr>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r>
              <a:tr h="351790">
                <a:tc>
                  <a:txBody>
                    <a:bodyPr/>
                    <a:p>
                      <a:pPr algn="l" fontAlgn="ctr"/>
                      <a:r>
                        <a:rPr lang="en-US" altLang="zh-CN" sz="1200" b="1" i="0">
                          <a:solidFill>
                            <a:srgbClr val="000000"/>
                          </a:solidFill>
                          <a:latin typeface="等线" panose="02010600030101010101" charset="-122"/>
                          <a:ea typeface="等线" panose="02010600030101010101" charset="-122"/>
                        </a:rPr>
                        <a:t> Oscillation</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l" fontAlgn="ctr"/>
                      <a:r>
                        <a:rPr lang="en-US" altLang="zh-CN" sz="1200" b="0" i="0">
                          <a:solidFill>
                            <a:srgbClr val="000000"/>
                          </a:solidFill>
                          <a:latin typeface="等线" panose="02010600030101010101" charset="-122"/>
                          <a:ea typeface="等线" panose="02010600030101010101" charset="-122"/>
                        </a:rPr>
                        <a:t>Left &amp; Right Oscillation</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l" fontAlgn="ctr"/>
                      <a:endParaRPr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gridSpan="2">
                  <a:txBody>
                    <a:bodyPr/>
                    <a:p>
                      <a:pPr algn="ctr" fontAlgn="ctr"/>
                      <a:r>
                        <a:rPr lang="en-US" altLang="zh-CN" sz="1200" b="0" i="0">
                          <a:solidFill>
                            <a:srgbClr val="000000"/>
                          </a:solidFill>
                          <a:latin typeface="等线" panose="02010600030101010101" charset="-122"/>
                          <a:ea typeface="等线" panose="02010600030101010101" charset="-122"/>
                        </a:rPr>
                        <a:t>Carton color is customizable</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hMerge="1">
                  <a:tcPr>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r>
              <a:tr h="542925">
                <a:tc>
                  <a:txBody>
                    <a:bodyPr/>
                    <a:p>
                      <a:pPr algn="ctr" fontAlgn="ctr"/>
                      <a:r>
                        <a:rPr lang="en-US" altLang="zh-CN" sz="1300" b="1" i="0">
                          <a:solidFill>
                            <a:srgbClr val="FFFFFF"/>
                          </a:solidFill>
                          <a:latin typeface="等线" panose="02010600030101010101" charset="-122"/>
                          <a:ea typeface="等线" panose="02010600030101010101" charset="-122"/>
                        </a:rPr>
                        <a:t>Packing Data</a:t>
                      </a:r>
                      <a:endParaRPr lang="en-US" altLang="zh-CN" sz="1300" b="1" i="0">
                        <a:solidFill>
                          <a:srgbClr val="FFFFFF"/>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1A365D"/>
                    </a:solidFill>
                  </a:tcPr>
                </a:tc>
                <a:tc>
                  <a:txBody>
                    <a:bodyPr/>
                    <a:p>
                      <a:pPr algn="l" fontAlgn="ctr"/>
                      <a:endParaRPr sz="13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1A365D"/>
                    </a:solidFill>
                  </a:tcPr>
                </a:tc>
                <a:tc gridSpan="3">
                  <a:txBody>
                    <a:bodyPr/>
                    <a:p>
                      <a:pPr algn="ctr" fontAlgn="ctr"/>
                      <a:r>
                        <a:rPr lang="en-US" altLang="zh-CN" sz="1300" b="1" i="0">
                          <a:solidFill>
                            <a:srgbClr val="FFFFFF"/>
                          </a:solidFill>
                          <a:latin typeface="等线" panose="02010600030101010101" charset="-122"/>
                          <a:ea typeface="等线" panose="02010600030101010101" charset="-122"/>
                        </a:rPr>
                        <a:t>Packing Quantity</a:t>
                      </a:r>
                      <a:r>
                        <a:rPr lang="zh-CN" altLang="en-US" sz="1300" b="1" i="0">
                          <a:solidFill>
                            <a:srgbClr val="FFFFFF"/>
                          </a:solidFill>
                          <a:latin typeface="等线" panose="02010600030101010101" charset="-122"/>
                          <a:ea typeface="等线" panose="02010600030101010101" charset="-122"/>
                        </a:rPr>
                        <a:t>（</a:t>
                      </a:r>
                      <a:r>
                        <a:rPr lang="en-US" altLang="zh-CN" sz="1300" b="1" i="0">
                          <a:solidFill>
                            <a:srgbClr val="FFFFFF"/>
                          </a:solidFill>
                          <a:latin typeface="等线" panose="02010600030101010101" charset="-122"/>
                          <a:ea typeface="等线" panose="02010600030101010101" charset="-122"/>
                        </a:rPr>
                        <a:t>pcs </a:t>
                      </a:r>
                      <a:r>
                        <a:rPr lang="zh-CN" altLang="en-US" sz="1300" b="1" i="0">
                          <a:solidFill>
                            <a:srgbClr val="FFFFFF"/>
                          </a:solidFill>
                          <a:latin typeface="等线" panose="02010600030101010101" charset="-122"/>
                          <a:ea typeface="等线" panose="02010600030101010101" charset="-122"/>
                        </a:rPr>
                        <a:t>）</a:t>
                      </a:r>
                      <a:endParaRPr lang="zh-CN" altLang="en-US" sz="1300" b="1" i="0">
                        <a:solidFill>
                          <a:srgbClr val="FFFFFF"/>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1A365D"/>
                    </a:solidFill>
                  </a:tcPr>
                </a:tc>
                <a:tc hMerge="1">
                  <a:tcP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c hMerge="1">
                  <a:tcPr>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r>
              <a:tr h="542290">
                <a:tc>
                  <a:txBody>
                    <a:bodyPr/>
                    <a:p>
                      <a:pPr algn="ctr" fontAlgn="ctr"/>
                      <a:r>
                        <a:rPr lang="en-US" altLang="zh-CN" sz="1200" b="1" i="0">
                          <a:solidFill>
                            <a:srgbClr val="000000"/>
                          </a:solidFill>
                          <a:latin typeface="等线" panose="02010600030101010101" charset="-122"/>
                          <a:ea typeface="等线" panose="02010600030101010101" charset="-122"/>
                        </a:rPr>
                        <a:t>Specifications</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r>
                        <a:rPr lang="en-US" altLang="zh-CN" sz="1200" b="1" i="0">
                          <a:solidFill>
                            <a:srgbClr val="000000"/>
                          </a:solidFill>
                          <a:latin typeface="等线" panose="02010600030101010101" charset="-122"/>
                          <a:ea typeface="等线" panose="02010600030101010101" charset="-122"/>
                        </a:rPr>
                        <a:t>G.W /N.W(KG)</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r>
                        <a:rPr lang="en-US" altLang="zh-CN" sz="1200" b="1" i="0">
                          <a:solidFill>
                            <a:srgbClr val="000000"/>
                          </a:solidFill>
                          <a:latin typeface="等线" panose="02010600030101010101" charset="-122"/>
                          <a:ea typeface="等线" panose="02010600030101010101" charset="-122"/>
                        </a:rPr>
                        <a:t>20GP</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r>
                        <a:rPr lang="en-US" altLang="zh-CN" sz="1200" b="1" i="0">
                          <a:solidFill>
                            <a:srgbClr val="000000"/>
                          </a:solidFill>
                          <a:latin typeface="等线" panose="02010600030101010101" charset="-122"/>
                          <a:ea typeface="等线" panose="02010600030101010101" charset="-122"/>
                        </a:rPr>
                        <a:t>40GP</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r>
                        <a:rPr lang="en-US" altLang="zh-CN" sz="1200" b="1" i="0">
                          <a:solidFill>
                            <a:srgbClr val="000000"/>
                          </a:solidFill>
                          <a:latin typeface="等线" panose="02010600030101010101" charset="-122"/>
                          <a:ea typeface="等线" panose="02010600030101010101" charset="-122"/>
                        </a:rPr>
                        <a:t>40HQ</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r>
              <a:tr h="543560">
                <a:tc>
                  <a:txBody>
                    <a:bodyPr/>
                    <a:p>
                      <a:pPr algn="ctr" fontAlgn="ctr"/>
                      <a:r>
                        <a:rPr lang="en-US" altLang="zh-CN" sz="1200" b="0" i="0">
                          <a:solidFill>
                            <a:srgbClr val="000000"/>
                          </a:solidFill>
                          <a:latin typeface="等线" panose="02010600030101010101" charset="-122"/>
                          <a:ea typeface="等线" panose="02010600030101010101" charset="-122"/>
                        </a:rPr>
                        <a:t>16Inch Floor Fan</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r>
                        <a:rPr lang="en-US" altLang="zh-CN" sz="1200" b="0" i="0">
                          <a:solidFill>
                            <a:srgbClr val="000000"/>
                          </a:solidFill>
                          <a:latin typeface="等线" panose="02010600030101010101" charset="-122"/>
                          <a:ea typeface="等线" panose="02010600030101010101" charset="-122"/>
                        </a:rPr>
                        <a:t>4.8/3.6</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r>
                        <a:rPr lang="en-US" altLang="zh-CN" sz="1200" b="0" i="0">
                          <a:solidFill>
                            <a:srgbClr val="000000"/>
                          </a:solidFill>
                          <a:latin typeface="等线" panose="02010600030101010101" charset="-122"/>
                          <a:ea typeface="等线" panose="02010600030101010101" charset="-122"/>
                        </a:rPr>
                        <a:t>681</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r>
                        <a:rPr lang="en-US" altLang="zh-CN" sz="1200" b="0" i="0">
                          <a:solidFill>
                            <a:srgbClr val="000000"/>
                          </a:solidFill>
                          <a:latin typeface="等线" panose="02010600030101010101" charset="-122"/>
                          <a:ea typeface="等线" panose="02010600030101010101" charset="-122"/>
                        </a:rPr>
                        <a:t>1498</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r>
                        <a:rPr lang="en-US" altLang="zh-CN" sz="1200" b="0" i="0">
                          <a:solidFill>
                            <a:srgbClr val="000000"/>
                          </a:solidFill>
                          <a:latin typeface="等线" panose="02010600030101010101" charset="-122"/>
                          <a:ea typeface="等线" panose="02010600030101010101" charset="-122"/>
                        </a:rPr>
                        <a:t>1852</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r>
            </a:tbl>
          </a:graphicData>
        </a:graphic>
      </p:graphicFrame>
      <p:pic>
        <p:nvPicPr>
          <p:cNvPr id="3" name="图片 2" descr="27-透"/>
          <p:cNvPicPr>
            <a:picLocks noChangeAspect="1"/>
          </p:cNvPicPr>
          <p:nvPr/>
        </p:nvPicPr>
        <p:blipFill>
          <a:blip r:embed="rId1"/>
          <a:stretch>
            <a:fillRect/>
          </a:stretch>
        </p:blipFill>
        <p:spPr>
          <a:xfrm>
            <a:off x="6052185" y="-20955"/>
            <a:ext cx="6858000" cy="6858000"/>
          </a:xfrm>
          <a:prstGeom prst="rect">
            <a:avLst/>
          </a:prstGeom>
        </p:spPr>
      </p:pic>
    </p:spTree>
    <p:custDataLst>
      <p:tags r:id="rId2"/>
    </p:custData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5" name="表格 14"/>
          <p:cNvGraphicFramePr/>
          <p:nvPr/>
        </p:nvGraphicFramePr>
        <p:xfrm>
          <a:off x="15240" y="-20955"/>
          <a:ext cx="6913880" cy="6246495"/>
        </p:xfrm>
        <a:graphic>
          <a:graphicData uri="http://schemas.openxmlformats.org/drawingml/2006/table">
            <a:tbl>
              <a:tblPr/>
              <a:tblGrid>
                <a:gridCol w="1365885"/>
                <a:gridCol w="1963420"/>
                <a:gridCol w="1122680"/>
                <a:gridCol w="602615"/>
                <a:gridCol w="1859280"/>
              </a:tblGrid>
              <a:tr h="1042035">
                <a:tc gridSpan="5">
                  <a:txBody>
                    <a:bodyPr/>
                    <a:p>
                      <a:pPr algn="ctr" fontAlgn="ctr"/>
                      <a:r>
                        <a:rPr lang="en-US" altLang="zh-CN" sz="1700" b="1">
                          <a:solidFill>
                            <a:srgbClr val="000000"/>
                          </a:solidFill>
                          <a:latin typeface="等线" panose="02010600030101010101" charset="-122"/>
                          <a:ea typeface="等线" panose="02010600030101010101" charset="-122"/>
                          <a:sym typeface="+mn-ea"/>
                        </a:rPr>
                        <a:t>Specifications</a:t>
                      </a:r>
                      <a:r>
                        <a:rPr lang="zh-CN" altLang="en-US" sz="1700" b="1">
                          <a:solidFill>
                            <a:srgbClr val="000000"/>
                          </a:solidFill>
                          <a:latin typeface="等线" panose="02010600030101010101" charset="-122"/>
                          <a:ea typeface="等线" panose="02010600030101010101" charset="-122"/>
                          <a:sym typeface="+mn-ea"/>
                        </a:rPr>
                        <a:t>：</a:t>
                      </a:r>
                      <a:r>
                        <a:rPr lang="en-US" altLang="zh-CN" sz="1700" b="1">
                          <a:solidFill>
                            <a:srgbClr val="000000"/>
                          </a:solidFill>
                          <a:latin typeface="等线" panose="02010600030101010101" charset="-122"/>
                          <a:ea typeface="等线" panose="02010600030101010101" charset="-122"/>
                          <a:sym typeface="+mn-ea"/>
                        </a:rPr>
                        <a:t>Vertical Air Circulator Fan-FX581</a:t>
                      </a:r>
                      <a:endParaRPr lang="en-US" altLang="zh-CN" sz="1700" b="1">
                        <a:solidFill>
                          <a:srgbClr val="000000"/>
                        </a:solidFill>
                        <a:latin typeface="等线" panose="02010600030101010101" charset="-122"/>
                        <a:ea typeface="等线" panose="02010600030101010101" charset="-122"/>
                        <a:sym typeface="+mn-ea"/>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hMerge="1">
                  <a:tcP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c hMerge="1">
                  <a:tcP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c hMerge="1">
                  <a:tcP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c hMerge="1">
                  <a:tcPr>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r>
              <a:tr h="396240">
                <a:tc gridSpan="2">
                  <a:txBody>
                    <a:bodyPr/>
                    <a:p>
                      <a:pPr algn="ctr" fontAlgn="ctr"/>
                      <a:r>
                        <a:rPr lang="en-US" altLang="zh-CN" sz="1300" b="1" i="0">
                          <a:solidFill>
                            <a:srgbClr val="FFFFFF"/>
                          </a:solidFill>
                          <a:latin typeface="等线" panose="02010600030101010101" charset="-122"/>
                          <a:ea typeface="等线" panose="02010600030101010101" charset="-122"/>
                        </a:rPr>
                        <a:t>Product Specifications</a:t>
                      </a:r>
                      <a:endParaRPr lang="en-US" altLang="zh-CN" sz="1300" b="1" i="0">
                        <a:solidFill>
                          <a:srgbClr val="FFFFFF"/>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1A365D"/>
                    </a:solidFill>
                  </a:tcPr>
                </a:tc>
                <a:tc hMerge="1">
                  <a:tcPr>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c>
                  <a:txBody>
                    <a:bodyPr/>
                    <a:p>
                      <a:pPr algn="l" fontAlgn="ctr"/>
                      <a:r>
                        <a:rPr lang="en-US" altLang="zh-CN" sz="1300" b="1" i="0">
                          <a:solidFill>
                            <a:srgbClr val="FFFFFF"/>
                          </a:solidFill>
                          <a:latin typeface="等线" panose="02010600030101010101" charset="-122"/>
                          <a:ea typeface="等线" panose="02010600030101010101" charset="-122"/>
                        </a:rPr>
                        <a:t>Customizable</a:t>
                      </a:r>
                      <a:endParaRPr lang="en-US" altLang="zh-CN" sz="1300" b="1" i="0">
                        <a:solidFill>
                          <a:srgbClr val="FFFFFF"/>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1A365D"/>
                    </a:solidFill>
                  </a:tcPr>
                </a:tc>
                <a:tc gridSpan="2">
                  <a:txBody>
                    <a:bodyPr/>
                    <a:p>
                      <a:pPr algn="ctr" fontAlgn="ctr"/>
                      <a:r>
                        <a:rPr lang="en-US" altLang="zh-CN" sz="1300" b="1" i="0">
                          <a:solidFill>
                            <a:srgbClr val="FFFFFF"/>
                          </a:solidFill>
                          <a:latin typeface="等线" panose="02010600030101010101" charset="-122"/>
                          <a:ea typeface="等线" panose="02010600030101010101" charset="-122"/>
                        </a:rPr>
                        <a:t>Product Selling Points</a:t>
                      </a:r>
                      <a:endParaRPr lang="en-US" altLang="zh-CN" sz="1300" b="1" i="0">
                        <a:solidFill>
                          <a:srgbClr val="FFFFFF"/>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1A365D"/>
                    </a:solidFill>
                  </a:tcPr>
                </a:tc>
                <a:tc hMerge="1">
                  <a:tcPr>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r>
              <a:tr h="351790">
                <a:tc>
                  <a:txBody>
                    <a:bodyPr/>
                    <a:p>
                      <a:pPr algn="l" fontAlgn="ctr"/>
                      <a:r>
                        <a:rPr lang="en-US" altLang="zh-CN" sz="1200" b="1" i="0">
                          <a:solidFill>
                            <a:srgbClr val="000000"/>
                          </a:solidFill>
                          <a:latin typeface="等线" panose="02010600030101010101" charset="-122"/>
                          <a:ea typeface="等线" panose="02010600030101010101" charset="-122"/>
                        </a:rPr>
                        <a:t> Rated Voltage</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l" fontAlgn="ctr"/>
                      <a:r>
                        <a:rPr lang="en-US" altLang="zh-CN" sz="1200" b="0" i="0">
                          <a:solidFill>
                            <a:srgbClr val="000000"/>
                          </a:solidFill>
                          <a:latin typeface="等线" panose="02010600030101010101" charset="-122"/>
                          <a:ea typeface="等线" panose="02010600030101010101" charset="-122"/>
                        </a:rPr>
                        <a:t>220V~50Hz</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r>
                        <a:rPr lang="en-US" altLang="zh-CN" sz="1200" b="1" i="0">
                          <a:solidFill>
                            <a:srgbClr val="22C55E"/>
                          </a:solidFill>
                          <a:latin typeface="等线" panose="02010600030101010101" charset="-122"/>
                          <a:ea typeface="等线" panose="02010600030101010101" charset="-122"/>
                        </a:rPr>
                        <a:t>✓</a:t>
                      </a:r>
                      <a:endParaRPr lang="en-US" altLang="zh-CN" sz="1200" b="1" i="0">
                        <a:solidFill>
                          <a:srgbClr val="22C55E"/>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gridSpan="2">
                  <a:txBody>
                    <a:bodyPr/>
                    <a:p>
                      <a:pPr algn="ctr" fontAlgn="ctr"/>
                      <a:r>
                        <a:rPr lang="en-US" altLang="zh-CN" sz="1200">
                          <a:solidFill>
                            <a:srgbClr val="000000"/>
                          </a:solidFill>
                          <a:latin typeface="等线" panose="02010600030101010101" charset="-122"/>
                          <a:ea typeface="等线" panose="02010600030101010101" charset="-122"/>
                          <a:sym typeface="+mn-ea"/>
                        </a:rPr>
                        <a:t>3-speed rotary knob control</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hMerge="1">
                  <a:tcPr>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r>
              <a:tr h="352425">
                <a:tc>
                  <a:txBody>
                    <a:bodyPr/>
                    <a:p>
                      <a:pPr algn="l" fontAlgn="ctr"/>
                      <a:r>
                        <a:rPr lang="en-US" altLang="zh-CN" sz="1200" b="1" i="0">
                          <a:solidFill>
                            <a:srgbClr val="000000"/>
                          </a:solidFill>
                          <a:latin typeface="等线" panose="02010600030101010101" charset="-122"/>
                          <a:ea typeface="等线" panose="02010600030101010101" charset="-122"/>
                        </a:rPr>
                        <a:t> Rated Power</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l" fontAlgn="ctr"/>
                      <a:r>
                        <a:rPr lang="en-US" altLang="zh-CN" sz="1200">
                          <a:solidFill>
                            <a:srgbClr val="000000"/>
                          </a:solidFill>
                          <a:latin typeface="等线" panose="02010600030101010101" charset="-122"/>
                          <a:ea typeface="等线" panose="02010600030101010101" charset="-122"/>
                          <a:sym typeface="+mn-ea"/>
                        </a:rPr>
                        <a:t>35W</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r>
                        <a:rPr lang="en-US" altLang="zh-CN" sz="1200" b="1" i="0">
                          <a:solidFill>
                            <a:srgbClr val="22C55E"/>
                          </a:solidFill>
                          <a:latin typeface="等线" panose="02010600030101010101" charset="-122"/>
                          <a:ea typeface="等线" panose="02010600030101010101" charset="-122"/>
                        </a:rPr>
                        <a:t>✓</a:t>
                      </a:r>
                      <a:endParaRPr lang="en-US" altLang="zh-CN" sz="1200" b="1" i="0">
                        <a:solidFill>
                          <a:srgbClr val="22C55E"/>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gridSpan="2">
                  <a:txBody>
                    <a:bodyPr/>
                    <a:p>
                      <a:pPr algn="ctr" fontAlgn="ctr"/>
                      <a:r>
                        <a:rPr lang="en-US" altLang="zh-CN" sz="1200" b="0" i="0">
                          <a:solidFill>
                            <a:srgbClr val="000000"/>
                          </a:solidFill>
                          <a:latin typeface="等线" panose="02010600030101010101" charset="-122"/>
                          <a:ea typeface="等线" panose="02010600030101010101" charset="-122"/>
                        </a:rPr>
                        <a:t>Left &amp; right oscillation</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hMerge="1">
                  <a:tcPr>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r>
              <a:tr h="351790">
                <a:tc>
                  <a:txBody>
                    <a:bodyPr/>
                    <a:p>
                      <a:pPr algn="l" fontAlgn="ctr"/>
                      <a:r>
                        <a:rPr lang="en-US" altLang="zh-CN" sz="1200" b="1" i="0">
                          <a:solidFill>
                            <a:srgbClr val="000000"/>
                          </a:solidFill>
                          <a:latin typeface="等线" panose="02010600030101010101" charset="-122"/>
                          <a:ea typeface="等线" panose="02010600030101010101" charset="-122"/>
                        </a:rPr>
                        <a:t> Body Material</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l" fontAlgn="ctr"/>
                      <a:r>
                        <a:rPr lang="en-US" altLang="zh-CN" sz="1200" b="0" i="0">
                          <a:solidFill>
                            <a:srgbClr val="000000"/>
                          </a:solidFill>
                          <a:latin typeface="等线" panose="02010600030101010101" charset="-122"/>
                          <a:ea typeface="等线" panose="02010600030101010101" charset="-122"/>
                        </a:rPr>
                        <a:t>Polypropylene (PP)</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r>
                        <a:rPr lang="en-US" altLang="zh-CN" sz="1200" b="1" i="0">
                          <a:solidFill>
                            <a:srgbClr val="22C55E"/>
                          </a:solidFill>
                          <a:latin typeface="等线" panose="02010600030101010101" charset="-122"/>
                          <a:ea typeface="等线" panose="02010600030101010101" charset="-122"/>
                        </a:rPr>
                        <a:t>✓</a:t>
                      </a:r>
                      <a:endParaRPr lang="en-US" altLang="zh-CN" sz="1200" b="1" i="0">
                        <a:solidFill>
                          <a:srgbClr val="22C55E"/>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gridSpan="2">
                  <a:txBody>
                    <a:bodyPr/>
                    <a:p>
                      <a:pPr algn="ctr" fontAlgn="ctr"/>
                      <a:r>
                        <a:rPr lang="en-US" altLang="zh-CN" sz="1200" b="0" i="0">
                          <a:solidFill>
                            <a:srgbClr val="000000"/>
                          </a:solidFill>
                          <a:latin typeface="等线" panose="02010600030101010101" charset="-122"/>
                          <a:ea typeface="等线" panose="02010600030101010101" charset="-122"/>
                        </a:rPr>
                        <a:t>Dual use as table or floor fan</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hMerge="1">
                  <a:tcPr>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r>
              <a:tr h="352425">
                <a:tc>
                  <a:txBody>
                    <a:bodyPr/>
                    <a:p>
                      <a:pPr algn="l" fontAlgn="ctr"/>
                      <a:r>
                        <a:rPr lang="en-US" altLang="zh-CN" sz="1200" b="1" i="0">
                          <a:solidFill>
                            <a:srgbClr val="000000"/>
                          </a:solidFill>
                          <a:latin typeface="等线" panose="02010600030101010101" charset="-122"/>
                          <a:ea typeface="等线" panose="02010600030101010101" charset="-122"/>
                        </a:rPr>
                        <a:t> Product Size</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l" fontAlgn="ctr">
                        <a:buClrTx/>
                        <a:buSzTx/>
                        <a:buFontTx/>
                      </a:pPr>
                      <a:r>
                        <a:rPr lang="en-US" altLang="zh-CN" sz="1200">
                          <a:solidFill>
                            <a:srgbClr val="000000"/>
                          </a:solidFill>
                          <a:latin typeface="等线" panose="02010600030101010101" charset="-122"/>
                          <a:ea typeface="等线" panose="02010600030101010101" charset="-122"/>
                          <a:sym typeface="+mn-ea"/>
                        </a:rPr>
                        <a:t>300*260*1030mm</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endParaRPr sz="1200" b="1" i="0">
                        <a:solidFill>
                          <a:srgbClr val="22C55E"/>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gridSpan="2">
                  <a:txBody>
                    <a:bodyPr/>
                    <a:p>
                      <a:pPr algn="ctr" fontAlgn="ctr"/>
                      <a:r>
                        <a:rPr lang="en-US" altLang="zh-CN" sz="1200" b="0" i="0">
                          <a:solidFill>
                            <a:srgbClr val="000000"/>
                          </a:solidFill>
                          <a:latin typeface="等线" panose="02010600030101010101" charset="-122"/>
                          <a:ea typeface="等线" panose="02010600030101010101" charset="-122"/>
                        </a:rPr>
                        <a:t>Powerful airflow, quiet operation</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hMerge="1">
                  <a:tcPr>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r>
              <a:tr h="374015">
                <a:tc>
                  <a:txBody>
                    <a:bodyPr/>
                    <a:p>
                      <a:pPr algn="l" fontAlgn="ctr"/>
                      <a:r>
                        <a:rPr lang="en-US" altLang="zh-CN" sz="1200" b="1" i="0">
                          <a:solidFill>
                            <a:srgbClr val="000000"/>
                          </a:solidFill>
                          <a:latin typeface="等线" panose="02010600030101010101" charset="-122"/>
                          <a:ea typeface="等线" panose="02010600030101010101" charset="-122"/>
                        </a:rPr>
                        <a:t> Carton Size</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l" fontAlgn="ctr">
                        <a:buClrTx/>
                        <a:buSzTx/>
                        <a:buFontTx/>
                      </a:pPr>
                      <a:r>
                        <a:rPr lang="en-US" altLang="zh-CN" sz="1200">
                          <a:solidFill>
                            <a:srgbClr val="000000"/>
                          </a:solidFill>
                          <a:latin typeface="等线" panose="02010600030101010101" charset="-122"/>
                          <a:ea typeface="等线" panose="02010600030101010101" charset="-122"/>
                          <a:sym typeface="+mn-ea"/>
                        </a:rPr>
                        <a:t>305*259*395mm</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endParaRPr sz="1200" b="1" i="0">
                        <a:solidFill>
                          <a:srgbClr val="22C55E"/>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gridSpan="2">
                  <a:txBody>
                    <a:bodyPr/>
                    <a:p>
                      <a:pPr algn="ctr" fontAlgn="ctr"/>
                      <a:r>
                        <a:rPr lang="en-US" altLang="zh-CN" sz="1200" b="0" i="0">
                          <a:solidFill>
                            <a:srgbClr val="000000"/>
                          </a:solidFill>
                          <a:latin typeface="等线" panose="02010600030101010101" charset="-122"/>
                          <a:ea typeface="等线" panose="02010600030101010101" charset="-122"/>
                        </a:rPr>
                        <a:t>Dense safety grill protection</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hMerge="1">
                  <a:tcPr>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r>
              <a:tr h="352425">
                <a:tc>
                  <a:txBody>
                    <a:bodyPr/>
                    <a:p>
                      <a:pPr algn="l" fontAlgn="ctr"/>
                      <a:r>
                        <a:rPr lang="en-US" altLang="zh-CN" sz="1200" b="1" i="0">
                          <a:solidFill>
                            <a:srgbClr val="000000"/>
                          </a:solidFill>
                          <a:latin typeface="等线" panose="02010600030101010101" charset="-122"/>
                          <a:ea typeface="等线" panose="02010600030101010101" charset="-122"/>
                        </a:rPr>
                        <a:t> Control Mode</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l" fontAlgn="ctr"/>
                      <a:r>
                        <a:rPr lang="en-US" altLang="zh-CN" sz="1200">
                          <a:solidFill>
                            <a:srgbClr val="000000"/>
                          </a:solidFill>
                          <a:latin typeface="等线" panose="02010600030101010101" charset="-122"/>
                          <a:ea typeface="等线" panose="02010600030101010101" charset="-122"/>
                          <a:sym typeface="+mn-ea"/>
                        </a:rPr>
                        <a:t>Rotary Knob Control</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r>
                        <a:rPr lang="en-US" altLang="zh-CN" sz="1200" b="1" i="0">
                          <a:solidFill>
                            <a:srgbClr val="22C55E"/>
                          </a:solidFill>
                          <a:latin typeface="等线" panose="02010600030101010101" charset="-122"/>
                          <a:ea typeface="等线" panose="02010600030101010101" charset="-122"/>
                        </a:rPr>
                        <a:t>✓</a:t>
                      </a:r>
                      <a:endParaRPr lang="en-US" altLang="zh-CN" sz="1200" b="1" i="0">
                        <a:solidFill>
                          <a:srgbClr val="22C55E"/>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gridSpan="2">
                  <a:txBody>
                    <a:bodyPr/>
                    <a:p>
                      <a:pPr algn="ctr" fontAlgn="ctr"/>
                      <a:r>
                        <a:rPr lang="en-US" altLang="zh-CN" sz="1200" b="0" i="0">
                          <a:solidFill>
                            <a:srgbClr val="000000"/>
                          </a:solidFill>
                          <a:latin typeface="等线" panose="02010600030101010101" charset="-122"/>
                          <a:ea typeface="等线" panose="02010600030101010101" charset="-122"/>
                        </a:rPr>
                        <a:t>Stable base with counterweight</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hMerge="1">
                  <a:tcPr>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r>
              <a:tr h="351790">
                <a:tc>
                  <a:txBody>
                    <a:bodyPr/>
                    <a:p>
                      <a:pPr algn="l" fontAlgn="ctr"/>
                      <a:r>
                        <a:rPr lang="en-US" altLang="zh-CN" sz="1200" b="1" i="0">
                          <a:solidFill>
                            <a:srgbClr val="000000"/>
                          </a:solidFill>
                          <a:latin typeface="等线" panose="02010600030101010101" charset="-122"/>
                          <a:ea typeface="等线" panose="02010600030101010101" charset="-122"/>
                        </a:rPr>
                        <a:t> Packing Qty.</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l" fontAlgn="ctr"/>
                      <a:r>
                        <a:rPr lang="en-US" altLang="zh-CN" sz="1200" b="0" i="0">
                          <a:solidFill>
                            <a:srgbClr val="000000"/>
                          </a:solidFill>
                          <a:latin typeface="等线" panose="02010600030101010101" charset="-122"/>
                          <a:ea typeface="等线" panose="02010600030101010101" charset="-122"/>
                        </a:rPr>
                        <a:t>1 pcs/ctn</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r>
                        <a:rPr lang="en-US" altLang="zh-CN" sz="1200" b="1" i="0">
                          <a:solidFill>
                            <a:srgbClr val="22C55E"/>
                          </a:solidFill>
                          <a:latin typeface="等线" panose="02010600030101010101" charset="-122"/>
                          <a:ea typeface="等线" panose="02010600030101010101" charset="-122"/>
                        </a:rPr>
                        <a:t>✓</a:t>
                      </a:r>
                      <a:endParaRPr lang="en-US" altLang="zh-CN" sz="1200" b="1" i="0">
                        <a:solidFill>
                          <a:srgbClr val="22C55E"/>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gridSpan="2">
                  <a:txBody>
                    <a:bodyPr/>
                    <a:p>
                      <a:pPr algn="ctr" fontAlgn="ctr"/>
                      <a:r>
                        <a:rPr lang="en-US" altLang="zh-CN" sz="1200">
                          <a:solidFill>
                            <a:srgbClr val="000000"/>
                          </a:solidFill>
                          <a:latin typeface="等线" panose="02010600030101010101" charset="-122"/>
                          <a:ea typeface="等线" panose="02010600030101010101" charset="-122"/>
                          <a:sym typeface="+mn-ea"/>
                        </a:rPr>
                        <a:t>Customizable colors</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hMerge="1">
                  <a:tcPr>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r>
              <a:tr h="352425">
                <a:tc>
                  <a:txBody>
                    <a:bodyPr/>
                    <a:p>
                      <a:pPr algn="l" fontAlgn="ctr"/>
                      <a:r>
                        <a:rPr lang="en-US" altLang="zh-CN" sz="1200" b="1" i="0">
                          <a:solidFill>
                            <a:srgbClr val="000000"/>
                          </a:solidFill>
                          <a:latin typeface="等线" panose="02010600030101010101" charset="-122"/>
                          <a:ea typeface="等线" panose="02010600030101010101" charset="-122"/>
                        </a:rPr>
                        <a:t> Blade Quantity</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l" fontAlgn="ctr"/>
                      <a:r>
                        <a:rPr lang="en-US" altLang="zh-CN" sz="1200">
                          <a:solidFill>
                            <a:srgbClr val="000000"/>
                          </a:solidFill>
                          <a:latin typeface="等线" panose="02010600030101010101" charset="-122"/>
                          <a:ea typeface="等线" panose="02010600030101010101" charset="-122"/>
                          <a:sym typeface="+mn-ea"/>
                        </a:rPr>
                        <a:t>3 Plastic Blades</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endParaRPr lang="en-US" altLang="zh-CN" sz="1200" b="1" i="0">
                        <a:solidFill>
                          <a:srgbClr val="22C55E"/>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gridSpan="2">
                  <a:txBody>
                    <a:bodyPr/>
                    <a:p>
                      <a:pPr algn="ctr" fontAlgn="ctr"/>
                      <a:r>
                        <a:rPr lang="en-US" altLang="zh-CN" sz="1200" b="0" i="0">
                          <a:solidFill>
                            <a:srgbClr val="000000"/>
                          </a:solidFill>
                          <a:latin typeface="等线" panose="02010600030101010101" charset="-122"/>
                          <a:ea typeface="等线" panose="02010600030101010101" charset="-122"/>
                        </a:rPr>
                        <a:t>OEM &amp; ODM supported</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hMerge="1">
                  <a:tcPr>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r>
              <a:tr h="351790">
                <a:tc>
                  <a:txBody>
                    <a:bodyPr/>
                    <a:p>
                      <a:pPr algn="l" fontAlgn="ctr"/>
                      <a:r>
                        <a:rPr lang="en-US" altLang="zh-CN" sz="1200" b="1" i="0">
                          <a:solidFill>
                            <a:srgbClr val="000000"/>
                          </a:solidFill>
                          <a:latin typeface="等线" panose="02010600030101010101" charset="-122"/>
                          <a:ea typeface="等线" panose="02010600030101010101" charset="-122"/>
                        </a:rPr>
                        <a:t> Oscillation</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l" fontAlgn="ctr"/>
                      <a:r>
                        <a:rPr lang="en-US" altLang="zh-CN" sz="1200" b="0" i="0">
                          <a:solidFill>
                            <a:srgbClr val="000000"/>
                          </a:solidFill>
                          <a:latin typeface="等线" panose="02010600030101010101" charset="-122"/>
                          <a:ea typeface="等线" panose="02010600030101010101" charset="-122"/>
                        </a:rPr>
                        <a:t>Left &amp; Right Oscillation</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l" fontAlgn="ctr"/>
                      <a:endParaRPr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gridSpan="2">
                  <a:txBody>
                    <a:bodyPr/>
                    <a:p>
                      <a:pPr algn="ctr" fontAlgn="ctr"/>
                      <a:r>
                        <a:rPr lang="en-US" altLang="zh-CN" sz="1200" b="0" i="0">
                          <a:solidFill>
                            <a:srgbClr val="000000"/>
                          </a:solidFill>
                          <a:latin typeface="等线" panose="02010600030101010101" charset="-122"/>
                          <a:ea typeface="等线" panose="02010600030101010101" charset="-122"/>
                        </a:rPr>
                        <a:t>Carton color is customizable</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hMerge="1">
                  <a:tcPr>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r>
              <a:tr h="542925">
                <a:tc>
                  <a:txBody>
                    <a:bodyPr/>
                    <a:p>
                      <a:pPr algn="ctr" fontAlgn="ctr"/>
                      <a:r>
                        <a:rPr lang="en-US" altLang="zh-CN" sz="1300" b="1" i="0">
                          <a:solidFill>
                            <a:srgbClr val="FFFFFF"/>
                          </a:solidFill>
                          <a:latin typeface="等线" panose="02010600030101010101" charset="-122"/>
                          <a:ea typeface="等线" panose="02010600030101010101" charset="-122"/>
                        </a:rPr>
                        <a:t>Packing Data</a:t>
                      </a:r>
                      <a:endParaRPr lang="en-US" altLang="zh-CN" sz="1300" b="1" i="0">
                        <a:solidFill>
                          <a:srgbClr val="FFFFFF"/>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1A365D"/>
                    </a:solidFill>
                  </a:tcPr>
                </a:tc>
                <a:tc>
                  <a:txBody>
                    <a:bodyPr/>
                    <a:p>
                      <a:pPr algn="l" fontAlgn="ctr"/>
                      <a:endParaRPr sz="13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1A365D"/>
                    </a:solidFill>
                  </a:tcPr>
                </a:tc>
                <a:tc gridSpan="3">
                  <a:txBody>
                    <a:bodyPr/>
                    <a:p>
                      <a:pPr algn="ctr" fontAlgn="ctr"/>
                      <a:r>
                        <a:rPr lang="en-US" altLang="zh-CN" sz="1300" b="1" i="0">
                          <a:solidFill>
                            <a:srgbClr val="FFFFFF"/>
                          </a:solidFill>
                          <a:latin typeface="等线" panose="02010600030101010101" charset="-122"/>
                          <a:ea typeface="等线" panose="02010600030101010101" charset="-122"/>
                        </a:rPr>
                        <a:t>Packing Quantity</a:t>
                      </a:r>
                      <a:r>
                        <a:rPr lang="zh-CN" altLang="en-US" sz="1300" b="1" i="0">
                          <a:solidFill>
                            <a:srgbClr val="FFFFFF"/>
                          </a:solidFill>
                          <a:latin typeface="等线" panose="02010600030101010101" charset="-122"/>
                          <a:ea typeface="等线" panose="02010600030101010101" charset="-122"/>
                        </a:rPr>
                        <a:t>（</a:t>
                      </a:r>
                      <a:r>
                        <a:rPr lang="en-US" altLang="zh-CN" sz="1300" b="1" i="0">
                          <a:solidFill>
                            <a:srgbClr val="FFFFFF"/>
                          </a:solidFill>
                          <a:latin typeface="等线" panose="02010600030101010101" charset="-122"/>
                          <a:ea typeface="等线" panose="02010600030101010101" charset="-122"/>
                        </a:rPr>
                        <a:t>pcs </a:t>
                      </a:r>
                      <a:r>
                        <a:rPr lang="zh-CN" altLang="en-US" sz="1300" b="1" i="0">
                          <a:solidFill>
                            <a:srgbClr val="FFFFFF"/>
                          </a:solidFill>
                          <a:latin typeface="等线" panose="02010600030101010101" charset="-122"/>
                          <a:ea typeface="等线" panose="02010600030101010101" charset="-122"/>
                        </a:rPr>
                        <a:t>）</a:t>
                      </a:r>
                      <a:endParaRPr lang="zh-CN" altLang="en-US" sz="1300" b="1" i="0">
                        <a:solidFill>
                          <a:srgbClr val="FFFFFF"/>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1A365D"/>
                    </a:solidFill>
                  </a:tcPr>
                </a:tc>
                <a:tc hMerge="1">
                  <a:tcP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c hMerge="1">
                  <a:tcPr>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r>
              <a:tr h="542290">
                <a:tc>
                  <a:txBody>
                    <a:bodyPr/>
                    <a:p>
                      <a:pPr algn="ctr" fontAlgn="ctr"/>
                      <a:r>
                        <a:rPr lang="en-US" altLang="zh-CN" sz="1200" b="1" i="0">
                          <a:solidFill>
                            <a:srgbClr val="000000"/>
                          </a:solidFill>
                          <a:latin typeface="等线" panose="02010600030101010101" charset="-122"/>
                          <a:ea typeface="等线" panose="02010600030101010101" charset="-122"/>
                        </a:rPr>
                        <a:t>Specifications</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r>
                        <a:rPr lang="en-US" altLang="zh-CN" sz="1200" b="1" i="0">
                          <a:solidFill>
                            <a:srgbClr val="000000"/>
                          </a:solidFill>
                          <a:latin typeface="等线" panose="02010600030101010101" charset="-122"/>
                          <a:ea typeface="等线" panose="02010600030101010101" charset="-122"/>
                        </a:rPr>
                        <a:t>G.W /N.W(KG)</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r>
                        <a:rPr lang="en-US" altLang="zh-CN" sz="1200" b="1" i="0">
                          <a:solidFill>
                            <a:srgbClr val="000000"/>
                          </a:solidFill>
                          <a:latin typeface="等线" panose="02010600030101010101" charset="-122"/>
                          <a:ea typeface="等线" panose="02010600030101010101" charset="-122"/>
                        </a:rPr>
                        <a:t>20GP</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r>
                        <a:rPr lang="en-US" altLang="zh-CN" sz="1200" b="1" i="0">
                          <a:solidFill>
                            <a:srgbClr val="000000"/>
                          </a:solidFill>
                          <a:latin typeface="等线" panose="02010600030101010101" charset="-122"/>
                          <a:ea typeface="等线" panose="02010600030101010101" charset="-122"/>
                        </a:rPr>
                        <a:t>40GP</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r>
                        <a:rPr lang="en-US" altLang="zh-CN" sz="1200" b="1" i="0">
                          <a:solidFill>
                            <a:srgbClr val="000000"/>
                          </a:solidFill>
                          <a:latin typeface="等线" panose="02010600030101010101" charset="-122"/>
                          <a:ea typeface="等线" panose="02010600030101010101" charset="-122"/>
                        </a:rPr>
                        <a:t>40HQ</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r>
              <a:tr h="532130">
                <a:tc>
                  <a:txBody>
                    <a:bodyPr/>
                    <a:p>
                      <a:pPr algn="ctr" fontAlgn="ctr"/>
                      <a:r>
                        <a:rPr lang="en-US" altLang="zh-CN" sz="1200">
                          <a:solidFill>
                            <a:srgbClr val="000000"/>
                          </a:solidFill>
                          <a:latin typeface="等线" panose="02010600030101010101" charset="-122"/>
                          <a:ea typeface="等线" panose="02010600030101010101" charset="-122"/>
                          <a:sym typeface="+mn-ea"/>
                        </a:rPr>
                        <a:t>Vertical Air Circulator Fan</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r>
                        <a:rPr lang="en-US" altLang="zh-CN" sz="1200" b="0" i="0">
                          <a:solidFill>
                            <a:srgbClr val="000000"/>
                          </a:solidFill>
                          <a:latin typeface="等线" panose="02010600030101010101" charset="-122"/>
                          <a:ea typeface="等线" panose="02010600030101010101" charset="-122"/>
                        </a:rPr>
                        <a:t>4/3.1</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r>
                        <a:rPr lang="en-US" altLang="zh-CN" sz="1100" b="0" i="0">
                          <a:solidFill>
                            <a:srgbClr val="000000"/>
                          </a:solidFill>
                          <a:latin typeface="宋体" panose="02010600030101010101" pitchFamily="2" charset="-122"/>
                          <a:ea typeface="宋体" panose="02010600030101010101" pitchFamily="2" charset="-122"/>
                        </a:rPr>
                        <a:t>830</a:t>
                      </a:r>
                      <a:r>
                        <a:rPr lang="en-US" altLang="zh-CN" sz="1100" b="0" i="0">
                          <a:solidFill>
                            <a:srgbClr val="000000"/>
                          </a:solidFill>
                          <a:latin typeface="宋体" panose="02010600030101010101" pitchFamily="2" charset="-122"/>
                          <a:ea typeface="宋体" panose="02010600030101010101" pitchFamily="2" charset="-122"/>
                        </a:rPr>
                        <a:t> </a:t>
                      </a:r>
                      <a:endParaRPr lang="en-US" altLang="zh-CN" sz="1100" b="0" i="0">
                        <a:solidFill>
                          <a:srgbClr val="000000"/>
                        </a:solidFill>
                        <a:latin typeface="宋体" panose="02010600030101010101" pitchFamily="2" charset="-122"/>
                        <a:ea typeface="宋体" panose="02010600030101010101" pitchFamily="2"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r>
                        <a:rPr lang="en-US" altLang="zh-CN" sz="1100" b="0" i="0">
                          <a:solidFill>
                            <a:srgbClr val="000000"/>
                          </a:solidFill>
                          <a:latin typeface="宋体" panose="02010600030101010101" pitchFamily="2" charset="-122"/>
                          <a:ea typeface="宋体" panose="02010600030101010101" pitchFamily="2" charset="-122"/>
                        </a:rPr>
                        <a:t>1826</a:t>
                      </a:r>
                      <a:r>
                        <a:rPr lang="en-US" altLang="zh-CN" sz="1100" b="0" i="0">
                          <a:solidFill>
                            <a:srgbClr val="000000"/>
                          </a:solidFill>
                          <a:latin typeface="宋体" panose="02010600030101010101" pitchFamily="2" charset="-122"/>
                          <a:ea typeface="宋体" panose="02010600030101010101" pitchFamily="2" charset="-122"/>
                        </a:rPr>
                        <a:t> </a:t>
                      </a:r>
                      <a:endParaRPr lang="en-US" altLang="zh-CN" sz="1100" b="0" i="0">
                        <a:solidFill>
                          <a:srgbClr val="000000"/>
                        </a:solidFill>
                        <a:latin typeface="宋体" panose="02010600030101010101" pitchFamily="2" charset="-122"/>
                        <a:ea typeface="宋体" panose="02010600030101010101" pitchFamily="2"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r>
                        <a:rPr lang="en-US" altLang="zh-CN" sz="1100" b="0" i="0">
                          <a:solidFill>
                            <a:srgbClr val="000000"/>
                          </a:solidFill>
                          <a:latin typeface="宋体" panose="02010600030101010101" pitchFamily="2" charset="-122"/>
                          <a:ea typeface="宋体" panose="02010600030101010101" pitchFamily="2" charset="-122"/>
                        </a:rPr>
                        <a:t>2258</a:t>
                      </a:r>
                      <a:r>
                        <a:rPr lang="en-US" altLang="zh-CN" sz="1100" b="0" i="0">
                          <a:solidFill>
                            <a:srgbClr val="000000"/>
                          </a:solidFill>
                          <a:latin typeface="宋体" panose="02010600030101010101" pitchFamily="2" charset="-122"/>
                          <a:ea typeface="宋体" panose="02010600030101010101" pitchFamily="2" charset="-122"/>
                        </a:rPr>
                        <a:t> </a:t>
                      </a:r>
                      <a:endParaRPr lang="en-US" altLang="zh-CN" sz="1100" b="0" i="0">
                        <a:solidFill>
                          <a:srgbClr val="000000"/>
                        </a:solidFill>
                        <a:latin typeface="宋体" panose="02010600030101010101" pitchFamily="2" charset="-122"/>
                        <a:ea typeface="宋体" panose="02010600030101010101" pitchFamily="2"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r>
            </a:tbl>
          </a:graphicData>
        </a:graphic>
      </p:graphicFrame>
      <p:pic>
        <p:nvPicPr>
          <p:cNvPr id="4" name="图片 3" descr="29-透"/>
          <p:cNvPicPr>
            <a:picLocks noChangeAspect="1"/>
          </p:cNvPicPr>
          <p:nvPr/>
        </p:nvPicPr>
        <p:blipFill>
          <a:blip r:embed="rId1"/>
          <a:stretch>
            <a:fillRect/>
          </a:stretch>
        </p:blipFill>
        <p:spPr>
          <a:xfrm>
            <a:off x="6226810" y="0"/>
            <a:ext cx="6858000" cy="6858000"/>
          </a:xfrm>
          <a:prstGeom prst="rect">
            <a:avLst/>
          </a:prstGeom>
        </p:spPr>
      </p:pic>
    </p:spTree>
    <p:custDataLst>
      <p:tags r:id="rId2"/>
    </p:custData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5" name="表格 14"/>
          <p:cNvGraphicFramePr/>
          <p:nvPr/>
        </p:nvGraphicFramePr>
        <p:xfrm>
          <a:off x="15240" y="-20955"/>
          <a:ext cx="6913880" cy="6246495"/>
        </p:xfrm>
        <a:graphic>
          <a:graphicData uri="http://schemas.openxmlformats.org/drawingml/2006/table">
            <a:tbl>
              <a:tblPr/>
              <a:tblGrid>
                <a:gridCol w="1365885"/>
                <a:gridCol w="1963420"/>
                <a:gridCol w="1122680"/>
                <a:gridCol w="602615"/>
                <a:gridCol w="1859280"/>
              </a:tblGrid>
              <a:tr h="1042035">
                <a:tc gridSpan="5">
                  <a:txBody>
                    <a:bodyPr/>
                    <a:p>
                      <a:pPr algn="ctr" fontAlgn="ctr"/>
                      <a:r>
                        <a:rPr lang="en-US" altLang="zh-CN" sz="1700" b="1">
                          <a:solidFill>
                            <a:srgbClr val="000000"/>
                          </a:solidFill>
                          <a:latin typeface="等线" panose="02010600030101010101" charset="-122"/>
                          <a:ea typeface="等线" panose="02010600030101010101" charset="-122"/>
                          <a:sym typeface="+mn-ea"/>
                        </a:rPr>
                        <a:t>Specifications</a:t>
                      </a:r>
                      <a:r>
                        <a:rPr lang="zh-CN" altLang="en-US" sz="1700" b="1">
                          <a:solidFill>
                            <a:srgbClr val="000000"/>
                          </a:solidFill>
                          <a:latin typeface="等线" panose="02010600030101010101" charset="-122"/>
                          <a:ea typeface="等线" panose="02010600030101010101" charset="-122"/>
                          <a:sym typeface="+mn-ea"/>
                        </a:rPr>
                        <a:t>：</a:t>
                      </a:r>
                      <a:r>
                        <a:rPr lang="en-US" altLang="zh-CN" sz="1700" b="1">
                          <a:solidFill>
                            <a:srgbClr val="000000"/>
                          </a:solidFill>
                          <a:latin typeface="等线" panose="02010600030101010101" charset="-122"/>
                          <a:ea typeface="等线" panose="02010600030101010101" charset="-122"/>
                          <a:sym typeface="+mn-ea"/>
                        </a:rPr>
                        <a:t>Vertical Air Circulator Fan-FX581D</a:t>
                      </a:r>
                      <a:endParaRPr lang="en-US" altLang="zh-CN" sz="1700" b="1">
                        <a:solidFill>
                          <a:srgbClr val="000000"/>
                        </a:solidFill>
                        <a:latin typeface="等线" panose="02010600030101010101" charset="-122"/>
                        <a:ea typeface="等线" panose="02010600030101010101" charset="-122"/>
                        <a:sym typeface="+mn-ea"/>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hMerge="1">
                  <a:tcP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c hMerge="1">
                  <a:tcP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c hMerge="1">
                  <a:tcP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c hMerge="1">
                  <a:tcPr>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r>
              <a:tr h="396240">
                <a:tc gridSpan="2">
                  <a:txBody>
                    <a:bodyPr/>
                    <a:p>
                      <a:pPr algn="ctr" fontAlgn="ctr"/>
                      <a:r>
                        <a:rPr lang="en-US" altLang="zh-CN" sz="1300" b="1" i="0">
                          <a:solidFill>
                            <a:srgbClr val="FFFFFF"/>
                          </a:solidFill>
                          <a:latin typeface="等线" panose="02010600030101010101" charset="-122"/>
                          <a:ea typeface="等线" panose="02010600030101010101" charset="-122"/>
                        </a:rPr>
                        <a:t>Product Specifications</a:t>
                      </a:r>
                      <a:endParaRPr lang="en-US" altLang="zh-CN" sz="1300" b="1" i="0">
                        <a:solidFill>
                          <a:srgbClr val="FFFFFF"/>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1A365D"/>
                    </a:solidFill>
                  </a:tcPr>
                </a:tc>
                <a:tc hMerge="1">
                  <a:tcPr>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c>
                  <a:txBody>
                    <a:bodyPr/>
                    <a:p>
                      <a:pPr algn="l" fontAlgn="ctr"/>
                      <a:r>
                        <a:rPr lang="en-US" altLang="zh-CN" sz="1300" b="1" i="0">
                          <a:solidFill>
                            <a:srgbClr val="FFFFFF"/>
                          </a:solidFill>
                          <a:latin typeface="等线" panose="02010600030101010101" charset="-122"/>
                          <a:ea typeface="等线" panose="02010600030101010101" charset="-122"/>
                        </a:rPr>
                        <a:t>Customizable</a:t>
                      </a:r>
                      <a:endParaRPr lang="en-US" altLang="zh-CN" sz="1300" b="1" i="0">
                        <a:solidFill>
                          <a:srgbClr val="FFFFFF"/>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1A365D"/>
                    </a:solidFill>
                  </a:tcPr>
                </a:tc>
                <a:tc gridSpan="2">
                  <a:txBody>
                    <a:bodyPr/>
                    <a:p>
                      <a:pPr algn="ctr" fontAlgn="ctr"/>
                      <a:r>
                        <a:rPr lang="en-US" altLang="zh-CN" sz="1300" b="1" i="0">
                          <a:solidFill>
                            <a:srgbClr val="FFFFFF"/>
                          </a:solidFill>
                          <a:latin typeface="等线" panose="02010600030101010101" charset="-122"/>
                          <a:ea typeface="等线" panose="02010600030101010101" charset="-122"/>
                        </a:rPr>
                        <a:t>Product Selling Points</a:t>
                      </a:r>
                      <a:endParaRPr lang="en-US" altLang="zh-CN" sz="1300" b="1" i="0">
                        <a:solidFill>
                          <a:srgbClr val="FFFFFF"/>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1A365D"/>
                    </a:solidFill>
                  </a:tcPr>
                </a:tc>
                <a:tc hMerge="1">
                  <a:tcPr>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r>
              <a:tr h="351790">
                <a:tc>
                  <a:txBody>
                    <a:bodyPr/>
                    <a:p>
                      <a:pPr algn="l" fontAlgn="ctr"/>
                      <a:r>
                        <a:rPr lang="en-US" altLang="zh-CN" sz="1200" b="1" i="0">
                          <a:solidFill>
                            <a:srgbClr val="000000"/>
                          </a:solidFill>
                          <a:latin typeface="等线" panose="02010600030101010101" charset="-122"/>
                          <a:ea typeface="等线" panose="02010600030101010101" charset="-122"/>
                        </a:rPr>
                        <a:t> Rated Voltage</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l" fontAlgn="ctr"/>
                      <a:r>
                        <a:rPr lang="en-US" altLang="zh-CN" sz="1200" b="0" i="0">
                          <a:solidFill>
                            <a:srgbClr val="000000"/>
                          </a:solidFill>
                          <a:latin typeface="等线" panose="02010600030101010101" charset="-122"/>
                          <a:ea typeface="等线" panose="02010600030101010101" charset="-122"/>
                        </a:rPr>
                        <a:t>220V~50Hz</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r>
                        <a:rPr lang="en-US" altLang="zh-CN" sz="1200" b="1" i="0">
                          <a:solidFill>
                            <a:srgbClr val="22C55E"/>
                          </a:solidFill>
                          <a:latin typeface="等线" panose="02010600030101010101" charset="-122"/>
                          <a:ea typeface="等线" panose="02010600030101010101" charset="-122"/>
                        </a:rPr>
                        <a:t>✓</a:t>
                      </a:r>
                      <a:endParaRPr lang="en-US" altLang="zh-CN" sz="1200" b="1" i="0">
                        <a:solidFill>
                          <a:srgbClr val="22C55E"/>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gridSpan="2">
                  <a:txBody>
                    <a:bodyPr/>
                    <a:p>
                      <a:pPr algn="ctr" fontAlgn="ctr"/>
                      <a:r>
                        <a:rPr lang="en-US" altLang="zh-CN" sz="1200" b="0" i="0">
                          <a:solidFill>
                            <a:srgbClr val="000000"/>
                          </a:solidFill>
                          <a:latin typeface="等线" panose="02010600030101010101" charset="-122"/>
                          <a:ea typeface="等线" panose="02010600030101010101" charset="-122"/>
                        </a:rPr>
                        <a:t>3 speed levels, remote control</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hMerge="1">
                  <a:tcPr>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r>
              <a:tr h="352425">
                <a:tc>
                  <a:txBody>
                    <a:bodyPr/>
                    <a:p>
                      <a:pPr algn="l" fontAlgn="ctr"/>
                      <a:r>
                        <a:rPr lang="en-US" altLang="zh-CN" sz="1200" b="1" i="0">
                          <a:solidFill>
                            <a:srgbClr val="000000"/>
                          </a:solidFill>
                          <a:latin typeface="等线" panose="02010600030101010101" charset="-122"/>
                          <a:ea typeface="等线" panose="02010600030101010101" charset="-122"/>
                        </a:rPr>
                        <a:t> Rated Power</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l" fontAlgn="ctr"/>
                      <a:r>
                        <a:rPr lang="en-US" altLang="zh-CN" sz="1200">
                          <a:solidFill>
                            <a:srgbClr val="000000"/>
                          </a:solidFill>
                          <a:latin typeface="等线" panose="02010600030101010101" charset="-122"/>
                          <a:ea typeface="等线" panose="02010600030101010101" charset="-122"/>
                          <a:sym typeface="+mn-ea"/>
                        </a:rPr>
                        <a:t>35W</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r>
                        <a:rPr lang="en-US" altLang="zh-CN" sz="1200" b="1" i="0">
                          <a:solidFill>
                            <a:srgbClr val="22C55E"/>
                          </a:solidFill>
                          <a:latin typeface="等线" panose="02010600030101010101" charset="-122"/>
                          <a:ea typeface="等线" panose="02010600030101010101" charset="-122"/>
                        </a:rPr>
                        <a:t>✓</a:t>
                      </a:r>
                      <a:endParaRPr lang="en-US" altLang="zh-CN" sz="1200" b="1" i="0">
                        <a:solidFill>
                          <a:srgbClr val="22C55E"/>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gridSpan="2">
                  <a:txBody>
                    <a:bodyPr/>
                    <a:p>
                      <a:pPr algn="ctr" fontAlgn="ctr"/>
                      <a:r>
                        <a:rPr lang="en-US" altLang="zh-CN" sz="1200">
                          <a:solidFill>
                            <a:srgbClr val="000000"/>
                          </a:solidFill>
                          <a:latin typeface="等线" panose="02010600030101010101" charset="-122"/>
                          <a:ea typeface="等线" panose="02010600030101010101" charset="-122"/>
                          <a:sym typeface="+mn-ea"/>
                        </a:rPr>
                        <a:t>Left &amp; right oscillation+7.5-hour timer</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hMerge="1">
                  <a:tcPr>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r>
              <a:tr h="351790">
                <a:tc>
                  <a:txBody>
                    <a:bodyPr/>
                    <a:p>
                      <a:pPr algn="l" fontAlgn="ctr"/>
                      <a:r>
                        <a:rPr lang="en-US" altLang="zh-CN" sz="1200" b="1" i="0">
                          <a:solidFill>
                            <a:srgbClr val="000000"/>
                          </a:solidFill>
                          <a:latin typeface="等线" panose="02010600030101010101" charset="-122"/>
                          <a:ea typeface="等线" panose="02010600030101010101" charset="-122"/>
                        </a:rPr>
                        <a:t> Body Material</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l" fontAlgn="ctr"/>
                      <a:r>
                        <a:rPr lang="en-US" altLang="zh-CN" sz="1200" b="0" i="0">
                          <a:solidFill>
                            <a:srgbClr val="000000"/>
                          </a:solidFill>
                          <a:latin typeface="等线" panose="02010600030101010101" charset="-122"/>
                          <a:ea typeface="等线" panose="02010600030101010101" charset="-122"/>
                        </a:rPr>
                        <a:t>Polypropylene (PP)</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r>
                        <a:rPr lang="en-US" altLang="zh-CN" sz="1200" b="1" i="0">
                          <a:solidFill>
                            <a:srgbClr val="22C55E"/>
                          </a:solidFill>
                          <a:latin typeface="等线" panose="02010600030101010101" charset="-122"/>
                          <a:ea typeface="等线" panose="02010600030101010101" charset="-122"/>
                        </a:rPr>
                        <a:t>✓</a:t>
                      </a:r>
                      <a:endParaRPr lang="en-US" altLang="zh-CN" sz="1200" b="1" i="0">
                        <a:solidFill>
                          <a:srgbClr val="22C55E"/>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gridSpan="2">
                  <a:txBody>
                    <a:bodyPr/>
                    <a:p>
                      <a:pPr algn="ctr" fontAlgn="ctr"/>
                      <a:r>
                        <a:rPr lang="en-US" altLang="zh-CN" sz="1200" b="0" i="0">
                          <a:solidFill>
                            <a:srgbClr val="000000"/>
                          </a:solidFill>
                          <a:latin typeface="等线" panose="02010600030101010101" charset="-122"/>
                          <a:ea typeface="等线" panose="02010600030101010101" charset="-122"/>
                        </a:rPr>
                        <a:t>Dual use as table or floor fan</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hMerge="1">
                  <a:tcPr>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r>
              <a:tr h="352425">
                <a:tc>
                  <a:txBody>
                    <a:bodyPr/>
                    <a:p>
                      <a:pPr algn="l" fontAlgn="ctr"/>
                      <a:r>
                        <a:rPr lang="en-US" altLang="zh-CN" sz="1200" b="1" i="0">
                          <a:solidFill>
                            <a:srgbClr val="000000"/>
                          </a:solidFill>
                          <a:latin typeface="等线" panose="02010600030101010101" charset="-122"/>
                          <a:ea typeface="等线" panose="02010600030101010101" charset="-122"/>
                        </a:rPr>
                        <a:t> Product Size</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l" fontAlgn="ctr">
                        <a:buClrTx/>
                        <a:buSzTx/>
                        <a:buFontTx/>
                      </a:pPr>
                      <a:r>
                        <a:rPr lang="en-US" altLang="zh-CN" sz="1200">
                          <a:solidFill>
                            <a:srgbClr val="000000"/>
                          </a:solidFill>
                          <a:latin typeface="等线" panose="02010600030101010101" charset="-122"/>
                          <a:ea typeface="等线" panose="02010600030101010101" charset="-122"/>
                          <a:sym typeface="+mn-ea"/>
                        </a:rPr>
                        <a:t>300*260*1030mm</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endParaRPr sz="1200" b="1" i="0">
                        <a:solidFill>
                          <a:srgbClr val="22C55E"/>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gridSpan="2">
                  <a:txBody>
                    <a:bodyPr/>
                    <a:p>
                      <a:pPr algn="ctr" fontAlgn="ctr"/>
                      <a:r>
                        <a:rPr lang="en-US" altLang="zh-CN" sz="1200" b="0" i="0">
                          <a:solidFill>
                            <a:srgbClr val="000000"/>
                          </a:solidFill>
                          <a:latin typeface="等线" panose="02010600030101010101" charset="-122"/>
                          <a:ea typeface="等线" panose="02010600030101010101" charset="-122"/>
                        </a:rPr>
                        <a:t>Powerful airflow, quiet operation</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hMerge="1">
                  <a:tcPr>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r>
              <a:tr h="374015">
                <a:tc>
                  <a:txBody>
                    <a:bodyPr/>
                    <a:p>
                      <a:pPr algn="l" fontAlgn="ctr"/>
                      <a:r>
                        <a:rPr lang="en-US" altLang="zh-CN" sz="1200" b="1" i="0">
                          <a:solidFill>
                            <a:srgbClr val="000000"/>
                          </a:solidFill>
                          <a:latin typeface="等线" panose="02010600030101010101" charset="-122"/>
                          <a:ea typeface="等线" panose="02010600030101010101" charset="-122"/>
                        </a:rPr>
                        <a:t> Carton Size</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l" fontAlgn="ctr">
                        <a:buClrTx/>
                        <a:buSzTx/>
                        <a:buFontTx/>
                      </a:pPr>
                      <a:r>
                        <a:rPr lang="en-US" altLang="zh-CN" sz="1200">
                          <a:solidFill>
                            <a:srgbClr val="000000"/>
                          </a:solidFill>
                          <a:latin typeface="等线" panose="02010600030101010101" charset="-122"/>
                          <a:ea typeface="等线" panose="02010600030101010101" charset="-122"/>
                          <a:sym typeface="+mn-ea"/>
                        </a:rPr>
                        <a:t>305*259*395mm</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endParaRPr sz="1200" b="1" i="0">
                        <a:solidFill>
                          <a:srgbClr val="22C55E"/>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gridSpan="2">
                  <a:txBody>
                    <a:bodyPr/>
                    <a:p>
                      <a:pPr algn="ctr" fontAlgn="ctr"/>
                      <a:r>
                        <a:rPr lang="en-US" altLang="zh-CN" sz="1200" b="0" i="0">
                          <a:solidFill>
                            <a:srgbClr val="000000"/>
                          </a:solidFill>
                          <a:latin typeface="等线" panose="02010600030101010101" charset="-122"/>
                          <a:ea typeface="等线" panose="02010600030101010101" charset="-122"/>
                        </a:rPr>
                        <a:t>Dense safety grill protection</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hMerge="1">
                  <a:tcPr>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r>
              <a:tr h="352425">
                <a:tc>
                  <a:txBody>
                    <a:bodyPr/>
                    <a:p>
                      <a:pPr algn="l" fontAlgn="ctr"/>
                      <a:r>
                        <a:rPr lang="en-US" altLang="zh-CN" sz="1200" b="1" i="0">
                          <a:solidFill>
                            <a:srgbClr val="000000"/>
                          </a:solidFill>
                          <a:latin typeface="等线" panose="02010600030101010101" charset="-122"/>
                          <a:ea typeface="等线" panose="02010600030101010101" charset="-122"/>
                        </a:rPr>
                        <a:t> Control Mode</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l" fontAlgn="ctr"/>
                      <a:r>
                        <a:rPr lang="en-US" altLang="zh-CN" sz="1200">
                          <a:solidFill>
                            <a:srgbClr val="000000"/>
                          </a:solidFill>
                          <a:latin typeface="等线" panose="02010600030101010101" charset="-122"/>
                          <a:ea typeface="等线" panose="02010600030101010101" charset="-122"/>
                          <a:sym typeface="+mn-ea"/>
                        </a:rPr>
                        <a:t>Remote control operation</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r>
                        <a:rPr lang="en-US" altLang="zh-CN" sz="1200" b="1" i="0">
                          <a:solidFill>
                            <a:srgbClr val="22C55E"/>
                          </a:solidFill>
                          <a:latin typeface="等线" panose="02010600030101010101" charset="-122"/>
                          <a:ea typeface="等线" panose="02010600030101010101" charset="-122"/>
                        </a:rPr>
                        <a:t>✓</a:t>
                      </a:r>
                      <a:endParaRPr lang="en-US" altLang="zh-CN" sz="1200" b="1" i="0">
                        <a:solidFill>
                          <a:srgbClr val="22C55E"/>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gridSpan="2">
                  <a:txBody>
                    <a:bodyPr/>
                    <a:p>
                      <a:pPr algn="ctr" fontAlgn="ctr"/>
                      <a:r>
                        <a:rPr lang="en-US" altLang="zh-CN" sz="1200" b="0" i="0">
                          <a:solidFill>
                            <a:srgbClr val="000000"/>
                          </a:solidFill>
                          <a:latin typeface="等线" panose="02010600030101010101" charset="-122"/>
                          <a:ea typeface="等线" panose="02010600030101010101" charset="-122"/>
                        </a:rPr>
                        <a:t>Stable base with counterweight</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hMerge="1">
                  <a:tcPr>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r>
              <a:tr h="351790">
                <a:tc>
                  <a:txBody>
                    <a:bodyPr/>
                    <a:p>
                      <a:pPr algn="l" fontAlgn="ctr"/>
                      <a:r>
                        <a:rPr lang="en-US" altLang="zh-CN" sz="1200" b="1" i="0">
                          <a:solidFill>
                            <a:srgbClr val="000000"/>
                          </a:solidFill>
                          <a:latin typeface="等线" panose="02010600030101010101" charset="-122"/>
                          <a:ea typeface="等线" panose="02010600030101010101" charset="-122"/>
                        </a:rPr>
                        <a:t> Packing Qty.</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l" fontAlgn="ctr"/>
                      <a:r>
                        <a:rPr lang="en-US" altLang="zh-CN" sz="1200" b="0" i="0">
                          <a:solidFill>
                            <a:srgbClr val="000000"/>
                          </a:solidFill>
                          <a:latin typeface="等线" panose="02010600030101010101" charset="-122"/>
                          <a:ea typeface="等线" panose="02010600030101010101" charset="-122"/>
                        </a:rPr>
                        <a:t>1 pcs/ctn</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r>
                        <a:rPr lang="en-US" altLang="zh-CN" sz="1200" b="1" i="0">
                          <a:solidFill>
                            <a:srgbClr val="22C55E"/>
                          </a:solidFill>
                          <a:latin typeface="等线" panose="02010600030101010101" charset="-122"/>
                          <a:ea typeface="等线" panose="02010600030101010101" charset="-122"/>
                        </a:rPr>
                        <a:t>✓</a:t>
                      </a:r>
                      <a:endParaRPr lang="en-US" altLang="zh-CN" sz="1200" b="1" i="0">
                        <a:solidFill>
                          <a:srgbClr val="22C55E"/>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gridSpan="2">
                  <a:txBody>
                    <a:bodyPr/>
                    <a:p>
                      <a:pPr algn="ctr" fontAlgn="ctr"/>
                      <a:r>
                        <a:rPr lang="en-US" altLang="zh-CN" sz="1200">
                          <a:solidFill>
                            <a:srgbClr val="000000"/>
                          </a:solidFill>
                          <a:latin typeface="等线" panose="02010600030101010101" charset="-122"/>
                          <a:ea typeface="等线" panose="02010600030101010101" charset="-122"/>
                          <a:sym typeface="+mn-ea"/>
                        </a:rPr>
                        <a:t>Customizable colors</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hMerge="1">
                  <a:tcPr>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r>
              <a:tr h="352425">
                <a:tc>
                  <a:txBody>
                    <a:bodyPr/>
                    <a:p>
                      <a:pPr algn="l" fontAlgn="ctr"/>
                      <a:r>
                        <a:rPr lang="en-US" altLang="zh-CN" sz="1200" b="1" i="0">
                          <a:solidFill>
                            <a:srgbClr val="000000"/>
                          </a:solidFill>
                          <a:latin typeface="等线" panose="02010600030101010101" charset="-122"/>
                          <a:ea typeface="等线" panose="02010600030101010101" charset="-122"/>
                        </a:rPr>
                        <a:t> Blade Quantity</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l" fontAlgn="ctr"/>
                      <a:r>
                        <a:rPr lang="en-US" altLang="zh-CN" sz="1200">
                          <a:solidFill>
                            <a:srgbClr val="000000"/>
                          </a:solidFill>
                          <a:latin typeface="等线" panose="02010600030101010101" charset="-122"/>
                          <a:ea typeface="等线" panose="02010600030101010101" charset="-122"/>
                          <a:sym typeface="+mn-ea"/>
                        </a:rPr>
                        <a:t>3 Plastic Blades</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endParaRPr lang="en-US" altLang="zh-CN" sz="1200" b="1" i="0">
                        <a:solidFill>
                          <a:srgbClr val="22C55E"/>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gridSpan="2">
                  <a:txBody>
                    <a:bodyPr/>
                    <a:p>
                      <a:pPr algn="ctr" fontAlgn="ctr"/>
                      <a:r>
                        <a:rPr lang="en-US" altLang="zh-CN" sz="1200" b="0" i="0">
                          <a:solidFill>
                            <a:srgbClr val="000000"/>
                          </a:solidFill>
                          <a:latin typeface="等线" panose="02010600030101010101" charset="-122"/>
                          <a:ea typeface="等线" panose="02010600030101010101" charset="-122"/>
                        </a:rPr>
                        <a:t>OEM &amp; ODM supported</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hMerge="1">
                  <a:tcPr>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r>
              <a:tr h="351790">
                <a:tc>
                  <a:txBody>
                    <a:bodyPr/>
                    <a:p>
                      <a:pPr algn="l" fontAlgn="ctr"/>
                      <a:r>
                        <a:rPr lang="en-US" altLang="zh-CN" sz="1200" b="1" i="0">
                          <a:solidFill>
                            <a:srgbClr val="000000"/>
                          </a:solidFill>
                          <a:latin typeface="等线" panose="02010600030101010101" charset="-122"/>
                          <a:ea typeface="等线" panose="02010600030101010101" charset="-122"/>
                        </a:rPr>
                        <a:t> Oscillation</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l" fontAlgn="ctr"/>
                      <a:r>
                        <a:rPr lang="en-US" altLang="zh-CN" sz="1200" b="0" i="0">
                          <a:solidFill>
                            <a:srgbClr val="000000"/>
                          </a:solidFill>
                          <a:latin typeface="等线" panose="02010600030101010101" charset="-122"/>
                          <a:ea typeface="等线" panose="02010600030101010101" charset="-122"/>
                        </a:rPr>
                        <a:t>Left &amp; Right Oscillation</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l" fontAlgn="ctr"/>
                      <a:endParaRPr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gridSpan="2">
                  <a:txBody>
                    <a:bodyPr/>
                    <a:p>
                      <a:pPr algn="ctr" fontAlgn="ctr"/>
                      <a:r>
                        <a:rPr lang="en-US" altLang="zh-CN" sz="1200" b="0" i="0">
                          <a:solidFill>
                            <a:srgbClr val="000000"/>
                          </a:solidFill>
                          <a:latin typeface="等线" panose="02010600030101010101" charset="-122"/>
                          <a:ea typeface="等线" panose="02010600030101010101" charset="-122"/>
                        </a:rPr>
                        <a:t>Carton color is customizable</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hMerge="1">
                  <a:tcPr>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r>
              <a:tr h="542925">
                <a:tc>
                  <a:txBody>
                    <a:bodyPr/>
                    <a:p>
                      <a:pPr algn="ctr" fontAlgn="ctr"/>
                      <a:r>
                        <a:rPr lang="en-US" altLang="zh-CN" sz="1300" b="1" i="0">
                          <a:solidFill>
                            <a:srgbClr val="FFFFFF"/>
                          </a:solidFill>
                          <a:latin typeface="等线" panose="02010600030101010101" charset="-122"/>
                          <a:ea typeface="等线" panose="02010600030101010101" charset="-122"/>
                        </a:rPr>
                        <a:t>Packing Data</a:t>
                      </a:r>
                      <a:endParaRPr lang="en-US" altLang="zh-CN" sz="1300" b="1" i="0">
                        <a:solidFill>
                          <a:srgbClr val="FFFFFF"/>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1A365D"/>
                    </a:solidFill>
                  </a:tcPr>
                </a:tc>
                <a:tc>
                  <a:txBody>
                    <a:bodyPr/>
                    <a:p>
                      <a:pPr algn="l" fontAlgn="ctr"/>
                      <a:endParaRPr sz="13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1A365D"/>
                    </a:solidFill>
                  </a:tcPr>
                </a:tc>
                <a:tc gridSpan="3">
                  <a:txBody>
                    <a:bodyPr/>
                    <a:p>
                      <a:pPr algn="ctr" fontAlgn="ctr"/>
                      <a:r>
                        <a:rPr lang="en-US" altLang="zh-CN" sz="1300" b="1" i="0">
                          <a:solidFill>
                            <a:srgbClr val="FFFFFF"/>
                          </a:solidFill>
                          <a:latin typeface="等线" panose="02010600030101010101" charset="-122"/>
                          <a:ea typeface="等线" panose="02010600030101010101" charset="-122"/>
                        </a:rPr>
                        <a:t>Packing Quantity</a:t>
                      </a:r>
                      <a:r>
                        <a:rPr lang="zh-CN" altLang="en-US" sz="1300" b="1" i="0">
                          <a:solidFill>
                            <a:srgbClr val="FFFFFF"/>
                          </a:solidFill>
                          <a:latin typeface="等线" panose="02010600030101010101" charset="-122"/>
                          <a:ea typeface="等线" panose="02010600030101010101" charset="-122"/>
                        </a:rPr>
                        <a:t>（</a:t>
                      </a:r>
                      <a:r>
                        <a:rPr lang="en-US" altLang="zh-CN" sz="1300" b="1" i="0">
                          <a:solidFill>
                            <a:srgbClr val="FFFFFF"/>
                          </a:solidFill>
                          <a:latin typeface="等线" panose="02010600030101010101" charset="-122"/>
                          <a:ea typeface="等线" panose="02010600030101010101" charset="-122"/>
                        </a:rPr>
                        <a:t>pcs </a:t>
                      </a:r>
                      <a:r>
                        <a:rPr lang="zh-CN" altLang="en-US" sz="1300" b="1" i="0">
                          <a:solidFill>
                            <a:srgbClr val="FFFFFF"/>
                          </a:solidFill>
                          <a:latin typeface="等线" panose="02010600030101010101" charset="-122"/>
                          <a:ea typeface="等线" panose="02010600030101010101" charset="-122"/>
                        </a:rPr>
                        <a:t>）</a:t>
                      </a:r>
                      <a:endParaRPr lang="zh-CN" altLang="en-US" sz="1300" b="1" i="0">
                        <a:solidFill>
                          <a:srgbClr val="FFFFFF"/>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1A365D"/>
                    </a:solidFill>
                  </a:tcPr>
                </a:tc>
                <a:tc hMerge="1">
                  <a:tcP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c hMerge="1">
                  <a:tcPr>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r>
              <a:tr h="542290">
                <a:tc>
                  <a:txBody>
                    <a:bodyPr/>
                    <a:p>
                      <a:pPr algn="ctr" fontAlgn="ctr"/>
                      <a:r>
                        <a:rPr lang="en-US" altLang="zh-CN" sz="1200" b="1" i="0">
                          <a:solidFill>
                            <a:srgbClr val="000000"/>
                          </a:solidFill>
                          <a:latin typeface="等线" panose="02010600030101010101" charset="-122"/>
                          <a:ea typeface="等线" panose="02010600030101010101" charset="-122"/>
                        </a:rPr>
                        <a:t>Specifications</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r>
                        <a:rPr lang="en-US" altLang="zh-CN" sz="1200" b="1" i="0">
                          <a:solidFill>
                            <a:srgbClr val="000000"/>
                          </a:solidFill>
                          <a:latin typeface="等线" panose="02010600030101010101" charset="-122"/>
                          <a:ea typeface="等线" panose="02010600030101010101" charset="-122"/>
                        </a:rPr>
                        <a:t>G.W /N.W(KG)</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r>
                        <a:rPr lang="en-US" altLang="zh-CN" sz="1200" b="1" i="0">
                          <a:solidFill>
                            <a:srgbClr val="000000"/>
                          </a:solidFill>
                          <a:latin typeface="等线" panose="02010600030101010101" charset="-122"/>
                          <a:ea typeface="等线" panose="02010600030101010101" charset="-122"/>
                        </a:rPr>
                        <a:t>20GP</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r>
                        <a:rPr lang="en-US" altLang="zh-CN" sz="1200" b="1" i="0">
                          <a:solidFill>
                            <a:srgbClr val="000000"/>
                          </a:solidFill>
                          <a:latin typeface="等线" panose="02010600030101010101" charset="-122"/>
                          <a:ea typeface="等线" panose="02010600030101010101" charset="-122"/>
                        </a:rPr>
                        <a:t>40GP</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r>
                        <a:rPr lang="en-US" altLang="zh-CN" sz="1200" b="1" i="0">
                          <a:solidFill>
                            <a:srgbClr val="000000"/>
                          </a:solidFill>
                          <a:latin typeface="等线" panose="02010600030101010101" charset="-122"/>
                          <a:ea typeface="等线" panose="02010600030101010101" charset="-122"/>
                        </a:rPr>
                        <a:t>40HQ</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r>
              <a:tr h="532130">
                <a:tc>
                  <a:txBody>
                    <a:bodyPr/>
                    <a:p>
                      <a:pPr algn="ctr" fontAlgn="ctr"/>
                      <a:r>
                        <a:rPr lang="en-US" altLang="zh-CN" sz="1200">
                          <a:solidFill>
                            <a:srgbClr val="000000"/>
                          </a:solidFill>
                          <a:latin typeface="等线" panose="02010600030101010101" charset="-122"/>
                          <a:ea typeface="等线" panose="02010600030101010101" charset="-122"/>
                          <a:sym typeface="+mn-ea"/>
                        </a:rPr>
                        <a:t>Vertical Air Circulator Fan</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r>
                        <a:rPr lang="en-US" altLang="zh-CN" sz="1200" b="0" i="0">
                          <a:solidFill>
                            <a:srgbClr val="000000"/>
                          </a:solidFill>
                          <a:latin typeface="等线" panose="02010600030101010101" charset="-122"/>
                          <a:ea typeface="等线" panose="02010600030101010101" charset="-122"/>
                        </a:rPr>
                        <a:t>4/3.1</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r>
                        <a:rPr lang="en-US" altLang="zh-CN" sz="1100" b="0" i="0">
                          <a:solidFill>
                            <a:srgbClr val="000000"/>
                          </a:solidFill>
                          <a:latin typeface="宋体" panose="02010600030101010101" pitchFamily="2" charset="-122"/>
                          <a:ea typeface="宋体" panose="02010600030101010101" pitchFamily="2" charset="-122"/>
                        </a:rPr>
                        <a:t>830</a:t>
                      </a:r>
                      <a:r>
                        <a:rPr lang="en-US" altLang="zh-CN" sz="1100" b="0" i="0">
                          <a:solidFill>
                            <a:srgbClr val="000000"/>
                          </a:solidFill>
                          <a:latin typeface="宋体" panose="02010600030101010101" pitchFamily="2" charset="-122"/>
                          <a:ea typeface="宋体" panose="02010600030101010101" pitchFamily="2" charset="-122"/>
                        </a:rPr>
                        <a:t> </a:t>
                      </a:r>
                      <a:endParaRPr lang="en-US" altLang="zh-CN" sz="1100" b="0" i="0">
                        <a:solidFill>
                          <a:srgbClr val="000000"/>
                        </a:solidFill>
                        <a:latin typeface="宋体" panose="02010600030101010101" pitchFamily="2" charset="-122"/>
                        <a:ea typeface="宋体" panose="02010600030101010101" pitchFamily="2"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r>
                        <a:rPr lang="en-US" altLang="zh-CN" sz="1100" b="0" i="0">
                          <a:solidFill>
                            <a:srgbClr val="000000"/>
                          </a:solidFill>
                          <a:latin typeface="宋体" panose="02010600030101010101" pitchFamily="2" charset="-122"/>
                          <a:ea typeface="宋体" panose="02010600030101010101" pitchFamily="2" charset="-122"/>
                        </a:rPr>
                        <a:t>1826</a:t>
                      </a:r>
                      <a:r>
                        <a:rPr lang="en-US" altLang="zh-CN" sz="1100" b="0" i="0">
                          <a:solidFill>
                            <a:srgbClr val="000000"/>
                          </a:solidFill>
                          <a:latin typeface="宋体" panose="02010600030101010101" pitchFamily="2" charset="-122"/>
                          <a:ea typeface="宋体" panose="02010600030101010101" pitchFamily="2" charset="-122"/>
                        </a:rPr>
                        <a:t> </a:t>
                      </a:r>
                      <a:endParaRPr lang="en-US" altLang="zh-CN" sz="1100" b="0" i="0">
                        <a:solidFill>
                          <a:srgbClr val="000000"/>
                        </a:solidFill>
                        <a:latin typeface="宋体" panose="02010600030101010101" pitchFamily="2" charset="-122"/>
                        <a:ea typeface="宋体" panose="02010600030101010101" pitchFamily="2"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r>
                        <a:rPr lang="en-US" altLang="zh-CN" sz="1100" b="0" i="0">
                          <a:solidFill>
                            <a:srgbClr val="000000"/>
                          </a:solidFill>
                          <a:latin typeface="宋体" panose="02010600030101010101" pitchFamily="2" charset="-122"/>
                          <a:ea typeface="宋体" panose="02010600030101010101" pitchFamily="2" charset="-122"/>
                        </a:rPr>
                        <a:t>2258</a:t>
                      </a:r>
                      <a:r>
                        <a:rPr lang="en-US" altLang="zh-CN" sz="1100" b="0" i="0">
                          <a:solidFill>
                            <a:srgbClr val="000000"/>
                          </a:solidFill>
                          <a:latin typeface="宋体" panose="02010600030101010101" pitchFamily="2" charset="-122"/>
                          <a:ea typeface="宋体" panose="02010600030101010101" pitchFamily="2" charset="-122"/>
                        </a:rPr>
                        <a:t> </a:t>
                      </a:r>
                      <a:endParaRPr lang="en-US" altLang="zh-CN" sz="1100" b="0" i="0">
                        <a:solidFill>
                          <a:srgbClr val="000000"/>
                        </a:solidFill>
                        <a:latin typeface="宋体" panose="02010600030101010101" pitchFamily="2" charset="-122"/>
                        <a:ea typeface="宋体" panose="02010600030101010101" pitchFamily="2"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r>
            </a:tbl>
          </a:graphicData>
        </a:graphic>
      </p:graphicFrame>
      <p:pic>
        <p:nvPicPr>
          <p:cNvPr id="2" name="图片 1" descr="31-透"/>
          <p:cNvPicPr>
            <a:picLocks noChangeAspect="1"/>
          </p:cNvPicPr>
          <p:nvPr/>
        </p:nvPicPr>
        <p:blipFill>
          <a:blip r:embed="rId1"/>
          <a:stretch>
            <a:fillRect/>
          </a:stretch>
        </p:blipFill>
        <p:spPr>
          <a:xfrm>
            <a:off x="6379210" y="130810"/>
            <a:ext cx="6596380" cy="6596380"/>
          </a:xfrm>
          <a:prstGeom prst="rect">
            <a:avLst/>
          </a:prstGeom>
        </p:spPr>
      </p:pic>
    </p:spTree>
    <p:custDataLst>
      <p:tags r:id="rId2"/>
    </p:custData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5" name="表格 14"/>
          <p:cNvGraphicFramePr/>
          <p:nvPr/>
        </p:nvGraphicFramePr>
        <p:xfrm>
          <a:off x="15240" y="-20955"/>
          <a:ext cx="6913880" cy="6235700"/>
        </p:xfrm>
        <a:graphic>
          <a:graphicData uri="http://schemas.openxmlformats.org/drawingml/2006/table">
            <a:tbl>
              <a:tblPr/>
              <a:tblGrid>
                <a:gridCol w="1365885"/>
                <a:gridCol w="1963420"/>
                <a:gridCol w="1122680"/>
                <a:gridCol w="602615"/>
                <a:gridCol w="1859280"/>
              </a:tblGrid>
              <a:tr h="1042035">
                <a:tc gridSpan="5">
                  <a:txBody>
                    <a:bodyPr/>
                    <a:p>
                      <a:pPr algn="ctr" fontAlgn="ctr"/>
                      <a:r>
                        <a:rPr lang="en-US" altLang="zh-CN" sz="1700" b="1">
                          <a:solidFill>
                            <a:srgbClr val="000000"/>
                          </a:solidFill>
                          <a:latin typeface="等线" panose="02010600030101010101" charset="-122"/>
                          <a:ea typeface="等线" panose="02010600030101010101" charset="-122"/>
                          <a:sym typeface="+mn-ea"/>
                        </a:rPr>
                        <a:t>Specifications</a:t>
                      </a:r>
                      <a:r>
                        <a:rPr lang="zh-CN" altLang="en-US" sz="1700" b="1">
                          <a:solidFill>
                            <a:srgbClr val="000000"/>
                          </a:solidFill>
                          <a:latin typeface="等线" panose="02010600030101010101" charset="-122"/>
                          <a:ea typeface="等线" panose="02010600030101010101" charset="-122"/>
                          <a:sym typeface="+mn-ea"/>
                        </a:rPr>
                        <a:t>：</a:t>
                      </a:r>
                      <a:r>
                        <a:rPr lang="en-US" altLang="zh-CN" sz="1700" b="1">
                          <a:solidFill>
                            <a:srgbClr val="000000"/>
                          </a:solidFill>
                          <a:latin typeface="等线" panose="02010600030101010101" charset="-122"/>
                          <a:ea typeface="等线" panose="02010600030101010101" charset="-122"/>
                          <a:sym typeface="+mn-ea"/>
                        </a:rPr>
                        <a:t>Vertical Air Circulator Fan-FXL163</a:t>
                      </a:r>
                      <a:endParaRPr lang="en-US" altLang="zh-CN" sz="1700" b="1">
                        <a:solidFill>
                          <a:srgbClr val="000000"/>
                        </a:solidFill>
                        <a:latin typeface="等线" panose="02010600030101010101" charset="-122"/>
                        <a:ea typeface="等线" panose="02010600030101010101" charset="-122"/>
                        <a:sym typeface="+mn-ea"/>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hMerge="1">
                  <a:tcP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c hMerge="1">
                  <a:tcP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c hMerge="1">
                  <a:tcP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c hMerge="1">
                  <a:tcPr>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r>
              <a:tr h="396240">
                <a:tc gridSpan="2">
                  <a:txBody>
                    <a:bodyPr/>
                    <a:p>
                      <a:pPr algn="ctr" fontAlgn="ctr"/>
                      <a:r>
                        <a:rPr lang="en-US" altLang="zh-CN" sz="1300" b="1" i="0">
                          <a:solidFill>
                            <a:srgbClr val="FFFFFF"/>
                          </a:solidFill>
                          <a:latin typeface="等线" panose="02010600030101010101" charset="-122"/>
                          <a:ea typeface="等线" panose="02010600030101010101" charset="-122"/>
                        </a:rPr>
                        <a:t>Product Specifications</a:t>
                      </a:r>
                      <a:endParaRPr lang="en-US" altLang="zh-CN" sz="1300" b="1" i="0">
                        <a:solidFill>
                          <a:srgbClr val="FFFFFF"/>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1A365D"/>
                    </a:solidFill>
                  </a:tcPr>
                </a:tc>
                <a:tc hMerge="1">
                  <a:tcPr>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c>
                  <a:txBody>
                    <a:bodyPr/>
                    <a:p>
                      <a:pPr algn="l" fontAlgn="ctr"/>
                      <a:r>
                        <a:rPr lang="en-US" altLang="zh-CN" sz="1300" b="1" i="0">
                          <a:solidFill>
                            <a:srgbClr val="FFFFFF"/>
                          </a:solidFill>
                          <a:latin typeface="等线" panose="02010600030101010101" charset="-122"/>
                          <a:ea typeface="等线" panose="02010600030101010101" charset="-122"/>
                        </a:rPr>
                        <a:t>Customizable</a:t>
                      </a:r>
                      <a:endParaRPr lang="en-US" altLang="zh-CN" sz="1300" b="1" i="0">
                        <a:solidFill>
                          <a:srgbClr val="FFFFFF"/>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1A365D"/>
                    </a:solidFill>
                  </a:tcPr>
                </a:tc>
                <a:tc gridSpan="2">
                  <a:txBody>
                    <a:bodyPr/>
                    <a:p>
                      <a:pPr algn="ctr" fontAlgn="ctr"/>
                      <a:r>
                        <a:rPr lang="en-US" altLang="zh-CN" sz="1300" b="1" i="0">
                          <a:solidFill>
                            <a:srgbClr val="FFFFFF"/>
                          </a:solidFill>
                          <a:latin typeface="等线" panose="02010600030101010101" charset="-122"/>
                          <a:ea typeface="等线" panose="02010600030101010101" charset="-122"/>
                        </a:rPr>
                        <a:t>Product Selling Points</a:t>
                      </a:r>
                      <a:endParaRPr lang="en-US" altLang="zh-CN" sz="1300" b="1" i="0">
                        <a:solidFill>
                          <a:srgbClr val="FFFFFF"/>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1A365D"/>
                    </a:solidFill>
                  </a:tcPr>
                </a:tc>
                <a:tc hMerge="1">
                  <a:tcPr>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r>
              <a:tr h="351790">
                <a:tc>
                  <a:txBody>
                    <a:bodyPr/>
                    <a:p>
                      <a:pPr algn="l" fontAlgn="ctr"/>
                      <a:r>
                        <a:rPr lang="en-US" altLang="zh-CN" sz="1200" b="1" i="0">
                          <a:solidFill>
                            <a:srgbClr val="000000"/>
                          </a:solidFill>
                          <a:latin typeface="等线" panose="02010600030101010101" charset="-122"/>
                          <a:ea typeface="等线" panose="02010600030101010101" charset="-122"/>
                        </a:rPr>
                        <a:t> Rated Voltage</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l" fontAlgn="ctr"/>
                      <a:r>
                        <a:rPr lang="en-US" altLang="zh-CN" sz="1200" b="0" i="0">
                          <a:solidFill>
                            <a:srgbClr val="000000"/>
                          </a:solidFill>
                          <a:latin typeface="等线" panose="02010600030101010101" charset="-122"/>
                          <a:ea typeface="等线" panose="02010600030101010101" charset="-122"/>
                        </a:rPr>
                        <a:t>220V~50Hz</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r>
                        <a:rPr lang="en-US" altLang="zh-CN" sz="1200" b="1" i="0">
                          <a:solidFill>
                            <a:srgbClr val="22C55E"/>
                          </a:solidFill>
                          <a:latin typeface="等线" panose="02010600030101010101" charset="-122"/>
                          <a:ea typeface="等线" panose="02010600030101010101" charset="-122"/>
                        </a:rPr>
                        <a:t>✓</a:t>
                      </a:r>
                      <a:endParaRPr lang="en-US" altLang="zh-CN" sz="1200" b="1" i="0">
                        <a:solidFill>
                          <a:srgbClr val="22C55E"/>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gridSpan="2">
                  <a:txBody>
                    <a:bodyPr/>
                    <a:p>
                      <a:pPr algn="ctr" fontAlgn="ctr"/>
                      <a:r>
                        <a:rPr lang="en-US" altLang="zh-CN" sz="1200">
                          <a:solidFill>
                            <a:srgbClr val="000000"/>
                          </a:solidFill>
                          <a:latin typeface="等线" panose="02010600030101010101" charset="-122"/>
                          <a:ea typeface="等线" panose="02010600030101010101" charset="-122"/>
                          <a:sym typeface="+mn-ea"/>
                        </a:rPr>
                        <a:t>3-speed rotary knob control</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hMerge="1">
                  <a:tcPr>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r>
              <a:tr h="352425">
                <a:tc>
                  <a:txBody>
                    <a:bodyPr/>
                    <a:p>
                      <a:pPr algn="l" fontAlgn="ctr"/>
                      <a:r>
                        <a:rPr lang="en-US" altLang="zh-CN" sz="1200" b="1" i="0">
                          <a:solidFill>
                            <a:srgbClr val="000000"/>
                          </a:solidFill>
                          <a:latin typeface="等线" panose="02010600030101010101" charset="-122"/>
                          <a:ea typeface="等线" panose="02010600030101010101" charset="-122"/>
                        </a:rPr>
                        <a:t> Rated Power</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l" fontAlgn="ctr"/>
                      <a:r>
                        <a:rPr lang="en-US" altLang="zh-CN" sz="1200">
                          <a:solidFill>
                            <a:srgbClr val="000000"/>
                          </a:solidFill>
                          <a:latin typeface="等线" panose="02010600030101010101" charset="-122"/>
                          <a:ea typeface="等线" panose="02010600030101010101" charset="-122"/>
                          <a:sym typeface="+mn-ea"/>
                        </a:rPr>
                        <a:t>35W</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r>
                        <a:rPr lang="en-US" altLang="zh-CN" sz="1200" b="1" i="0">
                          <a:solidFill>
                            <a:srgbClr val="22C55E"/>
                          </a:solidFill>
                          <a:latin typeface="等线" panose="02010600030101010101" charset="-122"/>
                          <a:ea typeface="等线" panose="02010600030101010101" charset="-122"/>
                        </a:rPr>
                        <a:t>✓</a:t>
                      </a:r>
                      <a:endParaRPr lang="en-US" altLang="zh-CN" sz="1200" b="1" i="0">
                        <a:solidFill>
                          <a:srgbClr val="22C55E"/>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gridSpan="2">
                  <a:txBody>
                    <a:bodyPr/>
                    <a:p>
                      <a:pPr algn="ctr" fontAlgn="ctr"/>
                      <a:r>
                        <a:rPr lang="en-US" altLang="zh-CN" sz="1200">
                          <a:solidFill>
                            <a:srgbClr val="000000"/>
                          </a:solidFill>
                          <a:latin typeface="等线" panose="02010600030101010101" charset="-122"/>
                          <a:ea typeface="等线" panose="02010600030101010101" charset="-122"/>
                          <a:sym typeface="+mn-ea"/>
                        </a:rPr>
                        <a:t>3D Wide-angle Oscillation</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hMerge="1">
                  <a:tcPr>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r>
              <a:tr h="340995">
                <a:tc>
                  <a:txBody>
                    <a:bodyPr/>
                    <a:p>
                      <a:pPr algn="l" fontAlgn="ctr"/>
                      <a:r>
                        <a:rPr lang="en-US" altLang="zh-CN" sz="1200" b="1" i="0">
                          <a:solidFill>
                            <a:srgbClr val="000000"/>
                          </a:solidFill>
                          <a:latin typeface="等线" panose="02010600030101010101" charset="-122"/>
                          <a:ea typeface="等线" panose="02010600030101010101" charset="-122"/>
                        </a:rPr>
                        <a:t> Body Material</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l" fontAlgn="ctr"/>
                      <a:r>
                        <a:rPr lang="en-US" altLang="zh-CN" sz="1200" b="0" i="0">
                          <a:solidFill>
                            <a:srgbClr val="000000"/>
                          </a:solidFill>
                          <a:latin typeface="等线" panose="02010600030101010101" charset="-122"/>
                          <a:ea typeface="等线" panose="02010600030101010101" charset="-122"/>
                        </a:rPr>
                        <a:t>Polypropylene (PP)</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r>
                        <a:rPr lang="en-US" altLang="zh-CN" sz="1200" b="1" i="0">
                          <a:solidFill>
                            <a:srgbClr val="22C55E"/>
                          </a:solidFill>
                          <a:latin typeface="等线" panose="02010600030101010101" charset="-122"/>
                          <a:ea typeface="等线" panose="02010600030101010101" charset="-122"/>
                        </a:rPr>
                        <a:t>✓</a:t>
                      </a:r>
                      <a:endParaRPr lang="en-US" altLang="zh-CN" sz="1200" b="1" i="0">
                        <a:solidFill>
                          <a:srgbClr val="22C55E"/>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gridSpan="2">
                  <a:txBody>
                    <a:bodyPr/>
                    <a:p>
                      <a:pPr algn="ctr" fontAlgn="ctr"/>
                      <a:r>
                        <a:rPr lang="en-US" altLang="zh-CN" sz="1200" b="0" i="0">
                          <a:solidFill>
                            <a:srgbClr val="000000"/>
                          </a:solidFill>
                          <a:latin typeface="等线" panose="02010600030101010101" charset="-122"/>
                          <a:ea typeface="等线" panose="02010600030101010101" charset="-122"/>
                        </a:rPr>
                        <a:t>Dual use as table or floor fan</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hMerge="1">
                  <a:tcPr>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r>
              <a:tr h="352425">
                <a:tc>
                  <a:txBody>
                    <a:bodyPr/>
                    <a:p>
                      <a:pPr algn="l" fontAlgn="ctr"/>
                      <a:r>
                        <a:rPr lang="en-US" altLang="zh-CN" sz="1200" b="1" i="0">
                          <a:solidFill>
                            <a:srgbClr val="000000"/>
                          </a:solidFill>
                          <a:latin typeface="等线" panose="02010600030101010101" charset="-122"/>
                          <a:ea typeface="等线" panose="02010600030101010101" charset="-122"/>
                        </a:rPr>
                        <a:t> Product Size</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l" fontAlgn="ctr">
                        <a:buClrTx/>
                        <a:buSzTx/>
                        <a:buFontTx/>
                      </a:pPr>
                      <a:r>
                        <a:rPr lang="en-US" altLang="zh-CN" sz="1200">
                          <a:solidFill>
                            <a:srgbClr val="000000"/>
                          </a:solidFill>
                          <a:latin typeface="等线" panose="02010600030101010101" charset="-122"/>
                          <a:ea typeface="等线" panose="02010600030101010101" charset="-122"/>
                          <a:sym typeface="+mn-ea"/>
                        </a:rPr>
                        <a:t>300*260*1030mm</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endParaRPr sz="1200" b="1" i="0">
                        <a:solidFill>
                          <a:srgbClr val="22C55E"/>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gridSpan="2">
                  <a:txBody>
                    <a:bodyPr/>
                    <a:p>
                      <a:pPr algn="ctr" fontAlgn="ctr"/>
                      <a:r>
                        <a:rPr lang="en-US" altLang="zh-CN" sz="1200" b="0" i="0">
                          <a:solidFill>
                            <a:srgbClr val="000000"/>
                          </a:solidFill>
                          <a:latin typeface="等线" panose="02010600030101010101" charset="-122"/>
                          <a:ea typeface="等线" panose="02010600030101010101" charset="-122"/>
                        </a:rPr>
                        <a:t>Powerful airflow, quiet operation</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hMerge="1">
                  <a:tcPr>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r>
              <a:tr h="374015">
                <a:tc>
                  <a:txBody>
                    <a:bodyPr/>
                    <a:p>
                      <a:pPr algn="l" fontAlgn="ctr"/>
                      <a:r>
                        <a:rPr lang="en-US" altLang="zh-CN" sz="1200" b="1" i="0">
                          <a:solidFill>
                            <a:srgbClr val="000000"/>
                          </a:solidFill>
                          <a:latin typeface="等线" panose="02010600030101010101" charset="-122"/>
                          <a:ea typeface="等线" panose="02010600030101010101" charset="-122"/>
                        </a:rPr>
                        <a:t> Carton Size</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l" fontAlgn="ctr">
                        <a:buClrTx/>
                        <a:buSzTx/>
                        <a:buFontTx/>
                      </a:pPr>
                      <a:r>
                        <a:rPr lang="en-US" altLang="zh-CN" sz="1200">
                          <a:solidFill>
                            <a:srgbClr val="000000"/>
                          </a:solidFill>
                          <a:latin typeface="等线" panose="02010600030101010101" charset="-122"/>
                          <a:ea typeface="等线" panose="02010600030101010101" charset="-122"/>
                          <a:sym typeface="+mn-ea"/>
                        </a:rPr>
                        <a:t>305*259*395mm</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endParaRPr sz="1200" b="1" i="0">
                        <a:solidFill>
                          <a:srgbClr val="22C55E"/>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gridSpan="2">
                  <a:txBody>
                    <a:bodyPr/>
                    <a:p>
                      <a:pPr algn="ctr" fontAlgn="ctr"/>
                      <a:r>
                        <a:rPr lang="en-US" altLang="zh-CN" sz="1200" b="0" i="0">
                          <a:solidFill>
                            <a:srgbClr val="000000"/>
                          </a:solidFill>
                          <a:latin typeface="等线" panose="02010600030101010101" charset="-122"/>
                          <a:ea typeface="等线" panose="02010600030101010101" charset="-122"/>
                        </a:rPr>
                        <a:t>Dense safety grill protection</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hMerge="1">
                  <a:tcPr>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r>
              <a:tr h="352425">
                <a:tc>
                  <a:txBody>
                    <a:bodyPr/>
                    <a:p>
                      <a:pPr algn="l" fontAlgn="ctr"/>
                      <a:r>
                        <a:rPr lang="en-US" altLang="zh-CN" sz="1200" b="1" i="0">
                          <a:solidFill>
                            <a:srgbClr val="000000"/>
                          </a:solidFill>
                          <a:latin typeface="等线" panose="02010600030101010101" charset="-122"/>
                          <a:ea typeface="等线" panose="02010600030101010101" charset="-122"/>
                        </a:rPr>
                        <a:t> Control Mode</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l" fontAlgn="ctr"/>
                      <a:r>
                        <a:rPr lang="en-US" altLang="zh-CN" sz="1200">
                          <a:solidFill>
                            <a:srgbClr val="000000"/>
                          </a:solidFill>
                          <a:latin typeface="等线" panose="02010600030101010101" charset="-122"/>
                          <a:ea typeface="等线" panose="02010600030101010101" charset="-122"/>
                          <a:sym typeface="+mn-ea"/>
                        </a:rPr>
                        <a:t>Rotary Knob Control</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r>
                        <a:rPr lang="en-US" altLang="zh-CN" sz="1200" b="1" i="0">
                          <a:solidFill>
                            <a:srgbClr val="22C55E"/>
                          </a:solidFill>
                          <a:latin typeface="等线" panose="02010600030101010101" charset="-122"/>
                          <a:ea typeface="等线" panose="02010600030101010101" charset="-122"/>
                        </a:rPr>
                        <a:t>✓</a:t>
                      </a:r>
                      <a:endParaRPr lang="en-US" altLang="zh-CN" sz="1200" b="1" i="0">
                        <a:solidFill>
                          <a:srgbClr val="22C55E"/>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gridSpan="2">
                  <a:txBody>
                    <a:bodyPr/>
                    <a:p>
                      <a:pPr algn="ctr" fontAlgn="ctr"/>
                      <a:r>
                        <a:rPr lang="en-US" altLang="zh-CN" sz="1200" b="0" i="0">
                          <a:solidFill>
                            <a:srgbClr val="000000"/>
                          </a:solidFill>
                          <a:latin typeface="等线" panose="02010600030101010101" charset="-122"/>
                          <a:ea typeface="等线" panose="02010600030101010101" charset="-122"/>
                        </a:rPr>
                        <a:t>Stable base with counterweight</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hMerge="1">
                  <a:tcPr>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r>
              <a:tr h="351790">
                <a:tc>
                  <a:txBody>
                    <a:bodyPr/>
                    <a:p>
                      <a:pPr algn="l" fontAlgn="ctr"/>
                      <a:r>
                        <a:rPr lang="en-US" altLang="zh-CN" sz="1200" b="1" i="0">
                          <a:solidFill>
                            <a:srgbClr val="000000"/>
                          </a:solidFill>
                          <a:latin typeface="等线" panose="02010600030101010101" charset="-122"/>
                          <a:ea typeface="等线" panose="02010600030101010101" charset="-122"/>
                        </a:rPr>
                        <a:t> Packing Qty.</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l" fontAlgn="ctr"/>
                      <a:r>
                        <a:rPr lang="en-US" altLang="zh-CN" sz="1200" b="0" i="0">
                          <a:solidFill>
                            <a:srgbClr val="000000"/>
                          </a:solidFill>
                          <a:latin typeface="等线" panose="02010600030101010101" charset="-122"/>
                          <a:ea typeface="等线" panose="02010600030101010101" charset="-122"/>
                        </a:rPr>
                        <a:t>1 pcs/ctn</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r>
                        <a:rPr lang="en-US" altLang="zh-CN" sz="1200" b="1" i="0">
                          <a:solidFill>
                            <a:srgbClr val="22C55E"/>
                          </a:solidFill>
                          <a:latin typeface="等线" panose="02010600030101010101" charset="-122"/>
                          <a:ea typeface="等线" panose="02010600030101010101" charset="-122"/>
                        </a:rPr>
                        <a:t>✓</a:t>
                      </a:r>
                      <a:endParaRPr lang="en-US" altLang="zh-CN" sz="1200" b="1" i="0">
                        <a:solidFill>
                          <a:srgbClr val="22C55E"/>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gridSpan="2">
                  <a:txBody>
                    <a:bodyPr/>
                    <a:p>
                      <a:pPr algn="ctr" fontAlgn="ctr"/>
                      <a:r>
                        <a:rPr lang="en-US" altLang="zh-CN" sz="1200">
                          <a:solidFill>
                            <a:srgbClr val="000000"/>
                          </a:solidFill>
                          <a:latin typeface="等线" panose="02010600030101010101" charset="-122"/>
                          <a:ea typeface="等线" panose="02010600030101010101" charset="-122"/>
                          <a:sym typeface="+mn-ea"/>
                        </a:rPr>
                        <a:t>Customizable colors</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hMerge="1">
                  <a:tcPr>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r>
              <a:tr h="352425">
                <a:tc>
                  <a:txBody>
                    <a:bodyPr/>
                    <a:p>
                      <a:pPr algn="l" fontAlgn="ctr"/>
                      <a:r>
                        <a:rPr lang="en-US" altLang="zh-CN" sz="1200" b="1" i="0">
                          <a:solidFill>
                            <a:srgbClr val="000000"/>
                          </a:solidFill>
                          <a:latin typeface="等线" panose="02010600030101010101" charset="-122"/>
                          <a:ea typeface="等线" panose="02010600030101010101" charset="-122"/>
                        </a:rPr>
                        <a:t> Blade Quantity</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l" fontAlgn="ctr"/>
                      <a:r>
                        <a:rPr lang="en-US" altLang="zh-CN" sz="1200">
                          <a:solidFill>
                            <a:srgbClr val="000000"/>
                          </a:solidFill>
                          <a:latin typeface="等线" panose="02010600030101010101" charset="-122"/>
                          <a:ea typeface="等线" panose="02010600030101010101" charset="-122"/>
                          <a:sym typeface="+mn-ea"/>
                        </a:rPr>
                        <a:t>3 Plastic Blades</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endParaRPr lang="en-US" altLang="zh-CN" sz="1200" b="1" i="0">
                        <a:solidFill>
                          <a:srgbClr val="22C55E"/>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gridSpan="2">
                  <a:txBody>
                    <a:bodyPr/>
                    <a:p>
                      <a:pPr algn="ctr" fontAlgn="ctr"/>
                      <a:r>
                        <a:rPr lang="en-US" altLang="zh-CN" sz="1200" b="0" i="0">
                          <a:solidFill>
                            <a:srgbClr val="000000"/>
                          </a:solidFill>
                          <a:latin typeface="等线" panose="02010600030101010101" charset="-122"/>
                          <a:ea typeface="等线" panose="02010600030101010101" charset="-122"/>
                        </a:rPr>
                        <a:t>OEM &amp; ODM supported</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hMerge="1">
                  <a:tcPr>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r>
              <a:tr h="351790">
                <a:tc>
                  <a:txBody>
                    <a:bodyPr/>
                    <a:p>
                      <a:pPr algn="l" fontAlgn="ctr"/>
                      <a:r>
                        <a:rPr lang="en-US" altLang="zh-CN" sz="1200" b="1" i="0">
                          <a:solidFill>
                            <a:srgbClr val="000000"/>
                          </a:solidFill>
                          <a:latin typeface="等线" panose="02010600030101010101" charset="-122"/>
                          <a:ea typeface="等线" panose="02010600030101010101" charset="-122"/>
                        </a:rPr>
                        <a:t> Oscillation</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l" fontAlgn="ctr"/>
                      <a:r>
                        <a:rPr lang="en-US" altLang="zh-CN" sz="1200" b="0" i="0">
                          <a:solidFill>
                            <a:srgbClr val="000000"/>
                          </a:solidFill>
                          <a:latin typeface="等线" panose="02010600030101010101" charset="-122"/>
                          <a:ea typeface="等线" panose="02010600030101010101" charset="-122"/>
                        </a:rPr>
                        <a:t>Left &amp; Right Oscillation</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l" fontAlgn="ctr"/>
                      <a:endParaRPr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gridSpan="2">
                  <a:txBody>
                    <a:bodyPr/>
                    <a:p>
                      <a:pPr algn="ctr" fontAlgn="ctr"/>
                      <a:r>
                        <a:rPr lang="en-US" altLang="zh-CN" sz="1200" b="0" i="0">
                          <a:solidFill>
                            <a:srgbClr val="000000"/>
                          </a:solidFill>
                          <a:latin typeface="等线" panose="02010600030101010101" charset="-122"/>
                          <a:ea typeface="等线" panose="02010600030101010101" charset="-122"/>
                        </a:rPr>
                        <a:t>Carton color is customizable</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hMerge="1">
                  <a:tcPr>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r>
              <a:tr h="542925">
                <a:tc>
                  <a:txBody>
                    <a:bodyPr/>
                    <a:p>
                      <a:pPr algn="ctr" fontAlgn="ctr"/>
                      <a:r>
                        <a:rPr lang="en-US" altLang="zh-CN" sz="1300" b="1" i="0">
                          <a:solidFill>
                            <a:srgbClr val="FFFFFF"/>
                          </a:solidFill>
                          <a:latin typeface="等线" panose="02010600030101010101" charset="-122"/>
                          <a:ea typeface="等线" panose="02010600030101010101" charset="-122"/>
                        </a:rPr>
                        <a:t>Packing Data</a:t>
                      </a:r>
                      <a:endParaRPr lang="en-US" altLang="zh-CN" sz="1300" b="1" i="0">
                        <a:solidFill>
                          <a:srgbClr val="FFFFFF"/>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1A365D"/>
                    </a:solidFill>
                  </a:tcPr>
                </a:tc>
                <a:tc>
                  <a:txBody>
                    <a:bodyPr/>
                    <a:p>
                      <a:pPr algn="l" fontAlgn="ctr"/>
                      <a:endParaRPr sz="13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1A365D"/>
                    </a:solidFill>
                  </a:tcPr>
                </a:tc>
                <a:tc gridSpan="3">
                  <a:txBody>
                    <a:bodyPr/>
                    <a:p>
                      <a:pPr algn="ctr" fontAlgn="ctr"/>
                      <a:r>
                        <a:rPr lang="en-US" altLang="zh-CN" sz="1300" b="1" i="0">
                          <a:solidFill>
                            <a:srgbClr val="FFFFFF"/>
                          </a:solidFill>
                          <a:latin typeface="等线" panose="02010600030101010101" charset="-122"/>
                          <a:ea typeface="等线" panose="02010600030101010101" charset="-122"/>
                        </a:rPr>
                        <a:t>Packing Quantity</a:t>
                      </a:r>
                      <a:r>
                        <a:rPr lang="zh-CN" altLang="en-US" sz="1300" b="1" i="0">
                          <a:solidFill>
                            <a:srgbClr val="FFFFFF"/>
                          </a:solidFill>
                          <a:latin typeface="等线" panose="02010600030101010101" charset="-122"/>
                          <a:ea typeface="等线" panose="02010600030101010101" charset="-122"/>
                        </a:rPr>
                        <a:t>（</a:t>
                      </a:r>
                      <a:r>
                        <a:rPr lang="en-US" altLang="zh-CN" sz="1300" b="1" i="0">
                          <a:solidFill>
                            <a:srgbClr val="FFFFFF"/>
                          </a:solidFill>
                          <a:latin typeface="等线" panose="02010600030101010101" charset="-122"/>
                          <a:ea typeface="等线" panose="02010600030101010101" charset="-122"/>
                        </a:rPr>
                        <a:t>pcs </a:t>
                      </a:r>
                      <a:r>
                        <a:rPr lang="zh-CN" altLang="en-US" sz="1300" b="1" i="0">
                          <a:solidFill>
                            <a:srgbClr val="FFFFFF"/>
                          </a:solidFill>
                          <a:latin typeface="等线" panose="02010600030101010101" charset="-122"/>
                          <a:ea typeface="等线" panose="02010600030101010101" charset="-122"/>
                        </a:rPr>
                        <a:t>）</a:t>
                      </a:r>
                      <a:endParaRPr lang="zh-CN" altLang="en-US" sz="1300" b="1" i="0">
                        <a:solidFill>
                          <a:srgbClr val="FFFFFF"/>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1A365D"/>
                    </a:solidFill>
                  </a:tcPr>
                </a:tc>
                <a:tc hMerge="1">
                  <a:tcP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c hMerge="1">
                  <a:tcPr>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r>
              <a:tr h="542290">
                <a:tc>
                  <a:txBody>
                    <a:bodyPr/>
                    <a:p>
                      <a:pPr algn="ctr" fontAlgn="ctr"/>
                      <a:r>
                        <a:rPr lang="en-US" altLang="zh-CN" sz="1200" b="1" i="0">
                          <a:solidFill>
                            <a:srgbClr val="000000"/>
                          </a:solidFill>
                          <a:latin typeface="等线" panose="02010600030101010101" charset="-122"/>
                          <a:ea typeface="等线" panose="02010600030101010101" charset="-122"/>
                        </a:rPr>
                        <a:t>Specifications</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r>
                        <a:rPr lang="en-US" altLang="zh-CN" sz="1200" b="1" i="0">
                          <a:solidFill>
                            <a:srgbClr val="000000"/>
                          </a:solidFill>
                          <a:latin typeface="等线" panose="02010600030101010101" charset="-122"/>
                          <a:ea typeface="等线" panose="02010600030101010101" charset="-122"/>
                        </a:rPr>
                        <a:t>G.W /N.W(KG)</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r>
                        <a:rPr lang="en-US" altLang="zh-CN" sz="1200" b="1" i="0">
                          <a:solidFill>
                            <a:srgbClr val="000000"/>
                          </a:solidFill>
                          <a:latin typeface="等线" panose="02010600030101010101" charset="-122"/>
                          <a:ea typeface="等线" panose="02010600030101010101" charset="-122"/>
                        </a:rPr>
                        <a:t>20GP</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r>
                        <a:rPr lang="en-US" altLang="zh-CN" sz="1200" b="1" i="0">
                          <a:solidFill>
                            <a:srgbClr val="000000"/>
                          </a:solidFill>
                          <a:latin typeface="等线" panose="02010600030101010101" charset="-122"/>
                          <a:ea typeface="等线" panose="02010600030101010101" charset="-122"/>
                        </a:rPr>
                        <a:t>40GP</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r>
                        <a:rPr lang="en-US" altLang="zh-CN" sz="1200" b="1" i="0">
                          <a:solidFill>
                            <a:srgbClr val="000000"/>
                          </a:solidFill>
                          <a:latin typeface="等线" panose="02010600030101010101" charset="-122"/>
                          <a:ea typeface="等线" panose="02010600030101010101" charset="-122"/>
                        </a:rPr>
                        <a:t>40HQ</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r>
              <a:tr h="532130">
                <a:tc>
                  <a:txBody>
                    <a:bodyPr/>
                    <a:p>
                      <a:pPr algn="ctr" fontAlgn="ctr"/>
                      <a:r>
                        <a:rPr lang="en-US" altLang="zh-CN" sz="1200">
                          <a:solidFill>
                            <a:srgbClr val="000000"/>
                          </a:solidFill>
                          <a:latin typeface="等线" panose="02010600030101010101" charset="-122"/>
                          <a:ea typeface="等线" panose="02010600030101010101" charset="-122"/>
                          <a:sym typeface="+mn-ea"/>
                        </a:rPr>
                        <a:t>Vertical Air Circulator Fan</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r>
                        <a:rPr lang="en-US" altLang="zh-CN" sz="1200" b="0" i="0">
                          <a:solidFill>
                            <a:srgbClr val="000000"/>
                          </a:solidFill>
                          <a:latin typeface="等线" panose="02010600030101010101" charset="-122"/>
                          <a:ea typeface="等线" panose="02010600030101010101" charset="-122"/>
                        </a:rPr>
                        <a:t>4/3.1</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r>
                        <a:rPr lang="en-US" altLang="zh-CN" sz="1100" b="0" i="0">
                          <a:solidFill>
                            <a:srgbClr val="000000"/>
                          </a:solidFill>
                          <a:latin typeface="宋体" panose="02010600030101010101" pitchFamily="2" charset="-122"/>
                          <a:ea typeface="宋体" panose="02010600030101010101" pitchFamily="2" charset="-122"/>
                        </a:rPr>
                        <a:t>830</a:t>
                      </a:r>
                      <a:r>
                        <a:rPr lang="en-US" altLang="zh-CN" sz="1100" b="0" i="0">
                          <a:solidFill>
                            <a:srgbClr val="000000"/>
                          </a:solidFill>
                          <a:latin typeface="宋体" panose="02010600030101010101" pitchFamily="2" charset="-122"/>
                          <a:ea typeface="宋体" panose="02010600030101010101" pitchFamily="2" charset="-122"/>
                        </a:rPr>
                        <a:t> </a:t>
                      </a:r>
                      <a:endParaRPr lang="en-US" altLang="zh-CN" sz="1100" b="0" i="0">
                        <a:solidFill>
                          <a:srgbClr val="000000"/>
                        </a:solidFill>
                        <a:latin typeface="宋体" panose="02010600030101010101" pitchFamily="2" charset="-122"/>
                        <a:ea typeface="宋体" panose="02010600030101010101" pitchFamily="2"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r>
                        <a:rPr lang="en-US" altLang="zh-CN" sz="1100" b="0" i="0">
                          <a:solidFill>
                            <a:srgbClr val="000000"/>
                          </a:solidFill>
                          <a:latin typeface="宋体" panose="02010600030101010101" pitchFamily="2" charset="-122"/>
                          <a:ea typeface="宋体" panose="02010600030101010101" pitchFamily="2" charset="-122"/>
                        </a:rPr>
                        <a:t>1826</a:t>
                      </a:r>
                      <a:r>
                        <a:rPr lang="en-US" altLang="zh-CN" sz="1100" b="0" i="0">
                          <a:solidFill>
                            <a:srgbClr val="000000"/>
                          </a:solidFill>
                          <a:latin typeface="宋体" panose="02010600030101010101" pitchFamily="2" charset="-122"/>
                          <a:ea typeface="宋体" panose="02010600030101010101" pitchFamily="2" charset="-122"/>
                        </a:rPr>
                        <a:t> </a:t>
                      </a:r>
                      <a:endParaRPr lang="en-US" altLang="zh-CN" sz="1100" b="0" i="0">
                        <a:solidFill>
                          <a:srgbClr val="000000"/>
                        </a:solidFill>
                        <a:latin typeface="宋体" panose="02010600030101010101" pitchFamily="2" charset="-122"/>
                        <a:ea typeface="宋体" panose="02010600030101010101" pitchFamily="2"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r>
                        <a:rPr lang="en-US" altLang="zh-CN" sz="1100" b="0" i="0">
                          <a:solidFill>
                            <a:srgbClr val="000000"/>
                          </a:solidFill>
                          <a:latin typeface="宋体" panose="02010600030101010101" pitchFamily="2" charset="-122"/>
                          <a:ea typeface="宋体" panose="02010600030101010101" pitchFamily="2" charset="-122"/>
                        </a:rPr>
                        <a:t>2258</a:t>
                      </a:r>
                      <a:r>
                        <a:rPr lang="en-US" altLang="zh-CN" sz="1100" b="0" i="0">
                          <a:solidFill>
                            <a:srgbClr val="000000"/>
                          </a:solidFill>
                          <a:latin typeface="宋体" panose="02010600030101010101" pitchFamily="2" charset="-122"/>
                          <a:ea typeface="宋体" panose="02010600030101010101" pitchFamily="2" charset="-122"/>
                        </a:rPr>
                        <a:t> </a:t>
                      </a:r>
                      <a:endParaRPr lang="en-US" altLang="zh-CN" sz="1100" b="0" i="0">
                        <a:solidFill>
                          <a:srgbClr val="000000"/>
                        </a:solidFill>
                        <a:latin typeface="宋体" panose="02010600030101010101" pitchFamily="2" charset="-122"/>
                        <a:ea typeface="宋体" panose="02010600030101010101" pitchFamily="2"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r>
            </a:tbl>
          </a:graphicData>
        </a:graphic>
      </p:graphicFrame>
      <p:pic>
        <p:nvPicPr>
          <p:cNvPr id="4" name="图片 3" descr="33-透"/>
          <p:cNvPicPr>
            <a:picLocks noChangeAspect="1"/>
          </p:cNvPicPr>
          <p:nvPr/>
        </p:nvPicPr>
        <p:blipFill>
          <a:blip r:embed="rId1"/>
          <a:stretch>
            <a:fillRect/>
          </a:stretch>
        </p:blipFill>
        <p:spPr>
          <a:xfrm>
            <a:off x="6150610" y="-20955"/>
            <a:ext cx="6858000" cy="6858000"/>
          </a:xfrm>
          <a:prstGeom prst="rect">
            <a:avLst/>
          </a:prstGeom>
        </p:spPr>
      </p:pic>
    </p:spTree>
    <p:custDataLst>
      <p:tags r:id="rId2"/>
    </p:custData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5" name="表格 14"/>
          <p:cNvGraphicFramePr/>
          <p:nvPr/>
        </p:nvGraphicFramePr>
        <p:xfrm>
          <a:off x="15240" y="-20955"/>
          <a:ext cx="6913880" cy="6246495"/>
        </p:xfrm>
        <a:graphic>
          <a:graphicData uri="http://schemas.openxmlformats.org/drawingml/2006/table">
            <a:tbl>
              <a:tblPr/>
              <a:tblGrid>
                <a:gridCol w="1365885"/>
                <a:gridCol w="1963420"/>
                <a:gridCol w="1122680"/>
                <a:gridCol w="602615"/>
                <a:gridCol w="1859280"/>
              </a:tblGrid>
              <a:tr h="1042035">
                <a:tc gridSpan="5">
                  <a:txBody>
                    <a:bodyPr/>
                    <a:p>
                      <a:pPr algn="ctr" fontAlgn="ctr"/>
                      <a:r>
                        <a:rPr lang="en-US" altLang="zh-CN" sz="1700" b="1">
                          <a:solidFill>
                            <a:srgbClr val="000000"/>
                          </a:solidFill>
                          <a:latin typeface="等线" panose="02010600030101010101" charset="-122"/>
                          <a:ea typeface="等线" panose="02010600030101010101" charset="-122"/>
                          <a:sym typeface="+mn-ea"/>
                        </a:rPr>
                        <a:t>Specifications</a:t>
                      </a:r>
                      <a:r>
                        <a:rPr lang="zh-CN" altLang="en-US" sz="1700" b="1">
                          <a:solidFill>
                            <a:srgbClr val="000000"/>
                          </a:solidFill>
                          <a:latin typeface="等线" panose="02010600030101010101" charset="-122"/>
                          <a:ea typeface="等线" panose="02010600030101010101" charset="-122"/>
                          <a:sym typeface="+mn-ea"/>
                        </a:rPr>
                        <a:t>：</a:t>
                      </a:r>
                      <a:r>
                        <a:rPr lang="en-US" altLang="zh-CN" sz="1700" b="1">
                          <a:solidFill>
                            <a:srgbClr val="000000"/>
                          </a:solidFill>
                          <a:latin typeface="等线" panose="02010600030101010101" charset="-122"/>
                          <a:ea typeface="等线" panose="02010600030101010101" charset="-122"/>
                          <a:sym typeface="+mn-ea"/>
                        </a:rPr>
                        <a:t>Vertical Air Circulator Fan-FXL161D</a:t>
                      </a:r>
                      <a:endParaRPr lang="en-US" altLang="zh-CN" sz="1700" b="1">
                        <a:solidFill>
                          <a:srgbClr val="000000"/>
                        </a:solidFill>
                        <a:latin typeface="等线" panose="02010600030101010101" charset="-122"/>
                        <a:ea typeface="等线" panose="02010600030101010101" charset="-122"/>
                        <a:sym typeface="+mn-ea"/>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hMerge="1">
                  <a:tcP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c hMerge="1">
                  <a:tcP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c hMerge="1">
                  <a:tcP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c hMerge="1">
                  <a:tcPr>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r>
              <a:tr h="396240">
                <a:tc gridSpan="2">
                  <a:txBody>
                    <a:bodyPr/>
                    <a:p>
                      <a:pPr algn="ctr" fontAlgn="ctr"/>
                      <a:r>
                        <a:rPr lang="en-US" altLang="zh-CN" sz="1300" b="1" i="0">
                          <a:solidFill>
                            <a:srgbClr val="FFFFFF"/>
                          </a:solidFill>
                          <a:latin typeface="等线" panose="02010600030101010101" charset="-122"/>
                          <a:ea typeface="等线" panose="02010600030101010101" charset="-122"/>
                        </a:rPr>
                        <a:t>Product Specifications</a:t>
                      </a:r>
                      <a:endParaRPr lang="en-US" altLang="zh-CN" sz="1300" b="1" i="0">
                        <a:solidFill>
                          <a:srgbClr val="FFFFFF"/>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1A365D"/>
                    </a:solidFill>
                  </a:tcPr>
                </a:tc>
                <a:tc hMerge="1">
                  <a:tcPr>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c>
                  <a:txBody>
                    <a:bodyPr/>
                    <a:p>
                      <a:pPr algn="l" fontAlgn="ctr"/>
                      <a:r>
                        <a:rPr lang="en-US" altLang="zh-CN" sz="1300" b="1" i="0">
                          <a:solidFill>
                            <a:srgbClr val="FFFFFF"/>
                          </a:solidFill>
                          <a:latin typeface="等线" panose="02010600030101010101" charset="-122"/>
                          <a:ea typeface="等线" panose="02010600030101010101" charset="-122"/>
                        </a:rPr>
                        <a:t>Customizable</a:t>
                      </a:r>
                      <a:endParaRPr lang="en-US" altLang="zh-CN" sz="1300" b="1" i="0">
                        <a:solidFill>
                          <a:srgbClr val="FFFFFF"/>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1A365D"/>
                    </a:solidFill>
                  </a:tcPr>
                </a:tc>
                <a:tc gridSpan="2">
                  <a:txBody>
                    <a:bodyPr/>
                    <a:p>
                      <a:pPr algn="ctr" fontAlgn="ctr"/>
                      <a:r>
                        <a:rPr lang="en-US" altLang="zh-CN" sz="1300" b="1" i="0">
                          <a:solidFill>
                            <a:srgbClr val="FFFFFF"/>
                          </a:solidFill>
                          <a:latin typeface="等线" panose="02010600030101010101" charset="-122"/>
                          <a:ea typeface="等线" panose="02010600030101010101" charset="-122"/>
                        </a:rPr>
                        <a:t>Product Selling Points</a:t>
                      </a:r>
                      <a:endParaRPr lang="en-US" altLang="zh-CN" sz="1300" b="1" i="0">
                        <a:solidFill>
                          <a:srgbClr val="FFFFFF"/>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1A365D"/>
                    </a:solidFill>
                  </a:tcPr>
                </a:tc>
                <a:tc hMerge="1">
                  <a:tcPr>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r>
              <a:tr h="351790">
                <a:tc>
                  <a:txBody>
                    <a:bodyPr/>
                    <a:p>
                      <a:pPr algn="l" fontAlgn="ctr"/>
                      <a:r>
                        <a:rPr lang="en-US" altLang="zh-CN" sz="1200" b="1" i="0">
                          <a:solidFill>
                            <a:srgbClr val="000000"/>
                          </a:solidFill>
                          <a:latin typeface="等线" panose="02010600030101010101" charset="-122"/>
                          <a:ea typeface="等线" panose="02010600030101010101" charset="-122"/>
                        </a:rPr>
                        <a:t> Rated Voltage</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l" fontAlgn="ctr"/>
                      <a:r>
                        <a:rPr lang="en-US" altLang="zh-CN" sz="1200" b="0" i="0">
                          <a:solidFill>
                            <a:srgbClr val="000000"/>
                          </a:solidFill>
                          <a:latin typeface="等线" panose="02010600030101010101" charset="-122"/>
                          <a:ea typeface="等线" panose="02010600030101010101" charset="-122"/>
                        </a:rPr>
                        <a:t>220V~50Hz</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r>
                        <a:rPr lang="en-US" altLang="zh-CN" sz="1200" b="1" i="0">
                          <a:solidFill>
                            <a:srgbClr val="22C55E"/>
                          </a:solidFill>
                          <a:latin typeface="等线" panose="02010600030101010101" charset="-122"/>
                          <a:ea typeface="等线" panose="02010600030101010101" charset="-122"/>
                        </a:rPr>
                        <a:t>✓</a:t>
                      </a:r>
                      <a:endParaRPr lang="en-US" altLang="zh-CN" sz="1200" b="1" i="0">
                        <a:solidFill>
                          <a:srgbClr val="22C55E"/>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gridSpan="2">
                  <a:txBody>
                    <a:bodyPr/>
                    <a:p>
                      <a:pPr algn="ctr" fontAlgn="ctr"/>
                      <a:r>
                        <a:rPr lang="en-US" altLang="zh-CN" sz="1200" b="0" i="0">
                          <a:solidFill>
                            <a:srgbClr val="000000"/>
                          </a:solidFill>
                          <a:latin typeface="等线" panose="02010600030101010101" charset="-122"/>
                          <a:ea typeface="等线" panose="02010600030101010101" charset="-122"/>
                        </a:rPr>
                        <a:t>3 speed levels, remote control</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hMerge="1">
                  <a:tcPr>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r>
              <a:tr h="352425">
                <a:tc>
                  <a:txBody>
                    <a:bodyPr/>
                    <a:p>
                      <a:pPr algn="l" fontAlgn="ctr"/>
                      <a:r>
                        <a:rPr lang="en-US" altLang="zh-CN" sz="1200" b="1" i="0">
                          <a:solidFill>
                            <a:srgbClr val="000000"/>
                          </a:solidFill>
                          <a:latin typeface="等线" panose="02010600030101010101" charset="-122"/>
                          <a:ea typeface="等线" panose="02010600030101010101" charset="-122"/>
                        </a:rPr>
                        <a:t> Rated Power</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l" fontAlgn="ctr"/>
                      <a:r>
                        <a:rPr lang="en-US" altLang="zh-CN" sz="1200">
                          <a:solidFill>
                            <a:srgbClr val="000000"/>
                          </a:solidFill>
                          <a:latin typeface="等线" panose="02010600030101010101" charset="-122"/>
                          <a:ea typeface="等线" panose="02010600030101010101" charset="-122"/>
                          <a:sym typeface="+mn-ea"/>
                        </a:rPr>
                        <a:t>35W</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r>
                        <a:rPr lang="en-US" altLang="zh-CN" sz="1200" b="1" i="0">
                          <a:solidFill>
                            <a:srgbClr val="22C55E"/>
                          </a:solidFill>
                          <a:latin typeface="等线" panose="02010600030101010101" charset="-122"/>
                          <a:ea typeface="等线" panose="02010600030101010101" charset="-122"/>
                        </a:rPr>
                        <a:t>✓</a:t>
                      </a:r>
                      <a:endParaRPr lang="en-US" altLang="zh-CN" sz="1200" b="1" i="0">
                        <a:solidFill>
                          <a:srgbClr val="22C55E"/>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gridSpan="2">
                  <a:txBody>
                    <a:bodyPr/>
                    <a:p>
                      <a:pPr algn="ctr" fontAlgn="ctr"/>
                      <a:r>
                        <a:rPr lang="en-US" altLang="zh-CN" sz="1200">
                          <a:solidFill>
                            <a:srgbClr val="000000"/>
                          </a:solidFill>
                          <a:latin typeface="等线" panose="02010600030101010101" charset="-122"/>
                          <a:ea typeface="等线" panose="02010600030101010101" charset="-122"/>
                          <a:sym typeface="+mn-ea"/>
                        </a:rPr>
                        <a:t>3D Wide-angle Oscillation</a:t>
                      </a:r>
                      <a:r>
                        <a:rPr lang="en-US" altLang="zh-CN" sz="1200">
                          <a:solidFill>
                            <a:srgbClr val="000000"/>
                          </a:solidFill>
                          <a:latin typeface="等线" panose="02010600030101010101" charset="-122"/>
                          <a:ea typeface="等线" panose="02010600030101010101" charset="-122"/>
                          <a:sym typeface="+mn-ea"/>
                        </a:rPr>
                        <a:t>+7-hour timer</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hMerge="1">
                  <a:tcPr>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r>
              <a:tr h="351790">
                <a:tc>
                  <a:txBody>
                    <a:bodyPr/>
                    <a:p>
                      <a:pPr algn="l" fontAlgn="ctr"/>
                      <a:r>
                        <a:rPr lang="en-US" altLang="zh-CN" sz="1200" b="1" i="0">
                          <a:solidFill>
                            <a:srgbClr val="000000"/>
                          </a:solidFill>
                          <a:latin typeface="等线" panose="02010600030101010101" charset="-122"/>
                          <a:ea typeface="等线" panose="02010600030101010101" charset="-122"/>
                        </a:rPr>
                        <a:t> Body Material</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l" fontAlgn="ctr"/>
                      <a:r>
                        <a:rPr lang="en-US" altLang="zh-CN" sz="1200" b="0" i="0">
                          <a:solidFill>
                            <a:srgbClr val="000000"/>
                          </a:solidFill>
                          <a:latin typeface="等线" panose="02010600030101010101" charset="-122"/>
                          <a:ea typeface="等线" panose="02010600030101010101" charset="-122"/>
                        </a:rPr>
                        <a:t>Polypropylene (PP)</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r>
                        <a:rPr lang="en-US" altLang="zh-CN" sz="1200" b="1" i="0">
                          <a:solidFill>
                            <a:srgbClr val="22C55E"/>
                          </a:solidFill>
                          <a:latin typeface="等线" panose="02010600030101010101" charset="-122"/>
                          <a:ea typeface="等线" panose="02010600030101010101" charset="-122"/>
                        </a:rPr>
                        <a:t>✓</a:t>
                      </a:r>
                      <a:endParaRPr lang="en-US" altLang="zh-CN" sz="1200" b="1" i="0">
                        <a:solidFill>
                          <a:srgbClr val="22C55E"/>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gridSpan="2">
                  <a:txBody>
                    <a:bodyPr/>
                    <a:p>
                      <a:pPr algn="ctr" fontAlgn="ctr"/>
                      <a:r>
                        <a:rPr lang="en-US" altLang="zh-CN" sz="1200" b="0" i="0">
                          <a:solidFill>
                            <a:srgbClr val="000000"/>
                          </a:solidFill>
                          <a:latin typeface="等线" panose="02010600030101010101" charset="-122"/>
                          <a:ea typeface="等线" panose="02010600030101010101" charset="-122"/>
                        </a:rPr>
                        <a:t>Dual use as table or floor fan</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hMerge="1">
                  <a:tcPr>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r>
              <a:tr h="352425">
                <a:tc>
                  <a:txBody>
                    <a:bodyPr/>
                    <a:p>
                      <a:pPr algn="l" fontAlgn="ctr"/>
                      <a:r>
                        <a:rPr lang="en-US" altLang="zh-CN" sz="1200" b="1" i="0">
                          <a:solidFill>
                            <a:srgbClr val="000000"/>
                          </a:solidFill>
                          <a:latin typeface="等线" panose="02010600030101010101" charset="-122"/>
                          <a:ea typeface="等线" panose="02010600030101010101" charset="-122"/>
                        </a:rPr>
                        <a:t> Product Size</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l" fontAlgn="ctr">
                        <a:buClrTx/>
                        <a:buSzTx/>
                        <a:buFontTx/>
                      </a:pPr>
                      <a:r>
                        <a:rPr lang="en-US" altLang="zh-CN" sz="1200">
                          <a:solidFill>
                            <a:srgbClr val="000000"/>
                          </a:solidFill>
                          <a:latin typeface="等线" panose="02010600030101010101" charset="-122"/>
                          <a:ea typeface="等线" panose="02010600030101010101" charset="-122"/>
                          <a:sym typeface="+mn-ea"/>
                        </a:rPr>
                        <a:t>300*260*1030mm</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endParaRPr sz="1200" b="1" i="0">
                        <a:solidFill>
                          <a:srgbClr val="22C55E"/>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gridSpan="2">
                  <a:txBody>
                    <a:bodyPr/>
                    <a:p>
                      <a:pPr algn="ctr" fontAlgn="ctr"/>
                      <a:r>
                        <a:rPr lang="en-US" altLang="zh-CN" sz="1200" b="0" i="0">
                          <a:solidFill>
                            <a:srgbClr val="000000"/>
                          </a:solidFill>
                          <a:latin typeface="等线" panose="02010600030101010101" charset="-122"/>
                          <a:ea typeface="等线" panose="02010600030101010101" charset="-122"/>
                        </a:rPr>
                        <a:t>Powerful airflow, quiet operation</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hMerge="1">
                  <a:tcPr>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r>
              <a:tr h="374015">
                <a:tc>
                  <a:txBody>
                    <a:bodyPr/>
                    <a:p>
                      <a:pPr algn="l" fontAlgn="ctr"/>
                      <a:r>
                        <a:rPr lang="en-US" altLang="zh-CN" sz="1200" b="1" i="0">
                          <a:solidFill>
                            <a:srgbClr val="000000"/>
                          </a:solidFill>
                          <a:latin typeface="等线" panose="02010600030101010101" charset="-122"/>
                          <a:ea typeface="等线" panose="02010600030101010101" charset="-122"/>
                        </a:rPr>
                        <a:t> Carton Size</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l" fontAlgn="ctr">
                        <a:buClrTx/>
                        <a:buSzTx/>
                        <a:buFontTx/>
                      </a:pPr>
                      <a:r>
                        <a:rPr lang="en-US" altLang="zh-CN" sz="1200">
                          <a:solidFill>
                            <a:srgbClr val="000000"/>
                          </a:solidFill>
                          <a:latin typeface="等线" panose="02010600030101010101" charset="-122"/>
                          <a:ea typeface="等线" panose="02010600030101010101" charset="-122"/>
                          <a:sym typeface="+mn-ea"/>
                        </a:rPr>
                        <a:t>305*259*395mm</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endParaRPr sz="1200" b="1" i="0">
                        <a:solidFill>
                          <a:srgbClr val="22C55E"/>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gridSpan="2">
                  <a:txBody>
                    <a:bodyPr/>
                    <a:p>
                      <a:pPr algn="ctr" fontAlgn="ctr"/>
                      <a:r>
                        <a:rPr lang="en-US" altLang="zh-CN" sz="1200" b="0" i="0">
                          <a:solidFill>
                            <a:srgbClr val="000000"/>
                          </a:solidFill>
                          <a:latin typeface="等线" panose="02010600030101010101" charset="-122"/>
                          <a:ea typeface="等线" panose="02010600030101010101" charset="-122"/>
                        </a:rPr>
                        <a:t>Dense safety grill protection</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hMerge="1">
                  <a:tcPr>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r>
              <a:tr h="352425">
                <a:tc>
                  <a:txBody>
                    <a:bodyPr/>
                    <a:p>
                      <a:pPr algn="l" fontAlgn="ctr"/>
                      <a:r>
                        <a:rPr lang="en-US" altLang="zh-CN" sz="1200" b="1" i="0">
                          <a:solidFill>
                            <a:srgbClr val="000000"/>
                          </a:solidFill>
                          <a:latin typeface="等线" panose="02010600030101010101" charset="-122"/>
                          <a:ea typeface="等线" panose="02010600030101010101" charset="-122"/>
                        </a:rPr>
                        <a:t> Control Mode</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l" fontAlgn="ctr"/>
                      <a:r>
                        <a:rPr lang="en-US" altLang="zh-CN" sz="1200">
                          <a:solidFill>
                            <a:srgbClr val="000000"/>
                          </a:solidFill>
                          <a:latin typeface="等线" panose="02010600030101010101" charset="-122"/>
                          <a:ea typeface="等线" panose="02010600030101010101" charset="-122"/>
                          <a:sym typeface="+mn-ea"/>
                        </a:rPr>
                        <a:t>Remote control operation</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r>
                        <a:rPr lang="en-US" altLang="zh-CN" sz="1200" b="1" i="0">
                          <a:solidFill>
                            <a:srgbClr val="22C55E"/>
                          </a:solidFill>
                          <a:latin typeface="等线" panose="02010600030101010101" charset="-122"/>
                          <a:ea typeface="等线" panose="02010600030101010101" charset="-122"/>
                        </a:rPr>
                        <a:t>✓</a:t>
                      </a:r>
                      <a:endParaRPr lang="en-US" altLang="zh-CN" sz="1200" b="1" i="0">
                        <a:solidFill>
                          <a:srgbClr val="22C55E"/>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gridSpan="2">
                  <a:txBody>
                    <a:bodyPr/>
                    <a:p>
                      <a:pPr algn="ctr" fontAlgn="ctr"/>
                      <a:r>
                        <a:rPr lang="en-US" altLang="zh-CN" sz="1200" b="0" i="0">
                          <a:solidFill>
                            <a:srgbClr val="000000"/>
                          </a:solidFill>
                          <a:latin typeface="等线" panose="02010600030101010101" charset="-122"/>
                          <a:ea typeface="等线" panose="02010600030101010101" charset="-122"/>
                        </a:rPr>
                        <a:t>Stable base with counterweight</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hMerge="1">
                  <a:tcPr>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r>
              <a:tr h="351790">
                <a:tc>
                  <a:txBody>
                    <a:bodyPr/>
                    <a:p>
                      <a:pPr algn="l" fontAlgn="ctr"/>
                      <a:r>
                        <a:rPr lang="en-US" altLang="zh-CN" sz="1200" b="1" i="0">
                          <a:solidFill>
                            <a:srgbClr val="000000"/>
                          </a:solidFill>
                          <a:latin typeface="等线" panose="02010600030101010101" charset="-122"/>
                          <a:ea typeface="等线" panose="02010600030101010101" charset="-122"/>
                        </a:rPr>
                        <a:t> Packing Qty.</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l" fontAlgn="ctr"/>
                      <a:r>
                        <a:rPr lang="en-US" altLang="zh-CN" sz="1200" b="0" i="0">
                          <a:solidFill>
                            <a:srgbClr val="000000"/>
                          </a:solidFill>
                          <a:latin typeface="等线" panose="02010600030101010101" charset="-122"/>
                          <a:ea typeface="等线" panose="02010600030101010101" charset="-122"/>
                        </a:rPr>
                        <a:t>1 pcs/ctn</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r>
                        <a:rPr lang="en-US" altLang="zh-CN" sz="1200" b="1" i="0">
                          <a:solidFill>
                            <a:srgbClr val="22C55E"/>
                          </a:solidFill>
                          <a:latin typeface="等线" panose="02010600030101010101" charset="-122"/>
                          <a:ea typeface="等线" panose="02010600030101010101" charset="-122"/>
                        </a:rPr>
                        <a:t>✓</a:t>
                      </a:r>
                      <a:endParaRPr lang="en-US" altLang="zh-CN" sz="1200" b="1" i="0">
                        <a:solidFill>
                          <a:srgbClr val="22C55E"/>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gridSpan="2">
                  <a:txBody>
                    <a:bodyPr/>
                    <a:p>
                      <a:pPr algn="ctr" fontAlgn="ctr"/>
                      <a:r>
                        <a:rPr lang="en-US" altLang="zh-CN" sz="1200">
                          <a:solidFill>
                            <a:srgbClr val="000000"/>
                          </a:solidFill>
                          <a:latin typeface="等线" panose="02010600030101010101" charset="-122"/>
                          <a:ea typeface="等线" panose="02010600030101010101" charset="-122"/>
                          <a:sym typeface="+mn-ea"/>
                        </a:rPr>
                        <a:t>Customizable colors</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hMerge="1">
                  <a:tcPr>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r>
              <a:tr h="352425">
                <a:tc>
                  <a:txBody>
                    <a:bodyPr/>
                    <a:p>
                      <a:pPr algn="l" fontAlgn="ctr"/>
                      <a:r>
                        <a:rPr lang="en-US" altLang="zh-CN" sz="1200" b="1" i="0">
                          <a:solidFill>
                            <a:srgbClr val="000000"/>
                          </a:solidFill>
                          <a:latin typeface="等线" panose="02010600030101010101" charset="-122"/>
                          <a:ea typeface="等线" panose="02010600030101010101" charset="-122"/>
                        </a:rPr>
                        <a:t> Blade Quantity</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l" fontAlgn="ctr"/>
                      <a:r>
                        <a:rPr lang="en-US" altLang="zh-CN" sz="1200">
                          <a:solidFill>
                            <a:srgbClr val="000000"/>
                          </a:solidFill>
                          <a:latin typeface="等线" panose="02010600030101010101" charset="-122"/>
                          <a:ea typeface="等线" panose="02010600030101010101" charset="-122"/>
                          <a:sym typeface="+mn-ea"/>
                        </a:rPr>
                        <a:t>3 Plastic Blades</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endParaRPr lang="en-US" altLang="zh-CN" sz="1200" b="1" i="0">
                        <a:solidFill>
                          <a:srgbClr val="22C55E"/>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gridSpan="2">
                  <a:txBody>
                    <a:bodyPr/>
                    <a:p>
                      <a:pPr algn="ctr" fontAlgn="ctr"/>
                      <a:r>
                        <a:rPr lang="en-US" altLang="zh-CN" sz="1200" b="0" i="0">
                          <a:solidFill>
                            <a:srgbClr val="000000"/>
                          </a:solidFill>
                          <a:latin typeface="等线" panose="02010600030101010101" charset="-122"/>
                          <a:ea typeface="等线" panose="02010600030101010101" charset="-122"/>
                        </a:rPr>
                        <a:t>OEM &amp; ODM supported</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hMerge="1">
                  <a:tcPr>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r>
              <a:tr h="351790">
                <a:tc>
                  <a:txBody>
                    <a:bodyPr/>
                    <a:p>
                      <a:pPr algn="l" fontAlgn="ctr"/>
                      <a:r>
                        <a:rPr lang="en-US" altLang="zh-CN" sz="1200" b="1" i="0">
                          <a:solidFill>
                            <a:srgbClr val="000000"/>
                          </a:solidFill>
                          <a:latin typeface="等线" panose="02010600030101010101" charset="-122"/>
                          <a:ea typeface="等线" panose="02010600030101010101" charset="-122"/>
                        </a:rPr>
                        <a:t> Oscillation</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l" fontAlgn="ctr"/>
                      <a:r>
                        <a:rPr lang="en-US" altLang="zh-CN" sz="1200" b="0" i="0">
                          <a:solidFill>
                            <a:srgbClr val="000000"/>
                          </a:solidFill>
                          <a:latin typeface="等线" panose="02010600030101010101" charset="-122"/>
                          <a:ea typeface="等线" panose="02010600030101010101" charset="-122"/>
                        </a:rPr>
                        <a:t>Left &amp; Right Oscillation</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l" fontAlgn="ctr"/>
                      <a:endParaRPr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gridSpan="2">
                  <a:txBody>
                    <a:bodyPr/>
                    <a:p>
                      <a:pPr algn="ctr" fontAlgn="ctr"/>
                      <a:r>
                        <a:rPr lang="en-US" altLang="zh-CN" sz="1200" b="0" i="0">
                          <a:solidFill>
                            <a:srgbClr val="000000"/>
                          </a:solidFill>
                          <a:latin typeface="等线" panose="02010600030101010101" charset="-122"/>
                          <a:ea typeface="等线" panose="02010600030101010101" charset="-122"/>
                        </a:rPr>
                        <a:t>Carton color is customizable</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hMerge="1">
                  <a:tcPr>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r>
              <a:tr h="542925">
                <a:tc>
                  <a:txBody>
                    <a:bodyPr/>
                    <a:p>
                      <a:pPr algn="ctr" fontAlgn="ctr"/>
                      <a:r>
                        <a:rPr lang="en-US" altLang="zh-CN" sz="1300" b="1" i="0">
                          <a:solidFill>
                            <a:srgbClr val="FFFFFF"/>
                          </a:solidFill>
                          <a:latin typeface="等线" panose="02010600030101010101" charset="-122"/>
                          <a:ea typeface="等线" panose="02010600030101010101" charset="-122"/>
                        </a:rPr>
                        <a:t>Packing Data</a:t>
                      </a:r>
                      <a:endParaRPr lang="en-US" altLang="zh-CN" sz="1300" b="1" i="0">
                        <a:solidFill>
                          <a:srgbClr val="FFFFFF"/>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1A365D"/>
                    </a:solidFill>
                  </a:tcPr>
                </a:tc>
                <a:tc>
                  <a:txBody>
                    <a:bodyPr/>
                    <a:p>
                      <a:pPr algn="l" fontAlgn="ctr"/>
                      <a:endParaRPr sz="13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1A365D"/>
                    </a:solidFill>
                  </a:tcPr>
                </a:tc>
                <a:tc gridSpan="3">
                  <a:txBody>
                    <a:bodyPr/>
                    <a:p>
                      <a:pPr algn="ctr" fontAlgn="ctr"/>
                      <a:r>
                        <a:rPr lang="en-US" altLang="zh-CN" sz="1300" b="1" i="0">
                          <a:solidFill>
                            <a:srgbClr val="FFFFFF"/>
                          </a:solidFill>
                          <a:latin typeface="等线" panose="02010600030101010101" charset="-122"/>
                          <a:ea typeface="等线" panose="02010600030101010101" charset="-122"/>
                        </a:rPr>
                        <a:t>Packing Quantity</a:t>
                      </a:r>
                      <a:r>
                        <a:rPr lang="zh-CN" altLang="en-US" sz="1300" b="1" i="0">
                          <a:solidFill>
                            <a:srgbClr val="FFFFFF"/>
                          </a:solidFill>
                          <a:latin typeface="等线" panose="02010600030101010101" charset="-122"/>
                          <a:ea typeface="等线" panose="02010600030101010101" charset="-122"/>
                        </a:rPr>
                        <a:t>（</a:t>
                      </a:r>
                      <a:r>
                        <a:rPr lang="en-US" altLang="zh-CN" sz="1300" b="1" i="0">
                          <a:solidFill>
                            <a:srgbClr val="FFFFFF"/>
                          </a:solidFill>
                          <a:latin typeface="等线" panose="02010600030101010101" charset="-122"/>
                          <a:ea typeface="等线" panose="02010600030101010101" charset="-122"/>
                        </a:rPr>
                        <a:t>pcs </a:t>
                      </a:r>
                      <a:r>
                        <a:rPr lang="zh-CN" altLang="en-US" sz="1300" b="1" i="0">
                          <a:solidFill>
                            <a:srgbClr val="FFFFFF"/>
                          </a:solidFill>
                          <a:latin typeface="等线" panose="02010600030101010101" charset="-122"/>
                          <a:ea typeface="等线" panose="02010600030101010101" charset="-122"/>
                        </a:rPr>
                        <a:t>）</a:t>
                      </a:r>
                      <a:endParaRPr lang="zh-CN" altLang="en-US" sz="1300" b="1" i="0">
                        <a:solidFill>
                          <a:srgbClr val="FFFFFF"/>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1A365D"/>
                    </a:solidFill>
                  </a:tcPr>
                </a:tc>
                <a:tc hMerge="1">
                  <a:tcP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c hMerge="1">
                  <a:tcPr>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r>
              <a:tr h="542290">
                <a:tc>
                  <a:txBody>
                    <a:bodyPr/>
                    <a:p>
                      <a:pPr algn="ctr" fontAlgn="ctr"/>
                      <a:r>
                        <a:rPr lang="en-US" altLang="zh-CN" sz="1200" b="1" i="0">
                          <a:solidFill>
                            <a:srgbClr val="000000"/>
                          </a:solidFill>
                          <a:latin typeface="等线" panose="02010600030101010101" charset="-122"/>
                          <a:ea typeface="等线" panose="02010600030101010101" charset="-122"/>
                        </a:rPr>
                        <a:t>Specifications</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r>
                        <a:rPr lang="en-US" altLang="zh-CN" sz="1200" b="1" i="0">
                          <a:solidFill>
                            <a:srgbClr val="000000"/>
                          </a:solidFill>
                          <a:latin typeface="等线" panose="02010600030101010101" charset="-122"/>
                          <a:ea typeface="等线" panose="02010600030101010101" charset="-122"/>
                        </a:rPr>
                        <a:t>G.W /N.W(KG)</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r>
                        <a:rPr lang="en-US" altLang="zh-CN" sz="1200" b="1" i="0">
                          <a:solidFill>
                            <a:srgbClr val="000000"/>
                          </a:solidFill>
                          <a:latin typeface="等线" panose="02010600030101010101" charset="-122"/>
                          <a:ea typeface="等线" panose="02010600030101010101" charset="-122"/>
                        </a:rPr>
                        <a:t>20GP</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r>
                        <a:rPr lang="en-US" altLang="zh-CN" sz="1200" b="1" i="0">
                          <a:solidFill>
                            <a:srgbClr val="000000"/>
                          </a:solidFill>
                          <a:latin typeface="等线" panose="02010600030101010101" charset="-122"/>
                          <a:ea typeface="等线" panose="02010600030101010101" charset="-122"/>
                        </a:rPr>
                        <a:t>40GP</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r>
                        <a:rPr lang="en-US" altLang="zh-CN" sz="1200" b="1" i="0">
                          <a:solidFill>
                            <a:srgbClr val="000000"/>
                          </a:solidFill>
                          <a:latin typeface="等线" panose="02010600030101010101" charset="-122"/>
                          <a:ea typeface="等线" panose="02010600030101010101" charset="-122"/>
                        </a:rPr>
                        <a:t>40HQ</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r>
              <a:tr h="532130">
                <a:tc>
                  <a:txBody>
                    <a:bodyPr/>
                    <a:p>
                      <a:pPr algn="ctr" fontAlgn="ctr"/>
                      <a:r>
                        <a:rPr lang="en-US" altLang="zh-CN" sz="1200">
                          <a:solidFill>
                            <a:srgbClr val="000000"/>
                          </a:solidFill>
                          <a:latin typeface="等线" panose="02010600030101010101" charset="-122"/>
                          <a:ea typeface="等线" panose="02010600030101010101" charset="-122"/>
                          <a:sym typeface="+mn-ea"/>
                        </a:rPr>
                        <a:t>Vertical Air Circulator Fan</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r>
                        <a:rPr lang="en-US" altLang="zh-CN" sz="1200" b="0" i="0">
                          <a:solidFill>
                            <a:srgbClr val="000000"/>
                          </a:solidFill>
                          <a:latin typeface="等线" panose="02010600030101010101" charset="-122"/>
                          <a:ea typeface="等线" panose="02010600030101010101" charset="-122"/>
                        </a:rPr>
                        <a:t>4/3.1</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r>
                        <a:rPr lang="en-US" altLang="zh-CN" sz="1100" b="0" i="0">
                          <a:solidFill>
                            <a:srgbClr val="000000"/>
                          </a:solidFill>
                          <a:latin typeface="宋体" panose="02010600030101010101" pitchFamily="2" charset="-122"/>
                          <a:ea typeface="宋体" panose="02010600030101010101" pitchFamily="2" charset="-122"/>
                        </a:rPr>
                        <a:t>830</a:t>
                      </a:r>
                      <a:r>
                        <a:rPr lang="en-US" altLang="zh-CN" sz="1100" b="0" i="0">
                          <a:solidFill>
                            <a:srgbClr val="000000"/>
                          </a:solidFill>
                          <a:latin typeface="宋体" panose="02010600030101010101" pitchFamily="2" charset="-122"/>
                          <a:ea typeface="宋体" panose="02010600030101010101" pitchFamily="2" charset="-122"/>
                        </a:rPr>
                        <a:t> </a:t>
                      </a:r>
                      <a:endParaRPr lang="en-US" altLang="zh-CN" sz="1100" b="0" i="0">
                        <a:solidFill>
                          <a:srgbClr val="000000"/>
                        </a:solidFill>
                        <a:latin typeface="宋体" panose="02010600030101010101" pitchFamily="2" charset="-122"/>
                        <a:ea typeface="宋体" panose="02010600030101010101" pitchFamily="2"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r>
                        <a:rPr lang="en-US" altLang="zh-CN" sz="1100" b="0" i="0">
                          <a:solidFill>
                            <a:srgbClr val="000000"/>
                          </a:solidFill>
                          <a:latin typeface="宋体" panose="02010600030101010101" pitchFamily="2" charset="-122"/>
                          <a:ea typeface="宋体" panose="02010600030101010101" pitchFamily="2" charset="-122"/>
                        </a:rPr>
                        <a:t>1826</a:t>
                      </a:r>
                      <a:r>
                        <a:rPr lang="en-US" altLang="zh-CN" sz="1100" b="0" i="0">
                          <a:solidFill>
                            <a:srgbClr val="000000"/>
                          </a:solidFill>
                          <a:latin typeface="宋体" panose="02010600030101010101" pitchFamily="2" charset="-122"/>
                          <a:ea typeface="宋体" panose="02010600030101010101" pitchFamily="2" charset="-122"/>
                        </a:rPr>
                        <a:t> </a:t>
                      </a:r>
                      <a:endParaRPr lang="en-US" altLang="zh-CN" sz="1100" b="0" i="0">
                        <a:solidFill>
                          <a:srgbClr val="000000"/>
                        </a:solidFill>
                        <a:latin typeface="宋体" panose="02010600030101010101" pitchFamily="2" charset="-122"/>
                        <a:ea typeface="宋体" panose="02010600030101010101" pitchFamily="2"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r>
                        <a:rPr lang="en-US" altLang="zh-CN" sz="1100" b="0" i="0">
                          <a:solidFill>
                            <a:srgbClr val="000000"/>
                          </a:solidFill>
                          <a:latin typeface="宋体" panose="02010600030101010101" pitchFamily="2" charset="-122"/>
                          <a:ea typeface="宋体" panose="02010600030101010101" pitchFamily="2" charset="-122"/>
                        </a:rPr>
                        <a:t>2258</a:t>
                      </a:r>
                      <a:r>
                        <a:rPr lang="en-US" altLang="zh-CN" sz="1100" b="0" i="0">
                          <a:solidFill>
                            <a:srgbClr val="000000"/>
                          </a:solidFill>
                          <a:latin typeface="宋体" panose="02010600030101010101" pitchFamily="2" charset="-122"/>
                          <a:ea typeface="宋体" panose="02010600030101010101" pitchFamily="2" charset="-122"/>
                        </a:rPr>
                        <a:t> </a:t>
                      </a:r>
                      <a:endParaRPr lang="en-US" altLang="zh-CN" sz="1100" b="0" i="0">
                        <a:solidFill>
                          <a:srgbClr val="000000"/>
                        </a:solidFill>
                        <a:latin typeface="宋体" panose="02010600030101010101" pitchFamily="2" charset="-122"/>
                        <a:ea typeface="宋体" panose="02010600030101010101" pitchFamily="2"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r>
            </a:tbl>
          </a:graphicData>
        </a:graphic>
      </p:graphicFrame>
      <p:pic>
        <p:nvPicPr>
          <p:cNvPr id="2" name="图片 1" descr="37-透"/>
          <p:cNvPicPr>
            <a:picLocks noChangeAspect="1"/>
          </p:cNvPicPr>
          <p:nvPr/>
        </p:nvPicPr>
        <p:blipFill>
          <a:blip r:embed="rId1"/>
          <a:stretch>
            <a:fillRect/>
          </a:stretch>
        </p:blipFill>
        <p:spPr>
          <a:xfrm>
            <a:off x="6052820" y="-20955"/>
            <a:ext cx="6858000" cy="6858000"/>
          </a:xfrm>
          <a:prstGeom prst="rect">
            <a:avLst/>
          </a:prstGeom>
        </p:spPr>
      </p:pic>
    </p:spTree>
    <p:custDataLst>
      <p:tags r:id="rId2"/>
    </p:custData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5" name="表格 14"/>
          <p:cNvGraphicFramePr/>
          <p:nvPr/>
        </p:nvGraphicFramePr>
        <p:xfrm>
          <a:off x="15240" y="-20955"/>
          <a:ext cx="6913880" cy="6246495"/>
        </p:xfrm>
        <a:graphic>
          <a:graphicData uri="http://schemas.openxmlformats.org/drawingml/2006/table">
            <a:tbl>
              <a:tblPr/>
              <a:tblGrid>
                <a:gridCol w="1365885"/>
                <a:gridCol w="1963420"/>
                <a:gridCol w="1122680"/>
                <a:gridCol w="602615"/>
                <a:gridCol w="1859280"/>
              </a:tblGrid>
              <a:tr h="1042035">
                <a:tc gridSpan="5">
                  <a:txBody>
                    <a:bodyPr/>
                    <a:p>
                      <a:pPr algn="ctr" fontAlgn="ctr"/>
                      <a:r>
                        <a:rPr lang="en-US" altLang="zh-CN" sz="1700" b="1">
                          <a:solidFill>
                            <a:srgbClr val="000000"/>
                          </a:solidFill>
                          <a:latin typeface="等线" panose="02010600030101010101" charset="-122"/>
                          <a:ea typeface="等线" panose="02010600030101010101" charset="-122"/>
                          <a:sym typeface="+mn-ea"/>
                        </a:rPr>
                        <a:t>Specifications</a:t>
                      </a:r>
                      <a:r>
                        <a:rPr lang="zh-CN" altLang="en-US" sz="1700" b="1">
                          <a:solidFill>
                            <a:srgbClr val="000000"/>
                          </a:solidFill>
                          <a:latin typeface="等线" panose="02010600030101010101" charset="-122"/>
                          <a:ea typeface="等线" panose="02010600030101010101" charset="-122"/>
                          <a:sym typeface="+mn-ea"/>
                        </a:rPr>
                        <a:t>：</a:t>
                      </a:r>
                      <a:r>
                        <a:rPr lang="en-US" altLang="zh-CN" sz="1700" b="1">
                          <a:solidFill>
                            <a:srgbClr val="000000"/>
                          </a:solidFill>
                          <a:latin typeface="等线" panose="02010600030101010101" charset="-122"/>
                          <a:ea typeface="等线" panose="02010600030101010101" charset="-122"/>
                          <a:sym typeface="+mn-ea"/>
                        </a:rPr>
                        <a:t>Vertical Air Circulator Fan-FXL286</a:t>
                      </a:r>
                      <a:endParaRPr lang="en-US" altLang="zh-CN" sz="1700" b="1">
                        <a:solidFill>
                          <a:srgbClr val="000000"/>
                        </a:solidFill>
                        <a:latin typeface="等线" panose="02010600030101010101" charset="-122"/>
                        <a:ea typeface="等线" panose="02010600030101010101" charset="-122"/>
                        <a:sym typeface="+mn-ea"/>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hMerge="1">
                  <a:tcP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c hMerge="1">
                  <a:tcP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c hMerge="1">
                  <a:tcP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c hMerge="1">
                  <a:tcPr>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r>
              <a:tr h="396240">
                <a:tc gridSpan="2">
                  <a:txBody>
                    <a:bodyPr/>
                    <a:p>
                      <a:pPr algn="ctr" fontAlgn="ctr"/>
                      <a:r>
                        <a:rPr lang="en-US" altLang="zh-CN" sz="1300" b="1" i="0">
                          <a:solidFill>
                            <a:srgbClr val="FFFFFF"/>
                          </a:solidFill>
                          <a:latin typeface="等线" panose="02010600030101010101" charset="-122"/>
                          <a:ea typeface="等线" panose="02010600030101010101" charset="-122"/>
                        </a:rPr>
                        <a:t>Product Specifications</a:t>
                      </a:r>
                      <a:endParaRPr lang="en-US" altLang="zh-CN" sz="1300" b="1" i="0">
                        <a:solidFill>
                          <a:srgbClr val="FFFFFF"/>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1A365D"/>
                    </a:solidFill>
                  </a:tcPr>
                </a:tc>
                <a:tc hMerge="1">
                  <a:tcPr>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c>
                  <a:txBody>
                    <a:bodyPr/>
                    <a:p>
                      <a:pPr algn="l" fontAlgn="ctr"/>
                      <a:r>
                        <a:rPr lang="en-US" altLang="zh-CN" sz="1300" b="1" i="0">
                          <a:solidFill>
                            <a:srgbClr val="FFFFFF"/>
                          </a:solidFill>
                          <a:latin typeface="等线" panose="02010600030101010101" charset="-122"/>
                          <a:ea typeface="等线" panose="02010600030101010101" charset="-122"/>
                        </a:rPr>
                        <a:t>Customizable</a:t>
                      </a:r>
                      <a:endParaRPr lang="en-US" altLang="zh-CN" sz="1300" b="1" i="0">
                        <a:solidFill>
                          <a:srgbClr val="FFFFFF"/>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1A365D"/>
                    </a:solidFill>
                  </a:tcPr>
                </a:tc>
                <a:tc gridSpan="2">
                  <a:txBody>
                    <a:bodyPr/>
                    <a:p>
                      <a:pPr algn="ctr" fontAlgn="ctr"/>
                      <a:r>
                        <a:rPr lang="en-US" altLang="zh-CN" sz="1300" b="1" i="0">
                          <a:solidFill>
                            <a:srgbClr val="FFFFFF"/>
                          </a:solidFill>
                          <a:latin typeface="等线" panose="02010600030101010101" charset="-122"/>
                          <a:ea typeface="等线" panose="02010600030101010101" charset="-122"/>
                        </a:rPr>
                        <a:t>Product Selling Points</a:t>
                      </a:r>
                      <a:endParaRPr lang="en-US" altLang="zh-CN" sz="1300" b="1" i="0">
                        <a:solidFill>
                          <a:srgbClr val="FFFFFF"/>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1A365D"/>
                    </a:solidFill>
                  </a:tcPr>
                </a:tc>
                <a:tc hMerge="1">
                  <a:tcPr>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r>
              <a:tr h="351790">
                <a:tc>
                  <a:txBody>
                    <a:bodyPr/>
                    <a:p>
                      <a:pPr algn="l" fontAlgn="ctr"/>
                      <a:r>
                        <a:rPr lang="en-US" altLang="zh-CN" sz="1200" b="1" i="0">
                          <a:solidFill>
                            <a:srgbClr val="000000"/>
                          </a:solidFill>
                          <a:latin typeface="等线" panose="02010600030101010101" charset="-122"/>
                          <a:ea typeface="等线" panose="02010600030101010101" charset="-122"/>
                        </a:rPr>
                        <a:t> Rated Voltage</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l" fontAlgn="ctr"/>
                      <a:r>
                        <a:rPr lang="en-US" altLang="zh-CN" sz="1200" b="0" i="0">
                          <a:solidFill>
                            <a:srgbClr val="000000"/>
                          </a:solidFill>
                          <a:latin typeface="等线" panose="02010600030101010101" charset="-122"/>
                          <a:ea typeface="等线" panose="02010600030101010101" charset="-122"/>
                        </a:rPr>
                        <a:t>220V~50Hz</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r>
                        <a:rPr lang="en-US" altLang="zh-CN" sz="1200" b="1" i="0">
                          <a:solidFill>
                            <a:srgbClr val="22C55E"/>
                          </a:solidFill>
                          <a:latin typeface="等线" panose="02010600030101010101" charset="-122"/>
                          <a:ea typeface="等线" panose="02010600030101010101" charset="-122"/>
                        </a:rPr>
                        <a:t>✓</a:t>
                      </a:r>
                      <a:endParaRPr lang="en-US" altLang="zh-CN" sz="1200" b="1" i="0">
                        <a:solidFill>
                          <a:srgbClr val="22C55E"/>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gridSpan="2">
                  <a:txBody>
                    <a:bodyPr/>
                    <a:p>
                      <a:pPr algn="ctr" fontAlgn="ctr"/>
                      <a:r>
                        <a:rPr lang="en-US" altLang="zh-CN" sz="1200">
                          <a:solidFill>
                            <a:srgbClr val="000000"/>
                          </a:solidFill>
                          <a:latin typeface="等线" panose="02010600030101010101" charset="-122"/>
                          <a:ea typeface="等线" panose="02010600030101010101" charset="-122"/>
                          <a:sym typeface="+mn-ea"/>
                        </a:rPr>
                        <a:t>3-speed rotary knob control</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hMerge="1">
                  <a:tcPr>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r>
              <a:tr h="352425">
                <a:tc>
                  <a:txBody>
                    <a:bodyPr/>
                    <a:p>
                      <a:pPr algn="l" fontAlgn="ctr"/>
                      <a:r>
                        <a:rPr lang="en-US" altLang="zh-CN" sz="1200" b="1" i="0">
                          <a:solidFill>
                            <a:srgbClr val="000000"/>
                          </a:solidFill>
                          <a:latin typeface="等线" panose="02010600030101010101" charset="-122"/>
                          <a:ea typeface="等线" panose="02010600030101010101" charset="-122"/>
                        </a:rPr>
                        <a:t> Rated Power</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l" fontAlgn="ctr"/>
                      <a:r>
                        <a:rPr lang="en-US" altLang="zh-CN" sz="1200">
                          <a:solidFill>
                            <a:srgbClr val="000000"/>
                          </a:solidFill>
                          <a:latin typeface="等线" panose="02010600030101010101" charset="-122"/>
                          <a:ea typeface="等线" panose="02010600030101010101" charset="-122"/>
                          <a:sym typeface="+mn-ea"/>
                        </a:rPr>
                        <a:t>45W</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r>
                        <a:rPr lang="en-US" altLang="zh-CN" sz="1200" b="1" i="0">
                          <a:solidFill>
                            <a:srgbClr val="22C55E"/>
                          </a:solidFill>
                          <a:latin typeface="等线" panose="02010600030101010101" charset="-122"/>
                          <a:ea typeface="等线" panose="02010600030101010101" charset="-122"/>
                        </a:rPr>
                        <a:t>✓</a:t>
                      </a:r>
                      <a:endParaRPr lang="en-US" altLang="zh-CN" sz="1200" b="1" i="0">
                        <a:solidFill>
                          <a:srgbClr val="22C55E"/>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gridSpan="2">
                  <a:txBody>
                    <a:bodyPr/>
                    <a:p>
                      <a:pPr algn="ctr" fontAlgn="ctr"/>
                      <a:r>
                        <a:rPr lang="en-US" altLang="zh-CN" sz="1200">
                          <a:solidFill>
                            <a:srgbClr val="000000"/>
                          </a:solidFill>
                          <a:latin typeface="等线" panose="02010600030101010101" charset="-122"/>
                          <a:ea typeface="等线" panose="02010600030101010101" charset="-122"/>
                          <a:sym typeface="+mn-ea"/>
                        </a:rPr>
                        <a:t>3D Wide-angle Oscillation</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hMerge="1">
                  <a:tcPr>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r>
              <a:tr h="351790">
                <a:tc>
                  <a:txBody>
                    <a:bodyPr/>
                    <a:p>
                      <a:pPr algn="l" fontAlgn="ctr"/>
                      <a:r>
                        <a:rPr lang="en-US" altLang="zh-CN" sz="1200" b="1" i="0">
                          <a:solidFill>
                            <a:srgbClr val="000000"/>
                          </a:solidFill>
                          <a:latin typeface="等线" panose="02010600030101010101" charset="-122"/>
                          <a:ea typeface="等线" panose="02010600030101010101" charset="-122"/>
                        </a:rPr>
                        <a:t> Body Material</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l" fontAlgn="ctr"/>
                      <a:r>
                        <a:rPr lang="en-US" altLang="zh-CN" sz="1200">
                          <a:solidFill>
                            <a:srgbClr val="000000"/>
                          </a:solidFill>
                          <a:latin typeface="等线" panose="02010600030101010101" charset="-122"/>
                          <a:ea typeface="等线" panose="02010600030101010101" charset="-122"/>
                          <a:sym typeface="+mn-ea"/>
                        </a:rPr>
                        <a:t>Metal &amp; Polypropylene (PP)</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r>
                        <a:rPr lang="en-US" altLang="zh-CN" sz="1200" b="1" i="0">
                          <a:solidFill>
                            <a:srgbClr val="22C55E"/>
                          </a:solidFill>
                          <a:latin typeface="等线" panose="02010600030101010101" charset="-122"/>
                          <a:ea typeface="等线" panose="02010600030101010101" charset="-122"/>
                        </a:rPr>
                        <a:t>✓</a:t>
                      </a:r>
                      <a:endParaRPr lang="en-US" altLang="zh-CN" sz="1200" b="1" i="0">
                        <a:solidFill>
                          <a:srgbClr val="22C55E"/>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gridSpan="2">
                  <a:txBody>
                    <a:bodyPr/>
                    <a:p>
                      <a:pPr algn="ctr" fontAlgn="ctr"/>
                      <a:r>
                        <a:rPr lang="en-US" altLang="zh-CN" sz="1200">
                          <a:solidFill>
                            <a:srgbClr val="000000"/>
                          </a:solidFill>
                          <a:latin typeface="等线" panose="02010600030101010101" charset="-122"/>
                          <a:ea typeface="等线" panose="02010600030101010101" charset="-122"/>
                          <a:sym typeface="+mn-ea"/>
                        </a:rPr>
                        <a:t>Adjustable fan height</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hMerge="1">
                  <a:tcPr>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r>
              <a:tr h="352425">
                <a:tc>
                  <a:txBody>
                    <a:bodyPr/>
                    <a:p>
                      <a:pPr algn="l" fontAlgn="ctr"/>
                      <a:r>
                        <a:rPr lang="en-US" altLang="zh-CN" sz="1200" b="1" i="0">
                          <a:solidFill>
                            <a:srgbClr val="000000"/>
                          </a:solidFill>
                          <a:latin typeface="等线" panose="02010600030101010101" charset="-122"/>
                          <a:ea typeface="等线" panose="02010600030101010101" charset="-122"/>
                        </a:rPr>
                        <a:t> Product Size</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l" fontAlgn="ctr">
                        <a:buClrTx/>
                        <a:buSzTx/>
                        <a:buFontTx/>
                      </a:pPr>
                      <a:r>
                        <a:rPr lang="en-US" altLang="zh-CN" sz="1200" b="0" i="0">
                          <a:solidFill>
                            <a:srgbClr val="000000"/>
                          </a:solidFill>
                          <a:latin typeface="等线" panose="02010600030101010101" charset="-122"/>
                          <a:ea typeface="等线" panose="02010600030101010101" charset="-122"/>
                        </a:rPr>
                        <a:t>325*290*1095mm</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endParaRPr sz="1200" b="1" i="0">
                        <a:solidFill>
                          <a:srgbClr val="22C55E"/>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gridSpan="2">
                  <a:txBody>
                    <a:bodyPr/>
                    <a:p>
                      <a:pPr algn="ctr" fontAlgn="ctr"/>
                      <a:r>
                        <a:rPr lang="en-US" altLang="zh-CN" sz="1200" b="0" i="0">
                          <a:solidFill>
                            <a:srgbClr val="000000"/>
                          </a:solidFill>
                          <a:latin typeface="等线" panose="02010600030101010101" charset="-122"/>
                          <a:ea typeface="等线" panose="02010600030101010101" charset="-122"/>
                        </a:rPr>
                        <a:t>Powerful airflow, quiet operation</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hMerge="1">
                  <a:tcPr>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r>
              <a:tr h="374015">
                <a:tc>
                  <a:txBody>
                    <a:bodyPr/>
                    <a:p>
                      <a:pPr algn="l" fontAlgn="ctr"/>
                      <a:r>
                        <a:rPr lang="en-US" altLang="zh-CN" sz="1200" b="1" i="0">
                          <a:solidFill>
                            <a:srgbClr val="000000"/>
                          </a:solidFill>
                          <a:latin typeface="等线" panose="02010600030101010101" charset="-122"/>
                          <a:ea typeface="等线" panose="02010600030101010101" charset="-122"/>
                        </a:rPr>
                        <a:t> Carton Size</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l" fontAlgn="ctr">
                        <a:buClrTx/>
                        <a:buSzTx/>
                        <a:buFontTx/>
                      </a:pPr>
                      <a:r>
                        <a:rPr lang="en-US" altLang="zh-CN" sz="1200">
                          <a:solidFill>
                            <a:srgbClr val="000000"/>
                          </a:solidFill>
                          <a:latin typeface="等线" panose="02010600030101010101" charset="-122"/>
                          <a:ea typeface="等线" panose="02010600030101010101" charset="-122"/>
                          <a:sym typeface="+mn-ea"/>
                        </a:rPr>
                        <a:t>540*285*355mm</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endParaRPr sz="1200" b="1" i="0">
                        <a:solidFill>
                          <a:srgbClr val="22C55E"/>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gridSpan="2">
                  <a:txBody>
                    <a:bodyPr/>
                    <a:p>
                      <a:pPr algn="ctr" fontAlgn="ctr"/>
                      <a:r>
                        <a:rPr lang="en-US" altLang="zh-CN" sz="1200" b="0" i="0">
                          <a:solidFill>
                            <a:srgbClr val="000000"/>
                          </a:solidFill>
                          <a:latin typeface="等线" panose="02010600030101010101" charset="-122"/>
                          <a:ea typeface="等线" panose="02010600030101010101" charset="-122"/>
                        </a:rPr>
                        <a:t>Dense safety grill protection</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hMerge="1">
                  <a:tcPr>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r>
              <a:tr h="352425">
                <a:tc>
                  <a:txBody>
                    <a:bodyPr/>
                    <a:p>
                      <a:pPr algn="l" fontAlgn="ctr"/>
                      <a:r>
                        <a:rPr lang="en-US" altLang="zh-CN" sz="1200" b="1" i="0">
                          <a:solidFill>
                            <a:srgbClr val="000000"/>
                          </a:solidFill>
                          <a:latin typeface="等线" panose="02010600030101010101" charset="-122"/>
                          <a:ea typeface="等线" panose="02010600030101010101" charset="-122"/>
                        </a:rPr>
                        <a:t> Control Mode</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l" fontAlgn="ctr"/>
                      <a:r>
                        <a:rPr lang="en-US" altLang="zh-CN" sz="1200">
                          <a:solidFill>
                            <a:srgbClr val="000000"/>
                          </a:solidFill>
                          <a:latin typeface="等线" panose="02010600030101010101" charset="-122"/>
                          <a:ea typeface="等线" panose="02010600030101010101" charset="-122"/>
                          <a:sym typeface="+mn-ea"/>
                        </a:rPr>
                        <a:t>Rotary Knob Control</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r>
                        <a:rPr lang="en-US" altLang="zh-CN" sz="1200" b="1" i="0">
                          <a:solidFill>
                            <a:srgbClr val="22C55E"/>
                          </a:solidFill>
                          <a:latin typeface="等线" panose="02010600030101010101" charset="-122"/>
                          <a:ea typeface="等线" panose="02010600030101010101" charset="-122"/>
                        </a:rPr>
                        <a:t>✓</a:t>
                      </a:r>
                      <a:endParaRPr lang="en-US" altLang="zh-CN" sz="1200" b="1" i="0">
                        <a:solidFill>
                          <a:srgbClr val="22C55E"/>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gridSpan="2">
                  <a:txBody>
                    <a:bodyPr/>
                    <a:p>
                      <a:pPr algn="ctr" fontAlgn="ctr"/>
                      <a:r>
                        <a:rPr lang="en-US" altLang="zh-CN" sz="1200" b="0" i="0">
                          <a:solidFill>
                            <a:srgbClr val="000000"/>
                          </a:solidFill>
                          <a:latin typeface="等线" panose="02010600030101010101" charset="-122"/>
                          <a:ea typeface="等线" panose="02010600030101010101" charset="-122"/>
                        </a:rPr>
                        <a:t>Stable base with counterweight</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hMerge="1">
                  <a:tcPr>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r>
              <a:tr h="351790">
                <a:tc>
                  <a:txBody>
                    <a:bodyPr/>
                    <a:p>
                      <a:pPr algn="l" fontAlgn="ctr"/>
                      <a:r>
                        <a:rPr lang="en-US" altLang="zh-CN" sz="1200" b="1" i="0">
                          <a:solidFill>
                            <a:srgbClr val="000000"/>
                          </a:solidFill>
                          <a:latin typeface="等线" panose="02010600030101010101" charset="-122"/>
                          <a:ea typeface="等线" panose="02010600030101010101" charset="-122"/>
                        </a:rPr>
                        <a:t> Packing Qty.</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l" fontAlgn="ctr"/>
                      <a:r>
                        <a:rPr lang="en-US" altLang="zh-CN" sz="1200" b="0" i="0">
                          <a:solidFill>
                            <a:srgbClr val="000000"/>
                          </a:solidFill>
                          <a:latin typeface="等线" panose="02010600030101010101" charset="-122"/>
                          <a:ea typeface="等线" panose="02010600030101010101" charset="-122"/>
                        </a:rPr>
                        <a:t>1 pcs/ctn</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r>
                        <a:rPr lang="en-US" altLang="zh-CN" sz="1200" b="1" i="0">
                          <a:solidFill>
                            <a:srgbClr val="22C55E"/>
                          </a:solidFill>
                          <a:latin typeface="等线" panose="02010600030101010101" charset="-122"/>
                          <a:ea typeface="等线" panose="02010600030101010101" charset="-122"/>
                        </a:rPr>
                        <a:t>✓</a:t>
                      </a:r>
                      <a:endParaRPr lang="en-US" altLang="zh-CN" sz="1200" b="1" i="0">
                        <a:solidFill>
                          <a:srgbClr val="22C55E"/>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gridSpan="2">
                  <a:txBody>
                    <a:bodyPr/>
                    <a:p>
                      <a:pPr algn="ctr" fontAlgn="ctr"/>
                      <a:r>
                        <a:rPr lang="en-US" altLang="zh-CN" sz="1200">
                          <a:solidFill>
                            <a:srgbClr val="000000"/>
                          </a:solidFill>
                          <a:latin typeface="等线" panose="02010600030101010101" charset="-122"/>
                          <a:ea typeface="等线" panose="02010600030101010101" charset="-122"/>
                          <a:sym typeface="+mn-ea"/>
                        </a:rPr>
                        <a:t>Customizable colors</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hMerge="1">
                  <a:tcPr>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r>
              <a:tr h="352425">
                <a:tc>
                  <a:txBody>
                    <a:bodyPr/>
                    <a:p>
                      <a:pPr algn="l" fontAlgn="ctr"/>
                      <a:r>
                        <a:rPr lang="en-US" altLang="zh-CN" sz="1200" b="1" i="0">
                          <a:solidFill>
                            <a:srgbClr val="000000"/>
                          </a:solidFill>
                          <a:latin typeface="等线" panose="02010600030101010101" charset="-122"/>
                          <a:ea typeface="等线" panose="02010600030101010101" charset="-122"/>
                        </a:rPr>
                        <a:t> Blade Quantity</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l" fontAlgn="ctr"/>
                      <a:r>
                        <a:rPr lang="en-US" altLang="zh-CN" sz="1200">
                          <a:solidFill>
                            <a:srgbClr val="000000"/>
                          </a:solidFill>
                          <a:latin typeface="等线" panose="02010600030101010101" charset="-122"/>
                          <a:ea typeface="等线" panose="02010600030101010101" charset="-122"/>
                          <a:sym typeface="+mn-ea"/>
                        </a:rPr>
                        <a:t>3 Plastic Blades</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endParaRPr lang="en-US" altLang="zh-CN" sz="1200" b="1" i="0">
                        <a:solidFill>
                          <a:srgbClr val="22C55E"/>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gridSpan="2">
                  <a:txBody>
                    <a:bodyPr/>
                    <a:p>
                      <a:pPr algn="ctr" fontAlgn="ctr"/>
                      <a:r>
                        <a:rPr lang="en-US" altLang="zh-CN" sz="1200" b="0" i="0">
                          <a:solidFill>
                            <a:srgbClr val="000000"/>
                          </a:solidFill>
                          <a:latin typeface="等线" panose="02010600030101010101" charset="-122"/>
                          <a:ea typeface="等线" panose="02010600030101010101" charset="-122"/>
                        </a:rPr>
                        <a:t>OEM &amp; ODM supported</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hMerge="1">
                  <a:tcPr>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r>
              <a:tr h="351790">
                <a:tc>
                  <a:txBody>
                    <a:bodyPr/>
                    <a:p>
                      <a:pPr algn="l" fontAlgn="ctr"/>
                      <a:r>
                        <a:rPr lang="en-US" altLang="zh-CN" sz="1200" b="1" i="0">
                          <a:solidFill>
                            <a:srgbClr val="000000"/>
                          </a:solidFill>
                          <a:latin typeface="等线" panose="02010600030101010101" charset="-122"/>
                          <a:ea typeface="等线" panose="02010600030101010101" charset="-122"/>
                        </a:rPr>
                        <a:t> Oscillation</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l" fontAlgn="ctr"/>
                      <a:r>
                        <a:rPr lang="en-US" altLang="zh-CN" sz="1200" b="0" i="0">
                          <a:solidFill>
                            <a:srgbClr val="000000"/>
                          </a:solidFill>
                          <a:latin typeface="等线" panose="02010600030101010101" charset="-122"/>
                          <a:ea typeface="等线" panose="02010600030101010101" charset="-122"/>
                        </a:rPr>
                        <a:t>Left &amp; Right Oscillation</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l" fontAlgn="ctr"/>
                      <a:endParaRPr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gridSpan="2">
                  <a:txBody>
                    <a:bodyPr/>
                    <a:p>
                      <a:pPr algn="ctr" fontAlgn="ctr"/>
                      <a:r>
                        <a:rPr lang="en-US" altLang="zh-CN" sz="1200" b="0" i="0">
                          <a:solidFill>
                            <a:srgbClr val="000000"/>
                          </a:solidFill>
                          <a:latin typeface="等线" panose="02010600030101010101" charset="-122"/>
                          <a:ea typeface="等线" panose="02010600030101010101" charset="-122"/>
                        </a:rPr>
                        <a:t>Carton color is customizable</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hMerge="1">
                  <a:tcPr>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r>
              <a:tr h="542925">
                <a:tc>
                  <a:txBody>
                    <a:bodyPr/>
                    <a:p>
                      <a:pPr algn="ctr" fontAlgn="ctr"/>
                      <a:r>
                        <a:rPr lang="en-US" altLang="zh-CN" sz="1300" b="1" i="0">
                          <a:solidFill>
                            <a:srgbClr val="FFFFFF"/>
                          </a:solidFill>
                          <a:latin typeface="等线" panose="02010600030101010101" charset="-122"/>
                          <a:ea typeface="等线" panose="02010600030101010101" charset="-122"/>
                        </a:rPr>
                        <a:t>Packing Data</a:t>
                      </a:r>
                      <a:endParaRPr lang="en-US" altLang="zh-CN" sz="1300" b="1" i="0">
                        <a:solidFill>
                          <a:srgbClr val="FFFFFF"/>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1A365D"/>
                    </a:solidFill>
                  </a:tcPr>
                </a:tc>
                <a:tc>
                  <a:txBody>
                    <a:bodyPr/>
                    <a:p>
                      <a:pPr algn="l" fontAlgn="ctr"/>
                      <a:endParaRPr sz="13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1A365D"/>
                    </a:solidFill>
                  </a:tcPr>
                </a:tc>
                <a:tc gridSpan="3">
                  <a:txBody>
                    <a:bodyPr/>
                    <a:p>
                      <a:pPr algn="ctr" fontAlgn="ctr"/>
                      <a:r>
                        <a:rPr lang="en-US" altLang="zh-CN" sz="1300" b="1" i="0">
                          <a:solidFill>
                            <a:srgbClr val="FFFFFF"/>
                          </a:solidFill>
                          <a:latin typeface="等线" panose="02010600030101010101" charset="-122"/>
                          <a:ea typeface="等线" panose="02010600030101010101" charset="-122"/>
                        </a:rPr>
                        <a:t>Packing Quantity</a:t>
                      </a:r>
                      <a:r>
                        <a:rPr lang="zh-CN" altLang="en-US" sz="1300" b="1" i="0">
                          <a:solidFill>
                            <a:srgbClr val="FFFFFF"/>
                          </a:solidFill>
                          <a:latin typeface="等线" panose="02010600030101010101" charset="-122"/>
                          <a:ea typeface="等线" panose="02010600030101010101" charset="-122"/>
                        </a:rPr>
                        <a:t>（</a:t>
                      </a:r>
                      <a:r>
                        <a:rPr lang="en-US" altLang="zh-CN" sz="1300" b="1" i="0">
                          <a:solidFill>
                            <a:srgbClr val="FFFFFF"/>
                          </a:solidFill>
                          <a:latin typeface="等线" panose="02010600030101010101" charset="-122"/>
                          <a:ea typeface="等线" panose="02010600030101010101" charset="-122"/>
                        </a:rPr>
                        <a:t>pcs </a:t>
                      </a:r>
                      <a:r>
                        <a:rPr lang="zh-CN" altLang="en-US" sz="1300" b="1" i="0">
                          <a:solidFill>
                            <a:srgbClr val="FFFFFF"/>
                          </a:solidFill>
                          <a:latin typeface="等线" panose="02010600030101010101" charset="-122"/>
                          <a:ea typeface="等线" panose="02010600030101010101" charset="-122"/>
                        </a:rPr>
                        <a:t>）</a:t>
                      </a:r>
                      <a:endParaRPr lang="zh-CN" altLang="en-US" sz="1300" b="1" i="0">
                        <a:solidFill>
                          <a:srgbClr val="FFFFFF"/>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1A365D"/>
                    </a:solidFill>
                  </a:tcPr>
                </a:tc>
                <a:tc hMerge="1">
                  <a:tcP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c hMerge="1">
                  <a:tcPr>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r>
              <a:tr h="542290">
                <a:tc>
                  <a:txBody>
                    <a:bodyPr/>
                    <a:p>
                      <a:pPr algn="ctr" fontAlgn="ctr"/>
                      <a:r>
                        <a:rPr lang="en-US" altLang="zh-CN" sz="1200" b="1" i="0">
                          <a:solidFill>
                            <a:srgbClr val="000000"/>
                          </a:solidFill>
                          <a:latin typeface="等线" panose="02010600030101010101" charset="-122"/>
                          <a:ea typeface="等线" panose="02010600030101010101" charset="-122"/>
                        </a:rPr>
                        <a:t>Specifications</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r>
                        <a:rPr lang="en-US" altLang="zh-CN" sz="1200" b="1" i="0">
                          <a:solidFill>
                            <a:srgbClr val="000000"/>
                          </a:solidFill>
                          <a:latin typeface="等线" panose="02010600030101010101" charset="-122"/>
                          <a:ea typeface="等线" panose="02010600030101010101" charset="-122"/>
                        </a:rPr>
                        <a:t>G.W /N.W(KG)</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r>
                        <a:rPr lang="en-US" altLang="zh-CN" sz="1200" b="1" i="0">
                          <a:solidFill>
                            <a:srgbClr val="000000"/>
                          </a:solidFill>
                          <a:latin typeface="等线" panose="02010600030101010101" charset="-122"/>
                          <a:ea typeface="等线" panose="02010600030101010101" charset="-122"/>
                        </a:rPr>
                        <a:t>20GP</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r>
                        <a:rPr lang="en-US" altLang="zh-CN" sz="1200" b="1" i="0">
                          <a:solidFill>
                            <a:srgbClr val="000000"/>
                          </a:solidFill>
                          <a:latin typeface="等线" panose="02010600030101010101" charset="-122"/>
                          <a:ea typeface="等线" panose="02010600030101010101" charset="-122"/>
                        </a:rPr>
                        <a:t>40GP</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r>
                        <a:rPr lang="en-US" altLang="zh-CN" sz="1200" b="1" i="0">
                          <a:solidFill>
                            <a:srgbClr val="000000"/>
                          </a:solidFill>
                          <a:latin typeface="等线" panose="02010600030101010101" charset="-122"/>
                          <a:ea typeface="等线" panose="02010600030101010101" charset="-122"/>
                        </a:rPr>
                        <a:t>40HQ</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r>
              <a:tr h="532130">
                <a:tc>
                  <a:txBody>
                    <a:bodyPr/>
                    <a:p>
                      <a:pPr algn="ctr" fontAlgn="ctr"/>
                      <a:r>
                        <a:rPr lang="en-US" altLang="zh-CN" sz="1200">
                          <a:solidFill>
                            <a:srgbClr val="000000"/>
                          </a:solidFill>
                          <a:latin typeface="等线" panose="02010600030101010101" charset="-122"/>
                          <a:ea typeface="等线" panose="02010600030101010101" charset="-122"/>
                          <a:sym typeface="+mn-ea"/>
                        </a:rPr>
                        <a:t>Vertical Air Circulator Fan</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r>
                        <a:rPr lang="en-US" altLang="zh-CN" sz="1200" b="0" i="0">
                          <a:solidFill>
                            <a:srgbClr val="000000"/>
                          </a:solidFill>
                          <a:latin typeface="等线" panose="02010600030101010101" charset="-122"/>
                          <a:ea typeface="等线" panose="02010600030101010101" charset="-122"/>
                        </a:rPr>
                        <a:t>5.8/4.8</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r>
                        <a:rPr lang="en-US" altLang="zh-CN" sz="1100" b="0" i="0">
                          <a:solidFill>
                            <a:srgbClr val="000000"/>
                          </a:solidFill>
                          <a:latin typeface="宋体" panose="02010600030101010101" pitchFamily="2" charset="-122"/>
                          <a:ea typeface="宋体" panose="02010600030101010101" pitchFamily="2" charset="-122"/>
                        </a:rPr>
                        <a:t>458</a:t>
                      </a:r>
                      <a:r>
                        <a:rPr lang="en-US" altLang="zh-CN" sz="1100" b="0" i="0">
                          <a:solidFill>
                            <a:srgbClr val="000000"/>
                          </a:solidFill>
                          <a:latin typeface="宋体" panose="02010600030101010101" pitchFamily="2" charset="-122"/>
                          <a:ea typeface="宋体" panose="02010600030101010101" pitchFamily="2" charset="-122"/>
                        </a:rPr>
                        <a:t> </a:t>
                      </a:r>
                      <a:endParaRPr lang="en-US" altLang="zh-CN" sz="1100" b="0" i="0">
                        <a:solidFill>
                          <a:srgbClr val="000000"/>
                        </a:solidFill>
                        <a:latin typeface="宋体" panose="02010600030101010101" pitchFamily="2" charset="-122"/>
                        <a:ea typeface="宋体" panose="02010600030101010101" pitchFamily="2"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r>
                        <a:rPr lang="en-US" altLang="zh-CN" sz="1100" b="0" i="0">
                          <a:solidFill>
                            <a:srgbClr val="000000"/>
                          </a:solidFill>
                          <a:latin typeface="宋体" panose="02010600030101010101" pitchFamily="2" charset="-122"/>
                          <a:ea typeface="宋体" panose="02010600030101010101" pitchFamily="2" charset="-122"/>
                        </a:rPr>
                        <a:t>1007</a:t>
                      </a:r>
                      <a:r>
                        <a:rPr lang="en-US" altLang="zh-CN" sz="1100" b="0" i="0">
                          <a:solidFill>
                            <a:srgbClr val="000000"/>
                          </a:solidFill>
                          <a:latin typeface="宋体" panose="02010600030101010101" pitchFamily="2" charset="-122"/>
                          <a:ea typeface="宋体" panose="02010600030101010101" pitchFamily="2" charset="-122"/>
                        </a:rPr>
                        <a:t> </a:t>
                      </a:r>
                      <a:endParaRPr lang="en-US" altLang="zh-CN" sz="1100" b="0" i="0">
                        <a:solidFill>
                          <a:srgbClr val="000000"/>
                        </a:solidFill>
                        <a:latin typeface="宋体" panose="02010600030101010101" pitchFamily="2" charset="-122"/>
                        <a:ea typeface="宋体" panose="02010600030101010101" pitchFamily="2"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r>
                        <a:rPr lang="en-US" altLang="zh-CN" sz="1100" b="0" i="0">
                          <a:solidFill>
                            <a:srgbClr val="000000"/>
                          </a:solidFill>
                          <a:latin typeface="宋体" panose="02010600030101010101" pitchFamily="2" charset="-122"/>
                          <a:ea typeface="宋体" panose="02010600030101010101" pitchFamily="2" charset="-122"/>
                        </a:rPr>
                        <a:t>1245</a:t>
                      </a:r>
                      <a:r>
                        <a:rPr lang="en-US" altLang="zh-CN" sz="1100" b="0" i="0">
                          <a:solidFill>
                            <a:srgbClr val="000000"/>
                          </a:solidFill>
                          <a:latin typeface="宋体" panose="02010600030101010101" pitchFamily="2" charset="-122"/>
                          <a:ea typeface="宋体" panose="02010600030101010101" pitchFamily="2" charset="-122"/>
                        </a:rPr>
                        <a:t> </a:t>
                      </a:r>
                      <a:endParaRPr lang="en-US" altLang="zh-CN" sz="1100" b="0" i="0">
                        <a:solidFill>
                          <a:srgbClr val="000000"/>
                        </a:solidFill>
                        <a:latin typeface="宋体" panose="02010600030101010101" pitchFamily="2" charset="-122"/>
                        <a:ea typeface="宋体" panose="02010600030101010101" pitchFamily="2"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r>
            </a:tbl>
          </a:graphicData>
        </a:graphic>
      </p:graphicFrame>
      <p:pic>
        <p:nvPicPr>
          <p:cNvPr id="5" name="图片 4"/>
          <p:cNvPicPr>
            <a:picLocks noChangeAspect="1"/>
          </p:cNvPicPr>
          <p:nvPr/>
        </p:nvPicPr>
        <p:blipFill>
          <a:blip r:embed="rId1">
            <a:clrChange>
              <a:clrFrom>
                <a:srgbClr val="FFFFFF">
                  <a:alpha val="100000"/>
                </a:srgbClr>
              </a:clrFrom>
              <a:clrTo>
                <a:srgbClr val="FFFFFF">
                  <a:alpha val="100000"/>
                  <a:alpha val="0"/>
                </a:srgbClr>
              </a:clrTo>
            </a:clrChange>
          </a:blip>
          <a:stretch>
            <a:fillRect/>
          </a:stretch>
        </p:blipFill>
        <p:spPr>
          <a:xfrm>
            <a:off x="6604000" y="542925"/>
            <a:ext cx="5772785" cy="5772785"/>
          </a:xfrm>
          <a:prstGeom prst="rect">
            <a:avLst/>
          </a:prstGeom>
        </p:spPr>
      </p:pic>
    </p:spTree>
    <p:custDataLst>
      <p:tags r:id="rId2"/>
    </p:custData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5" name="表格 14"/>
          <p:cNvGraphicFramePr/>
          <p:nvPr/>
        </p:nvGraphicFramePr>
        <p:xfrm>
          <a:off x="15240" y="-20955"/>
          <a:ext cx="6913880" cy="6246495"/>
        </p:xfrm>
        <a:graphic>
          <a:graphicData uri="http://schemas.openxmlformats.org/drawingml/2006/table">
            <a:tbl>
              <a:tblPr/>
              <a:tblGrid>
                <a:gridCol w="1365885"/>
                <a:gridCol w="1963420"/>
                <a:gridCol w="1122680"/>
                <a:gridCol w="602615"/>
                <a:gridCol w="1859280"/>
              </a:tblGrid>
              <a:tr h="1042035">
                <a:tc gridSpan="5">
                  <a:txBody>
                    <a:bodyPr/>
                    <a:p>
                      <a:pPr algn="ctr" fontAlgn="ctr"/>
                      <a:r>
                        <a:rPr lang="en-US" altLang="zh-CN" sz="1700" b="1">
                          <a:solidFill>
                            <a:srgbClr val="000000"/>
                          </a:solidFill>
                          <a:latin typeface="等线" panose="02010600030101010101" charset="-122"/>
                          <a:ea typeface="等线" panose="02010600030101010101" charset="-122"/>
                          <a:sym typeface="+mn-ea"/>
                        </a:rPr>
                        <a:t>Specifications</a:t>
                      </a:r>
                      <a:r>
                        <a:rPr lang="zh-CN" altLang="en-US" sz="1700" b="1">
                          <a:solidFill>
                            <a:srgbClr val="000000"/>
                          </a:solidFill>
                          <a:latin typeface="等线" panose="02010600030101010101" charset="-122"/>
                          <a:ea typeface="等线" panose="02010600030101010101" charset="-122"/>
                          <a:sym typeface="+mn-ea"/>
                        </a:rPr>
                        <a:t>：</a:t>
                      </a:r>
                      <a:r>
                        <a:rPr lang="en-US" altLang="zh-CN" sz="1700" b="1">
                          <a:solidFill>
                            <a:srgbClr val="000000"/>
                          </a:solidFill>
                          <a:latin typeface="等线" panose="02010600030101010101" charset="-122"/>
                          <a:ea typeface="等线" panose="02010600030101010101" charset="-122"/>
                          <a:sym typeface="+mn-ea"/>
                        </a:rPr>
                        <a:t>Vertical Air Circulator Fan-FXL286D</a:t>
                      </a:r>
                      <a:endParaRPr lang="en-US" altLang="zh-CN" sz="1700" b="1">
                        <a:solidFill>
                          <a:srgbClr val="000000"/>
                        </a:solidFill>
                        <a:latin typeface="等线" panose="02010600030101010101" charset="-122"/>
                        <a:ea typeface="等线" panose="02010600030101010101" charset="-122"/>
                        <a:sym typeface="+mn-ea"/>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hMerge="1">
                  <a:tcP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c hMerge="1">
                  <a:tcP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c hMerge="1">
                  <a:tcP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c hMerge="1">
                  <a:tcPr>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r>
              <a:tr h="396240">
                <a:tc gridSpan="2">
                  <a:txBody>
                    <a:bodyPr/>
                    <a:p>
                      <a:pPr algn="ctr" fontAlgn="ctr"/>
                      <a:r>
                        <a:rPr lang="en-US" altLang="zh-CN" sz="1300" b="1" i="0">
                          <a:solidFill>
                            <a:srgbClr val="FFFFFF"/>
                          </a:solidFill>
                          <a:latin typeface="等线" panose="02010600030101010101" charset="-122"/>
                          <a:ea typeface="等线" panose="02010600030101010101" charset="-122"/>
                        </a:rPr>
                        <a:t>Product Specifications</a:t>
                      </a:r>
                      <a:endParaRPr lang="en-US" altLang="zh-CN" sz="1300" b="1" i="0">
                        <a:solidFill>
                          <a:srgbClr val="FFFFFF"/>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1A365D"/>
                    </a:solidFill>
                  </a:tcPr>
                </a:tc>
                <a:tc hMerge="1">
                  <a:tcPr>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c>
                  <a:txBody>
                    <a:bodyPr/>
                    <a:p>
                      <a:pPr algn="l" fontAlgn="ctr"/>
                      <a:r>
                        <a:rPr lang="en-US" altLang="zh-CN" sz="1300" b="1" i="0">
                          <a:solidFill>
                            <a:srgbClr val="FFFFFF"/>
                          </a:solidFill>
                          <a:latin typeface="等线" panose="02010600030101010101" charset="-122"/>
                          <a:ea typeface="等线" panose="02010600030101010101" charset="-122"/>
                        </a:rPr>
                        <a:t>Customizable</a:t>
                      </a:r>
                      <a:endParaRPr lang="en-US" altLang="zh-CN" sz="1300" b="1" i="0">
                        <a:solidFill>
                          <a:srgbClr val="FFFFFF"/>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1A365D"/>
                    </a:solidFill>
                  </a:tcPr>
                </a:tc>
                <a:tc gridSpan="2">
                  <a:txBody>
                    <a:bodyPr/>
                    <a:p>
                      <a:pPr algn="ctr" fontAlgn="ctr"/>
                      <a:r>
                        <a:rPr lang="en-US" altLang="zh-CN" sz="1300" b="1" i="0">
                          <a:solidFill>
                            <a:srgbClr val="FFFFFF"/>
                          </a:solidFill>
                          <a:latin typeface="等线" panose="02010600030101010101" charset="-122"/>
                          <a:ea typeface="等线" panose="02010600030101010101" charset="-122"/>
                        </a:rPr>
                        <a:t>Product Selling Points</a:t>
                      </a:r>
                      <a:endParaRPr lang="en-US" altLang="zh-CN" sz="1300" b="1" i="0">
                        <a:solidFill>
                          <a:srgbClr val="FFFFFF"/>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1A365D"/>
                    </a:solidFill>
                  </a:tcPr>
                </a:tc>
                <a:tc hMerge="1">
                  <a:tcPr>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r>
              <a:tr h="351790">
                <a:tc>
                  <a:txBody>
                    <a:bodyPr/>
                    <a:p>
                      <a:pPr algn="l" fontAlgn="ctr"/>
                      <a:r>
                        <a:rPr lang="en-US" altLang="zh-CN" sz="1200" b="1" i="0">
                          <a:solidFill>
                            <a:srgbClr val="000000"/>
                          </a:solidFill>
                          <a:latin typeface="等线" panose="02010600030101010101" charset="-122"/>
                          <a:ea typeface="等线" panose="02010600030101010101" charset="-122"/>
                        </a:rPr>
                        <a:t> Rated Voltage</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l" fontAlgn="ctr"/>
                      <a:r>
                        <a:rPr lang="en-US" altLang="zh-CN" sz="1200" b="0" i="0">
                          <a:solidFill>
                            <a:srgbClr val="000000"/>
                          </a:solidFill>
                          <a:latin typeface="等线" panose="02010600030101010101" charset="-122"/>
                          <a:ea typeface="等线" panose="02010600030101010101" charset="-122"/>
                        </a:rPr>
                        <a:t>220V~50Hz</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r>
                        <a:rPr lang="en-US" altLang="zh-CN" sz="1200" b="1" i="0">
                          <a:solidFill>
                            <a:srgbClr val="22C55E"/>
                          </a:solidFill>
                          <a:latin typeface="等线" panose="02010600030101010101" charset="-122"/>
                          <a:ea typeface="等线" panose="02010600030101010101" charset="-122"/>
                        </a:rPr>
                        <a:t>✓</a:t>
                      </a:r>
                      <a:endParaRPr lang="en-US" altLang="zh-CN" sz="1200" b="1" i="0">
                        <a:solidFill>
                          <a:srgbClr val="22C55E"/>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gridSpan="2">
                  <a:txBody>
                    <a:bodyPr/>
                    <a:p>
                      <a:pPr algn="ctr" fontAlgn="ctr"/>
                      <a:r>
                        <a:rPr lang="en-US" altLang="zh-CN" sz="1200" b="0" i="0">
                          <a:solidFill>
                            <a:srgbClr val="000000"/>
                          </a:solidFill>
                          <a:latin typeface="等线" panose="02010600030101010101" charset="-122"/>
                          <a:ea typeface="等线" panose="02010600030101010101" charset="-122"/>
                        </a:rPr>
                        <a:t>8 speed levels, remote control</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hMerge="1">
                  <a:tcPr>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r>
              <a:tr h="352425">
                <a:tc>
                  <a:txBody>
                    <a:bodyPr/>
                    <a:p>
                      <a:pPr algn="l" fontAlgn="ctr"/>
                      <a:r>
                        <a:rPr lang="en-US" altLang="zh-CN" sz="1200" b="1" i="0">
                          <a:solidFill>
                            <a:srgbClr val="000000"/>
                          </a:solidFill>
                          <a:latin typeface="等线" panose="02010600030101010101" charset="-122"/>
                          <a:ea typeface="等线" panose="02010600030101010101" charset="-122"/>
                        </a:rPr>
                        <a:t> Rated Power</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l" fontAlgn="ctr"/>
                      <a:r>
                        <a:rPr lang="en-US" altLang="zh-CN" sz="1200">
                          <a:solidFill>
                            <a:srgbClr val="000000"/>
                          </a:solidFill>
                          <a:latin typeface="等线" panose="02010600030101010101" charset="-122"/>
                          <a:ea typeface="等线" panose="02010600030101010101" charset="-122"/>
                          <a:sym typeface="+mn-ea"/>
                        </a:rPr>
                        <a:t>45W</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r>
                        <a:rPr lang="en-US" altLang="zh-CN" sz="1200" b="1" i="0">
                          <a:solidFill>
                            <a:srgbClr val="22C55E"/>
                          </a:solidFill>
                          <a:latin typeface="等线" panose="02010600030101010101" charset="-122"/>
                          <a:ea typeface="等线" panose="02010600030101010101" charset="-122"/>
                        </a:rPr>
                        <a:t>✓</a:t>
                      </a:r>
                      <a:endParaRPr lang="en-US" altLang="zh-CN" sz="1200" b="1" i="0">
                        <a:solidFill>
                          <a:srgbClr val="22C55E"/>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gridSpan="2">
                  <a:txBody>
                    <a:bodyPr/>
                    <a:p>
                      <a:pPr algn="ctr" fontAlgn="ctr"/>
                      <a:r>
                        <a:rPr lang="en-US" altLang="zh-CN" sz="1200">
                          <a:solidFill>
                            <a:srgbClr val="000000"/>
                          </a:solidFill>
                          <a:latin typeface="等线" panose="02010600030101010101" charset="-122"/>
                          <a:ea typeface="等线" panose="02010600030101010101" charset="-122"/>
                          <a:sym typeface="+mn-ea"/>
                        </a:rPr>
                        <a:t>3D Wide-angle Oscillation+24-hour timer</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hMerge="1">
                  <a:tcPr>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r>
              <a:tr h="351790">
                <a:tc>
                  <a:txBody>
                    <a:bodyPr/>
                    <a:p>
                      <a:pPr algn="l" fontAlgn="ctr"/>
                      <a:r>
                        <a:rPr lang="en-US" altLang="zh-CN" sz="1200" b="1" i="0">
                          <a:solidFill>
                            <a:srgbClr val="000000"/>
                          </a:solidFill>
                          <a:latin typeface="等线" panose="02010600030101010101" charset="-122"/>
                          <a:ea typeface="等线" panose="02010600030101010101" charset="-122"/>
                        </a:rPr>
                        <a:t> Body Material</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l" fontAlgn="ctr"/>
                      <a:r>
                        <a:rPr lang="en-US" altLang="zh-CN" sz="1200">
                          <a:solidFill>
                            <a:srgbClr val="000000"/>
                          </a:solidFill>
                          <a:latin typeface="等线" panose="02010600030101010101" charset="-122"/>
                          <a:ea typeface="等线" panose="02010600030101010101" charset="-122"/>
                          <a:sym typeface="+mn-ea"/>
                        </a:rPr>
                        <a:t>Metal &amp; Polypropylene (PP)</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r>
                        <a:rPr lang="en-US" altLang="zh-CN" sz="1200" b="1" i="0">
                          <a:solidFill>
                            <a:srgbClr val="22C55E"/>
                          </a:solidFill>
                          <a:latin typeface="等线" panose="02010600030101010101" charset="-122"/>
                          <a:ea typeface="等线" panose="02010600030101010101" charset="-122"/>
                        </a:rPr>
                        <a:t>✓</a:t>
                      </a:r>
                      <a:endParaRPr lang="en-US" altLang="zh-CN" sz="1200" b="1" i="0">
                        <a:solidFill>
                          <a:srgbClr val="22C55E"/>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gridSpan="2">
                  <a:txBody>
                    <a:bodyPr/>
                    <a:p>
                      <a:pPr algn="ctr" fontAlgn="ctr"/>
                      <a:r>
                        <a:rPr lang="en-US" altLang="zh-CN" sz="1200">
                          <a:solidFill>
                            <a:srgbClr val="000000"/>
                          </a:solidFill>
                          <a:latin typeface="等线" panose="02010600030101010101" charset="-122"/>
                          <a:ea typeface="等线" panose="02010600030101010101" charset="-122"/>
                          <a:sym typeface="+mn-ea"/>
                        </a:rPr>
                        <a:t>Adjustable fan height</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hMerge="1">
                  <a:tcPr>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r>
              <a:tr h="352425">
                <a:tc>
                  <a:txBody>
                    <a:bodyPr/>
                    <a:p>
                      <a:pPr algn="l" fontAlgn="ctr"/>
                      <a:r>
                        <a:rPr lang="en-US" altLang="zh-CN" sz="1200" b="1" i="0">
                          <a:solidFill>
                            <a:srgbClr val="000000"/>
                          </a:solidFill>
                          <a:latin typeface="等线" panose="02010600030101010101" charset="-122"/>
                          <a:ea typeface="等线" panose="02010600030101010101" charset="-122"/>
                        </a:rPr>
                        <a:t> Product Size</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l" fontAlgn="ctr">
                        <a:buClrTx/>
                        <a:buSzTx/>
                        <a:buFontTx/>
                      </a:pPr>
                      <a:r>
                        <a:rPr lang="en-US" altLang="zh-CN" sz="1200" b="0" i="0">
                          <a:solidFill>
                            <a:srgbClr val="000000"/>
                          </a:solidFill>
                          <a:latin typeface="等线" panose="02010600030101010101" charset="-122"/>
                          <a:ea typeface="等线" panose="02010600030101010101" charset="-122"/>
                        </a:rPr>
                        <a:t>325*290*1095mm</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endParaRPr sz="1200" b="1" i="0">
                        <a:solidFill>
                          <a:srgbClr val="22C55E"/>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gridSpan="2">
                  <a:txBody>
                    <a:bodyPr/>
                    <a:p>
                      <a:pPr algn="ctr" fontAlgn="ctr"/>
                      <a:r>
                        <a:rPr lang="en-US" altLang="zh-CN" sz="1200" b="0" i="0">
                          <a:solidFill>
                            <a:srgbClr val="000000"/>
                          </a:solidFill>
                          <a:latin typeface="等线" panose="02010600030101010101" charset="-122"/>
                          <a:ea typeface="等线" panose="02010600030101010101" charset="-122"/>
                        </a:rPr>
                        <a:t>Powerful airflow, quiet operation</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hMerge="1">
                  <a:tcPr>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r>
              <a:tr h="374015">
                <a:tc>
                  <a:txBody>
                    <a:bodyPr/>
                    <a:p>
                      <a:pPr algn="l" fontAlgn="ctr"/>
                      <a:r>
                        <a:rPr lang="en-US" altLang="zh-CN" sz="1200" b="1" i="0">
                          <a:solidFill>
                            <a:srgbClr val="000000"/>
                          </a:solidFill>
                          <a:latin typeface="等线" panose="02010600030101010101" charset="-122"/>
                          <a:ea typeface="等线" panose="02010600030101010101" charset="-122"/>
                        </a:rPr>
                        <a:t> Carton Size</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l" fontAlgn="ctr">
                        <a:buClrTx/>
                        <a:buSzTx/>
                        <a:buFontTx/>
                      </a:pPr>
                      <a:r>
                        <a:rPr lang="en-US" altLang="zh-CN" sz="1200">
                          <a:solidFill>
                            <a:srgbClr val="000000"/>
                          </a:solidFill>
                          <a:latin typeface="等线" panose="02010600030101010101" charset="-122"/>
                          <a:ea typeface="等线" panose="02010600030101010101" charset="-122"/>
                          <a:sym typeface="+mn-ea"/>
                        </a:rPr>
                        <a:t>540*285*355mm</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endParaRPr sz="1200" b="1" i="0">
                        <a:solidFill>
                          <a:srgbClr val="22C55E"/>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gridSpan="2">
                  <a:txBody>
                    <a:bodyPr/>
                    <a:p>
                      <a:pPr algn="ctr" fontAlgn="ctr"/>
                      <a:r>
                        <a:rPr lang="en-US" altLang="zh-CN" sz="1200" b="0" i="0">
                          <a:solidFill>
                            <a:srgbClr val="000000"/>
                          </a:solidFill>
                          <a:latin typeface="等线" panose="02010600030101010101" charset="-122"/>
                          <a:ea typeface="等线" panose="02010600030101010101" charset="-122"/>
                        </a:rPr>
                        <a:t>Dense safety grill protection</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hMerge="1">
                  <a:tcPr>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r>
              <a:tr h="352425">
                <a:tc>
                  <a:txBody>
                    <a:bodyPr/>
                    <a:p>
                      <a:pPr algn="l" fontAlgn="ctr"/>
                      <a:r>
                        <a:rPr lang="en-US" altLang="zh-CN" sz="1200" b="1" i="0">
                          <a:solidFill>
                            <a:srgbClr val="000000"/>
                          </a:solidFill>
                          <a:latin typeface="等线" panose="02010600030101010101" charset="-122"/>
                          <a:ea typeface="等线" panose="02010600030101010101" charset="-122"/>
                        </a:rPr>
                        <a:t> Control Mode</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l" fontAlgn="ctr"/>
                      <a:r>
                        <a:rPr lang="en-US" altLang="zh-CN" sz="1200">
                          <a:solidFill>
                            <a:srgbClr val="000000"/>
                          </a:solidFill>
                          <a:latin typeface="等线" panose="02010600030101010101" charset="-122"/>
                          <a:ea typeface="等线" panose="02010600030101010101" charset="-122"/>
                          <a:sym typeface="+mn-ea"/>
                        </a:rPr>
                        <a:t>Remote control operation</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r>
                        <a:rPr lang="en-US" altLang="zh-CN" sz="1200" b="1" i="0">
                          <a:solidFill>
                            <a:srgbClr val="22C55E"/>
                          </a:solidFill>
                          <a:latin typeface="等线" panose="02010600030101010101" charset="-122"/>
                          <a:ea typeface="等线" panose="02010600030101010101" charset="-122"/>
                        </a:rPr>
                        <a:t>✓</a:t>
                      </a:r>
                      <a:endParaRPr lang="en-US" altLang="zh-CN" sz="1200" b="1" i="0">
                        <a:solidFill>
                          <a:srgbClr val="22C55E"/>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gridSpan="2">
                  <a:txBody>
                    <a:bodyPr/>
                    <a:p>
                      <a:pPr algn="ctr" fontAlgn="ctr"/>
                      <a:r>
                        <a:rPr lang="en-US" altLang="zh-CN" sz="1200" b="0" i="0">
                          <a:solidFill>
                            <a:srgbClr val="000000"/>
                          </a:solidFill>
                          <a:latin typeface="等线" panose="02010600030101010101" charset="-122"/>
                          <a:ea typeface="等线" panose="02010600030101010101" charset="-122"/>
                        </a:rPr>
                        <a:t>Stable base with counterweight</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hMerge="1">
                  <a:tcPr>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r>
              <a:tr h="351790">
                <a:tc>
                  <a:txBody>
                    <a:bodyPr/>
                    <a:p>
                      <a:pPr algn="l" fontAlgn="ctr"/>
                      <a:r>
                        <a:rPr lang="en-US" altLang="zh-CN" sz="1200" b="1" i="0">
                          <a:solidFill>
                            <a:srgbClr val="000000"/>
                          </a:solidFill>
                          <a:latin typeface="等线" panose="02010600030101010101" charset="-122"/>
                          <a:ea typeface="等线" panose="02010600030101010101" charset="-122"/>
                        </a:rPr>
                        <a:t> Packing Qty.</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l" fontAlgn="ctr"/>
                      <a:r>
                        <a:rPr lang="en-US" altLang="zh-CN" sz="1200" b="0" i="0">
                          <a:solidFill>
                            <a:srgbClr val="000000"/>
                          </a:solidFill>
                          <a:latin typeface="等线" panose="02010600030101010101" charset="-122"/>
                          <a:ea typeface="等线" panose="02010600030101010101" charset="-122"/>
                        </a:rPr>
                        <a:t>1 pcs/ctn</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r>
                        <a:rPr lang="en-US" altLang="zh-CN" sz="1200" b="1" i="0">
                          <a:solidFill>
                            <a:srgbClr val="22C55E"/>
                          </a:solidFill>
                          <a:latin typeface="等线" panose="02010600030101010101" charset="-122"/>
                          <a:ea typeface="等线" panose="02010600030101010101" charset="-122"/>
                        </a:rPr>
                        <a:t>✓</a:t>
                      </a:r>
                      <a:endParaRPr lang="en-US" altLang="zh-CN" sz="1200" b="1" i="0">
                        <a:solidFill>
                          <a:srgbClr val="22C55E"/>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gridSpan="2">
                  <a:txBody>
                    <a:bodyPr/>
                    <a:p>
                      <a:pPr algn="ctr" fontAlgn="ctr"/>
                      <a:r>
                        <a:rPr lang="en-US" altLang="zh-CN" sz="1200">
                          <a:solidFill>
                            <a:srgbClr val="000000"/>
                          </a:solidFill>
                          <a:latin typeface="等线" panose="02010600030101010101" charset="-122"/>
                          <a:ea typeface="等线" panose="02010600030101010101" charset="-122"/>
                          <a:sym typeface="+mn-ea"/>
                        </a:rPr>
                        <a:t>Customizable colors</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hMerge="1">
                  <a:tcPr>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r>
              <a:tr h="352425">
                <a:tc>
                  <a:txBody>
                    <a:bodyPr/>
                    <a:p>
                      <a:pPr algn="l" fontAlgn="ctr"/>
                      <a:r>
                        <a:rPr lang="en-US" altLang="zh-CN" sz="1200" b="1" i="0">
                          <a:solidFill>
                            <a:srgbClr val="000000"/>
                          </a:solidFill>
                          <a:latin typeface="等线" panose="02010600030101010101" charset="-122"/>
                          <a:ea typeface="等线" panose="02010600030101010101" charset="-122"/>
                        </a:rPr>
                        <a:t> Blade Quantity</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l" fontAlgn="ctr"/>
                      <a:r>
                        <a:rPr lang="en-US" altLang="zh-CN" sz="1200">
                          <a:solidFill>
                            <a:srgbClr val="000000"/>
                          </a:solidFill>
                          <a:latin typeface="等线" panose="02010600030101010101" charset="-122"/>
                          <a:ea typeface="等线" panose="02010600030101010101" charset="-122"/>
                          <a:sym typeface="+mn-ea"/>
                        </a:rPr>
                        <a:t>3 Plastic Blades</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endParaRPr lang="en-US" altLang="zh-CN" sz="1200" b="1" i="0">
                        <a:solidFill>
                          <a:srgbClr val="22C55E"/>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gridSpan="2">
                  <a:txBody>
                    <a:bodyPr/>
                    <a:p>
                      <a:pPr algn="ctr" fontAlgn="ctr"/>
                      <a:r>
                        <a:rPr lang="en-US" altLang="zh-CN" sz="1200" b="0" i="0">
                          <a:solidFill>
                            <a:srgbClr val="000000"/>
                          </a:solidFill>
                          <a:latin typeface="等线" panose="02010600030101010101" charset="-122"/>
                          <a:ea typeface="等线" panose="02010600030101010101" charset="-122"/>
                        </a:rPr>
                        <a:t>OEM &amp; ODM supported</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hMerge="1">
                  <a:tcPr>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r>
              <a:tr h="351790">
                <a:tc>
                  <a:txBody>
                    <a:bodyPr/>
                    <a:p>
                      <a:pPr algn="l" fontAlgn="ctr"/>
                      <a:r>
                        <a:rPr lang="en-US" altLang="zh-CN" sz="1200" b="1" i="0">
                          <a:solidFill>
                            <a:srgbClr val="000000"/>
                          </a:solidFill>
                          <a:latin typeface="等线" panose="02010600030101010101" charset="-122"/>
                          <a:ea typeface="等线" panose="02010600030101010101" charset="-122"/>
                        </a:rPr>
                        <a:t> Oscillation</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l" fontAlgn="ctr"/>
                      <a:r>
                        <a:rPr lang="en-US" altLang="zh-CN" sz="1200" b="0" i="0">
                          <a:solidFill>
                            <a:srgbClr val="000000"/>
                          </a:solidFill>
                          <a:latin typeface="等线" panose="02010600030101010101" charset="-122"/>
                          <a:ea typeface="等线" panose="02010600030101010101" charset="-122"/>
                        </a:rPr>
                        <a:t>Left &amp; Right Oscillation</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l" fontAlgn="ctr"/>
                      <a:endParaRPr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gridSpan="2">
                  <a:txBody>
                    <a:bodyPr/>
                    <a:p>
                      <a:pPr algn="ctr" fontAlgn="ctr"/>
                      <a:r>
                        <a:rPr lang="en-US" altLang="zh-CN" sz="1200" b="0" i="0">
                          <a:solidFill>
                            <a:srgbClr val="000000"/>
                          </a:solidFill>
                          <a:latin typeface="等线" panose="02010600030101010101" charset="-122"/>
                          <a:ea typeface="等线" panose="02010600030101010101" charset="-122"/>
                        </a:rPr>
                        <a:t>Carton color is customizable</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hMerge="1">
                  <a:tcPr>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r>
              <a:tr h="542925">
                <a:tc>
                  <a:txBody>
                    <a:bodyPr/>
                    <a:p>
                      <a:pPr algn="ctr" fontAlgn="ctr"/>
                      <a:r>
                        <a:rPr lang="en-US" altLang="zh-CN" sz="1300" b="1" i="0">
                          <a:solidFill>
                            <a:srgbClr val="FFFFFF"/>
                          </a:solidFill>
                          <a:latin typeface="等线" panose="02010600030101010101" charset="-122"/>
                          <a:ea typeface="等线" panose="02010600030101010101" charset="-122"/>
                        </a:rPr>
                        <a:t>Packing Data</a:t>
                      </a:r>
                      <a:endParaRPr lang="en-US" altLang="zh-CN" sz="1300" b="1" i="0">
                        <a:solidFill>
                          <a:srgbClr val="FFFFFF"/>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1A365D"/>
                    </a:solidFill>
                  </a:tcPr>
                </a:tc>
                <a:tc>
                  <a:txBody>
                    <a:bodyPr/>
                    <a:p>
                      <a:pPr algn="l" fontAlgn="ctr"/>
                      <a:endParaRPr sz="13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1A365D"/>
                    </a:solidFill>
                  </a:tcPr>
                </a:tc>
                <a:tc gridSpan="3">
                  <a:txBody>
                    <a:bodyPr/>
                    <a:p>
                      <a:pPr algn="ctr" fontAlgn="ctr"/>
                      <a:r>
                        <a:rPr lang="en-US" altLang="zh-CN" sz="1300" b="1" i="0">
                          <a:solidFill>
                            <a:srgbClr val="FFFFFF"/>
                          </a:solidFill>
                          <a:latin typeface="等线" panose="02010600030101010101" charset="-122"/>
                          <a:ea typeface="等线" panose="02010600030101010101" charset="-122"/>
                        </a:rPr>
                        <a:t>Packing Quantity</a:t>
                      </a:r>
                      <a:r>
                        <a:rPr lang="zh-CN" altLang="en-US" sz="1300" b="1" i="0">
                          <a:solidFill>
                            <a:srgbClr val="FFFFFF"/>
                          </a:solidFill>
                          <a:latin typeface="等线" panose="02010600030101010101" charset="-122"/>
                          <a:ea typeface="等线" panose="02010600030101010101" charset="-122"/>
                        </a:rPr>
                        <a:t>（</a:t>
                      </a:r>
                      <a:r>
                        <a:rPr lang="en-US" altLang="zh-CN" sz="1300" b="1" i="0">
                          <a:solidFill>
                            <a:srgbClr val="FFFFFF"/>
                          </a:solidFill>
                          <a:latin typeface="等线" panose="02010600030101010101" charset="-122"/>
                          <a:ea typeface="等线" panose="02010600030101010101" charset="-122"/>
                        </a:rPr>
                        <a:t>pcs </a:t>
                      </a:r>
                      <a:r>
                        <a:rPr lang="zh-CN" altLang="en-US" sz="1300" b="1" i="0">
                          <a:solidFill>
                            <a:srgbClr val="FFFFFF"/>
                          </a:solidFill>
                          <a:latin typeface="等线" panose="02010600030101010101" charset="-122"/>
                          <a:ea typeface="等线" panose="02010600030101010101" charset="-122"/>
                        </a:rPr>
                        <a:t>）</a:t>
                      </a:r>
                      <a:endParaRPr lang="zh-CN" altLang="en-US" sz="1300" b="1" i="0">
                        <a:solidFill>
                          <a:srgbClr val="FFFFFF"/>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1A365D"/>
                    </a:solidFill>
                  </a:tcPr>
                </a:tc>
                <a:tc hMerge="1">
                  <a:tcP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c hMerge="1">
                  <a:tcPr>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r>
              <a:tr h="542290">
                <a:tc>
                  <a:txBody>
                    <a:bodyPr/>
                    <a:p>
                      <a:pPr algn="ctr" fontAlgn="ctr"/>
                      <a:r>
                        <a:rPr lang="en-US" altLang="zh-CN" sz="1200" b="1" i="0">
                          <a:solidFill>
                            <a:srgbClr val="000000"/>
                          </a:solidFill>
                          <a:latin typeface="等线" panose="02010600030101010101" charset="-122"/>
                          <a:ea typeface="等线" panose="02010600030101010101" charset="-122"/>
                        </a:rPr>
                        <a:t>Specifications</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r>
                        <a:rPr lang="en-US" altLang="zh-CN" sz="1200" b="1" i="0">
                          <a:solidFill>
                            <a:srgbClr val="000000"/>
                          </a:solidFill>
                          <a:latin typeface="等线" panose="02010600030101010101" charset="-122"/>
                          <a:ea typeface="等线" panose="02010600030101010101" charset="-122"/>
                        </a:rPr>
                        <a:t>G.W /N.W(KG)</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r>
                        <a:rPr lang="en-US" altLang="zh-CN" sz="1200" b="1" i="0">
                          <a:solidFill>
                            <a:srgbClr val="000000"/>
                          </a:solidFill>
                          <a:latin typeface="等线" panose="02010600030101010101" charset="-122"/>
                          <a:ea typeface="等线" panose="02010600030101010101" charset="-122"/>
                        </a:rPr>
                        <a:t>20GP</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r>
                        <a:rPr lang="en-US" altLang="zh-CN" sz="1200" b="1" i="0">
                          <a:solidFill>
                            <a:srgbClr val="000000"/>
                          </a:solidFill>
                          <a:latin typeface="等线" panose="02010600030101010101" charset="-122"/>
                          <a:ea typeface="等线" panose="02010600030101010101" charset="-122"/>
                        </a:rPr>
                        <a:t>40GP</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r>
                        <a:rPr lang="en-US" altLang="zh-CN" sz="1200" b="1" i="0">
                          <a:solidFill>
                            <a:srgbClr val="000000"/>
                          </a:solidFill>
                          <a:latin typeface="等线" panose="02010600030101010101" charset="-122"/>
                          <a:ea typeface="等线" panose="02010600030101010101" charset="-122"/>
                        </a:rPr>
                        <a:t>40HQ</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r>
              <a:tr h="532130">
                <a:tc>
                  <a:txBody>
                    <a:bodyPr/>
                    <a:p>
                      <a:pPr algn="ctr" fontAlgn="ctr"/>
                      <a:r>
                        <a:rPr lang="en-US" altLang="zh-CN" sz="1200">
                          <a:solidFill>
                            <a:srgbClr val="000000"/>
                          </a:solidFill>
                          <a:latin typeface="等线" panose="02010600030101010101" charset="-122"/>
                          <a:ea typeface="等线" panose="02010600030101010101" charset="-122"/>
                          <a:sym typeface="+mn-ea"/>
                        </a:rPr>
                        <a:t>Vertical Air Circulator Fan</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r>
                        <a:rPr lang="en-US" altLang="zh-CN" sz="1200" b="0" i="0">
                          <a:solidFill>
                            <a:srgbClr val="000000"/>
                          </a:solidFill>
                          <a:latin typeface="等线" panose="02010600030101010101" charset="-122"/>
                          <a:ea typeface="等线" panose="02010600030101010101" charset="-122"/>
                        </a:rPr>
                        <a:t>5.8/4.8</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r>
                        <a:rPr lang="en-US" altLang="zh-CN" sz="1100" b="0" i="0">
                          <a:solidFill>
                            <a:srgbClr val="000000"/>
                          </a:solidFill>
                          <a:latin typeface="宋体" panose="02010600030101010101" pitchFamily="2" charset="-122"/>
                          <a:ea typeface="宋体" panose="02010600030101010101" pitchFamily="2" charset="-122"/>
                        </a:rPr>
                        <a:t>458</a:t>
                      </a:r>
                      <a:r>
                        <a:rPr lang="en-US" altLang="zh-CN" sz="1100" b="0" i="0">
                          <a:solidFill>
                            <a:srgbClr val="000000"/>
                          </a:solidFill>
                          <a:latin typeface="宋体" panose="02010600030101010101" pitchFamily="2" charset="-122"/>
                          <a:ea typeface="宋体" panose="02010600030101010101" pitchFamily="2" charset="-122"/>
                        </a:rPr>
                        <a:t> </a:t>
                      </a:r>
                      <a:endParaRPr lang="en-US" altLang="zh-CN" sz="1100" b="0" i="0">
                        <a:solidFill>
                          <a:srgbClr val="000000"/>
                        </a:solidFill>
                        <a:latin typeface="宋体" panose="02010600030101010101" pitchFamily="2" charset="-122"/>
                        <a:ea typeface="宋体" panose="02010600030101010101" pitchFamily="2"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r>
                        <a:rPr lang="en-US" altLang="zh-CN" sz="1100" b="0" i="0">
                          <a:solidFill>
                            <a:srgbClr val="000000"/>
                          </a:solidFill>
                          <a:latin typeface="宋体" panose="02010600030101010101" pitchFamily="2" charset="-122"/>
                          <a:ea typeface="宋体" panose="02010600030101010101" pitchFamily="2" charset="-122"/>
                        </a:rPr>
                        <a:t>1007</a:t>
                      </a:r>
                      <a:r>
                        <a:rPr lang="en-US" altLang="zh-CN" sz="1100" b="0" i="0">
                          <a:solidFill>
                            <a:srgbClr val="000000"/>
                          </a:solidFill>
                          <a:latin typeface="宋体" panose="02010600030101010101" pitchFamily="2" charset="-122"/>
                          <a:ea typeface="宋体" panose="02010600030101010101" pitchFamily="2" charset="-122"/>
                        </a:rPr>
                        <a:t> </a:t>
                      </a:r>
                      <a:endParaRPr lang="en-US" altLang="zh-CN" sz="1100" b="0" i="0">
                        <a:solidFill>
                          <a:srgbClr val="000000"/>
                        </a:solidFill>
                        <a:latin typeface="宋体" panose="02010600030101010101" pitchFamily="2" charset="-122"/>
                        <a:ea typeface="宋体" panose="02010600030101010101" pitchFamily="2"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r>
                        <a:rPr lang="en-US" altLang="zh-CN" sz="1100" b="0" i="0">
                          <a:solidFill>
                            <a:srgbClr val="000000"/>
                          </a:solidFill>
                          <a:latin typeface="宋体" panose="02010600030101010101" pitchFamily="2" charset="-122"/>
                          <a:ea typeface="宋体" panose="02010600030101010101" pitchFamily="2" charset="-122"/>
                        </a:rPr>
                        <a:t>1245</a:t>
                      </a:r>
                      <a:r>
                        <a:rPr lang="en-US" altLang="zh-CN" sz="1100" b="0" i="0">
                          <a:solidFill>
                            <a:srgbClr val="000000"/>
                          </a:solidFill>
                          <a:latin typeface="宋体" panose="02010600030101010101" pitchFamily="2" charset="-122"/>
                          <a:ea typeface="宋体" panose="02010600030101010101" pitchFamily="2" charset="-122"/>
                        </a:rPr>
                        <a:t> </a:t>
                      </a:r>
                      <a:endParaRPr lang="en-US" altLang="zh-CN" sz="1100" b="0" i="0">
                        <a:solidFill>
                          <a:srgbClr val="000000"/>
                        </a:solidFill>
                        <a:latin typeface="宋体" panose="02010600030101010101" pitchFamily="2" charset="-122"/>
                        <a:ea typeface="宋体" panose="02010600030101010101" pitchFamily="2"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r>
            </a:tbl>
          </a:graphicData>
        </a:graphic>
      </p:graphicFrame>
      <p:pic>
        <p:nvPicPr>
          <p:cNvPr id="4" name="图片 3" descr="38-透"/>
          <p:cNvPicPr>
            <a:picLocks noChangeAspect="1"/>
          </p:cNvPicPr>
          <p:nvPr/>
        </p:nvPicPr>
        <p:blipFill>
          <a:blip r:embed="rId1"/>
          <a:stretch>
            <a:fillRect/>
          </a:stretch>
        </p:blipFill>
        <p:spPr>
          <a:xfrm>
            <a:off x="6084570" y="0"/>
            <a:ext cx="6858000" cy="6858000"/>
          </a:xfrm>
          <a:prstGeom prst="rect">
            <a:avLst/>
          </a:prstGeom>
        </p:spPr>
      </p:pic>
    </p:spTree>
    <p:custDataLst>
      <p:tags r:id="rId2"/>
    </p:custData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5" name="表格 14"/>
          <p:cNvGraphicFramePr/>
          <p:nvPr/>
        </p:nvGraphicFramePr>
        <p:xfrm>
          <a:off x="15240" y="-20955"/>
          <a:ext cx="6913880" cy="6246495"/>
        </p:xfrm>
        <a:graphic>
          <a:graphicData uri="http://schemas.openxmlformats.org/drawingml/2006/table">
            <a:tbl>
              <a:tblPr/>
              <a:tblGrid>
                <a:gridCol w="1365885"/>
                <a:gridCol w="1963420"/>
                <a:gridCol w="1122680"/>
                <a:gridCol w="602615"/>
                <a:gridCol w="1859280"/>
              </a:tblGrid>
              <a:tr h="1042035">
                <a:tc gridSpan="5">
                  <a:txBody>
                    <a:bodyPr/>
                    <a:p>
                      <a:pPr algn="ctr" fontAlgn="ctr"/>
                      <a:r>
                        <a:rPr lang="en-US" altLang="zh-CN" sz="1700" b="1">
                          <a:solidFill>
                            <a:srgbClr val="000000"/>
                          </a:solidFill>
                          <a:latin typeface="等线" panose="02010600030101010101" charset="-122"/>
                          <a:ea typeface="等线" panose="02010600030101010101" charset="-122"/>
                          <a:sym typeface="+mn-ea"/>
                        </a:rPr>
                        <a:t>Specifications</a:t>
                      </a:r>
                      <a:r>
                        <a:rPr lang="zh-CN" altLang="en-US" sz="1700" b="1">
                          <a:solidFill>
                            <a:srgbClr val="000000"/>
                          </a:solidFill>
                          <a:latin typeface="等线" panose="02010600030101010101" charset="-122"/>
                          <a:ea typeface="等线" panose="02010600030101010101" charset="-122"/>
                          <a:sym typeface="+mn-ea"/>
                        </a:rPr>
                        <a:t>：</a:t>
                      </a:r>
                      <a:r>
                        <a:rPr lang="en-US" altLang="zh-CN" sz="1700" b="1">
                          <a:solidFill>
                            <a:srgbClr val="000000"/>
                          </a:solidFill>
                          <a:latin typeface="等线" panose="02010600030101010101" charset="-122"/>
                          <a:ea typeface="等线" panose="02010600030101010101" charset="-122"/>
                          <a:sym typeface="+mn-ea"/>
                        </a:rPr>
                        <a:t>Vertical Air Circulator Fan-FX580D</a:t>
                      </a:r>
                      <a:endParaRPr lang="en-US" altLang="zh-CN" sz="1700" b="1">
                        <a:solidFill>
                          <a:srgbClr val="000000"/>
                        </a:solidFill>
                        <a:latin typeface="等线" panose="02010600030101010101" charset="-122"/>
                        <a:ea typeface="等线" panose="02010600030101010101" charset="-122"/>
                        <a:sym typeface="+mn-ea"/>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hMerge="1">
                  <a:tcP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c hMerge="1">
                  <a:tcP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c hMerge="1">
                  <a:tcP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c hMerge="1">
                  <a:tcPr>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r>
              <a:tr h="396240">
                <a:tc gridSpan="2">
                  <a:txBody>
                    <a:bodyPr/>
                    <a:p>
                      <a:pPr algn="ctr" fontAlgn="ctr"/>
                      <a:r>
                        <a:rPr lang="en-US" altLang="zh-CN" sz="1300" b="1" i="0">
                          <a:solidFill>
                            <a:srgbClr val="FFFFFF"/>
                          </a:solidFill>
                          <a:latin typeface="等线" panose="02010600030101010101" charset="-122"/>
                          <a:ea typeface="等线" panose="02010600030101010101" charset="-122"/>
                        </a:rPr>
                        <a:t>Product Specifications</a:t>
                      </a:r>
                      <a:endParaRPr lang="en-US" altLang="zh-CN" sz="1300" b="1" i="0">
                        <a:solidFill>
                          <a:srgbClr val="FFFFFF"/>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1A365D"/>
                    </a:solidFill>
                  </a:tcPr>
                </a:tc>
                <a:tc hMerge="1">
                  <a:tcPr>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c>
                  <a:txBody>
                    <a:bodyPr/>
                    <a:p>
                      <a:pPr algn="l" fontAlgn="ctr"/>
                      <a:r>
                        <a:rPr lang="en-US" altLang="zh-CN" sz="1300" b="1" i="0">
                          <a:solidFill>
                            <a:srgbClr val="FFFFFF"/>
                          </a:solidFill>
                          <a:latin typeface="等线" panose="02010600030101010101" charset="-122"/>
                          <a:ea typeface="等线" panose="02010600030101010101" charset="-122"/>
                        </a:rPr>
                        <a:t>Customizable</a:t>
                      </a:r>
                      <a:endParaRPr lang="en-US" altLang="zh-CN" sz="1300" b="1" i="0">
                        <a:solidFill>
                          <a:srgbClr val="FFFFFF"/>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1A365D"/>
                    </a:solidFill>
                  </a:tcPr>
                </a:tc>
                <a:tc gridSpan="2">
                  <a:txBody>
                    <a:bodyPr/>
                    <a:p>
                      <a:pPr algn="ctr" fontAlgn="ctr"/>
                      <a:r>
                        <a:rPr lang="en-US" altLang="zh-CN" sz="1300" b="1" i="0">
                          <a:solidFill>
                            <a:srgbClr val="FFFFFF"/>
                          </a:solidFill>
                          <a:latin typeface="等线" panose="02010600030101010101" charset="-122"/>
                          <a:ea typeface="等线" panose="02010600030101010101" charset="-122"/>
                        </a:rPr>
                        <a:t>Product Selling Points</a:t>
                      </a:r>
                      <a:endParaRPr lang="en-US" altLang="zh-CN" sz="1300" b="1" i="0">
                        <a:solidFill>
                          <a:srgbClr val="FFFFFF"/>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1A365D"/>
                    </a:solidFill>
                  </a:tcPr>
                </a:tc>
                <a:tc hMerge="1">
                  <a:tcPr>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r>
              <a:tr h="351790">
                <a:tc>
                  <a:txBody>
                    <a:bodyPr/>
                    <a:p>
                      <a:pPr algn="l" fontAlgn="ctr"/>
                      <a:r>
                        <a:rPr lang="en-US" altLang="zh-CN" sz="1200" b="1" i="0">
                          <a:solidFill>
                            <a:srgbClr val="000000"/>
                          </a:solidFill>
                          <a:latin typeface="等线" panose="02010600030101010101" charset="-122"/>
                          <a:ea typeface="等线" panose="02010600030101010101" charset="-122"/>
                        </a:rPr>
                        <a:t> Rated Voltage</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l" fontAlgn="ctr"/>
                      <a:r>
                        <a:rPr lang="en-US" altLang="zh-CN" sz="1200" b="0" i="0">
                          <a:solidFill>
                            <a:srgbClr val="000000"/>
                          </a:solidFill>
                          <a:latin typeface="等线" panose="02010600030101010101" charset="-122"/>
                          <a:ea typeface="等线" panose="02010600030101010101" charset="-122"/>
                        </a:rPr>
                        <a:t>220V~50Hz</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r>
                        <a:rPr lang="en-US" altLang="zh-CN" sz="1200" b="1" i="0">
                          <a:solidFill>
                            <a:srgbClr val="22C55E"/>
                          </a:solidFill>
                          <a:latin typeface="等线" panose="02010600030101010101" charset="-122"/>
                          <a:ea typeface="等线" panose="02010600030101010101" charset="-122"/>
                        </a:rPr>
                        <a:t>✓</a:t>
                      </a:r>
                      <a:endParaRPr lang="en-US" altLang="zh-CN" sz="1200" b="1" i="0">
                        <a:solidFill>
                          <a:srgbClr val="22C55E"/>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gridSpan="2">
                  <a:txBody>
                    <a:bodyPr/>
                    <a:p>
                      <a:pPr algn="ctr" fontAlgn="ctr"/>
                      <a:r>
                        <a:rPr lang="en-US" altLang="zh-CN" sz="1200" b="0" i="0">
                          <a:solidFill>
                            <a:srgbClr val="000000"/>
                          </a:solidFill>
                          <a:latin typeface="等线" panose="02010600030101010101" charset="-122"/>
                          <a:ea typeface="等线" panose="02010600030101010101" charset="-122"/>
                        </a:rPr>
                        <a:t>6 speed levels, remote control</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hMerge="1">
                  <a:tcPr>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r>
              <a:tr h="352425">
                <a:tc>
                  <a:txBody>
                    <a:bodyPr/>
                    <a:p>
                      <a:pPr algn="l" fontAlgn="ctr"/>
                      <a:r>
                        <a:rPr lang="en-US" altLang="zh-CN" sz="1200" b="1" i="0">
                          <a:solidFill>
                            <a:srgbClr val="000000"/>
                          </a:solidFill>
                          <a:latin typeface="等线" panose="02010600030101010101" charset="-122"/>
                          <a:ea typeface="等线" panose="02010600030101010101" charset="-122"/>
                        </a:rPr>
                        <a:t> Rated Power</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l" fontAlgn="ctr"/>
                      <a:r>
                        <a:rPr lang="en-US" altLang="zh-CN" sz="1200">
                          <a:solidFill>
                            <a:srgbClr val="000000"/>
                          </a:solidFill>
                          <a:latin typeface="等线" panose="02010600030101010101" charset="-122"/>
                          <a:ea typeface="等线" panose="02010600030101010101" charset="-122"/>
                          <a:sym typeface="+mn-ea"/>
                        </a:rPr>
                        <a:t>40W</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r>
                        <a:rPr lang="en-US" altLang="zh-CN" sz="1200" b="1" i="0">
                          <a:solidFill>
                            <a:srgbClr val="22C55E"/>
                          </a:solidFill>
                          <a:latin typeface="等线" panose="02010600030101010101" charset="-122"/>
                          <a:ea typeface="等线" panose="02010600030101010101" charset="-122"/>
                        </a:rPr>
                        <a:t>✓</a:t>
                      </a:r>
                      <a:endParaRPr lang="en-US" altLang="zh-CN" sz="1200" b="1" i="0">
                        <a:solidFill>
                          <a:srgbClr val="22C55E"/>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gridSpan="2">
                  <a:txBody>
                    <a:bodyPr/>
                    <a:p>
                      <a:pPr algn="ctr" fontAlgn="ctr"/>
                      <a:r>
                        <a:rPr lang="en-US" altLang="zh-CN" sz="1200">
                          <a:solidFill>
                            <a:srgbClr val="000000"/>
                          </a:solidFill>
                          <a:latin typeface="等线" panose="02010600030101010101" charset="-122"/>
                          <a:ea typeface="等线" panose="02010600030101010101" charset="-122"/>
                          <a:sym typeface="+mn-ea"/>
                        </a:rPr>
                        <a:t>3D Wide-angle Oscillation+24-hour timer</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hMerge="1">
                  <a:tcPr>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r>
              <a:tr h="351790">
                <a:tc>
                  <a:txBody>
                    <a:bodyPr/>
                    <a:p>
                      <a:pPr algn="l" fontAlgn="ctr"/>
                      <a:r>
                        <a:rPr lang="en-US" altLang="zh-CN" sz="1200" b="1" i="0">
                          <a:solidFill>
                            <a:srgbClr val="000000"/>
                          </a:solidFill>
                          <a:latin typeface="等线" panose="02010600030101010101" charset="-122"/>
                          <a:ea typeface="等线" panose="02010600030101010101" charset="-122"/>
                        </a:rPr>
                        <a:t> Body Material</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l" fontAlgn="ctr"/>
                      <a:r>
                        <a:rPr lang="en-US" altLang="zh-CN" sz="1200" b="0" i="0">
                          <a:solidFill>
                            <a:srgbClr val="000000"/>
                          </a:solidFill>
                          <a:latin typeface="等线" panose="02010600030101010101" charset="-122"/>
                          <a:ea typeface="等线" panose="02010600030101010101" charset="-122"/>
                        </a:rPr>
                        <a:t>Polypropylene (PP)/</a:t>
                      </a:r>
                      <a:r>
                        <a:rPr lang="zh-CN" altLang="en-US" sz="1200" b="0" i="0">
                          <a:solidFill>
                            <a:srgbClr val="000000"/>
                          </a:solidFill>
                          <a:latin typeface="等线" panose="02010600030101010101" charset="-122"/>
                          <a:ea typeface="等线" panose="02010600030101010101" charset="-122"/>
                        </a:rPr>
                        <a:t>（</a:t>
                      </a:r>
                      <a:r>
                        <a:rPr lang="en-US" altLang="zh-CN" sz="1200" b="0" i="0">
                          <a:solidFill>
                            <a:srgbClr val="000000"/>
                          </a:solidFill>
                          <a:latin typeface="等线" panose="02010600030101010101" charset="-122"/>
                          <a:ea typeface="等线" panose="02010600030101010101" charset="-122"/>
                        </a:rPr>
                        <a:t>ABS</a:t>
                      </a:r>
                      <a:r>
                        <a:rPr lang="zh-CN" altLang="en-US" sz="1200" b="0" i="0">
                          <a:solidFill>
                            <a:srgbClr val="000000"/>
                          </a:solidFill>
                          <a:latin typeface="等线" panose="02010600030101010101" charset="-122"/>
                          <a:ea typeface="等线" panose="02010600030101010101" charset="-122"/>
                        </a:rPr>
                        <a:t>）</a:t>
                      </a:r>
                      <a:endParaRPr lang="zh-CN" altLang="en-US"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r>
                        <a:rPr lang="en-US" altLang="zh-CN" sz="1200" b="1" i="0">
                          <a:solidFill>
                            <a:srgbClr val="22C55E"/>
                          </a:solidFill>
                          <a:latin typeface="等线" panose="02010600030101010101" charset="-122"/>
                          <a:ea typeface="等线" panose="02010600030101010101" charset="-122"/>
                        </a:rPr>
                        <a:t>✓</a:t>
                      </a:r>
                      <a:endParaRPr lang="en-US" altLang="zh-CN" sz="1200" b="1" i="0">
                        <a:solidFill>
                          <a:srgbClr val="22C55E"/>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gridSpan="2">
                  <a:txBody>
                    <a:bodyPr/>
                    <a:p>
                      <a:pPr algn="ctr" fontAlgn="ctr"/>
                      <a:r>
                        <a:rPr lang="en-US" altLang="zh-CN" sz="1200">
                          <a:solidFill>
                            <a:srgbClr val="000000"/>
                          </a:solidFill>
                          <a:latin typeface="等线" panose="02010600030101010101" charset="-122"/>
                          <a:ea typeface="等线" panose="02010600030101010101" charset="-122"/>
                          <a:sym typeface="+mn-ea"/>
                        </a:rPr>
                        <a:t>Dual use as table or floor fan</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hMerge="1">
                  <a:tcPr>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r>
              <a:tr h="352425">
                <a:tc>
                  <a:txBody>
                    <a:bodyPr/>
                    <a:p>
                      <a:pPr algn="l" fontAlgn="ctr"/>
                      <a:r>
                        <a:rPr lang="en-US" altLang="zh-CN" sz="1200" b="1" i="0">
                          <a:solidFill>
                            <a:srgbClr val="000000"/>
                          </a:solidFill>
                          <a:latin typeface="等线" panose="02010600030101010101" charset="-122"/>
                          <a:ea typeface="等线" panose="02010600030101010101" charset="-122"/>
                        </a:rPr>
                        <a:t> Product Size</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l" fontAlgn="ctr">
                        <a:buClrTx/>
                        <a:buSzTx/>
                        <a:buFontTx/>
                      </a:pPr>
                      <a:r>
                        <a:rPr lang="en-US" altLang="zh-CN" sz="1200" b="0" i="0">
                          <a:solidFill>
                            <a:srgbClr val="000000"/>
                          </a:solidFill>
                          <a:latin typeface="等线" panose="02010600030101010101" charset="-122"/>
                          <a:ea typeface="等线" panose="02010600030101010101" charset="-122"/>
                        </a:rPr>
                        <a:t>325*325*998mm</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endParaRPr sz="1200" b="1" i="0">
                        <a:solidFill>
                          <a:srgbClr val="22C55E"/>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gridSpan="2">
                  <a:txBody>
                    <a:bodyPr/>
                    <a:p>
                      <a:pPr algn="ctr" fontAlgn="ctr"/>
                      <a:r>
                        <a:rPr lang="en-US" altLang="zh-CN" sz="1200" b="0" i="0">
                          <a:solidFill>
                            <a:srgbClr val="000000"/>
                          </a:solidFill>
                          <a:latin typeface="等线" panose="02010600030101010101" charset="-122"/>
                          <a:ea typeface="等线" panose="02010600030101010101" charset="-122"/>
                        </a:rPr>
                        <a:t>Powerful airflow, quiet operation</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hMerge="1">
                  <a:tcPr>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r>
              <a:tr h="374015">
                <a:tc>
                  <a:txBody>
                    <a:bodyPr/>
                    <a:p>
                      <a:pPr algn="l" fontAlgn="ctr"/>
                      <a:r>
                        <a:rPr lang="en-US" altLang="zh-CN" sz="1200" b="1" i="0">
                          <a:solidFill>
                            <a:srgbClr val="000000"/>
                          </a:solidFill>
                          <a:latin typeface="等线" panose="02010600030101010101" charset="-122"/>
                          <a:ea typeface="等线" panose="02010600030101010101" charset="-122"/>
                        </a:rPr>
                        <a:t> Carton Size</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l" fontAlgn="ctr">
                        <a:buClrTx/>
                        <a:buSzTx/>
                        <a:buFontTx/>
                      </a:pPr>
                      <a:r>
                        <a:rPr lang="en-US" altLang="zh-CN" sz="1200">
                          <a:solidFill>
                            <a:srgbClr val="000000"/>
                          </a:solidFill>
                          <a:latin typeface="等线" panose="02010600030101010101" charset="-122"/>
                          <a:ea typeface="等线" panose="02010600030101010101" charset="-122"/>
                          <a:sym typeface="+mn-ea"/>
                        </a:rPr>
                        <a:t>565*330*360mm</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endParaRPr sz="1200" b="1" i="0">
                        <a:solidFill>
                          <a:srgbClr val="22C55E"/>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gridSpan="2">
                  <a:txBody>
                    <a:bodyPr/>
                    <a:p>
                      <a:pPr algn="ctr" fontAlgn="ctr"/>
                      <a:r>
                        <a:rPr lang="en-US" altLang="zh-CN" sz="1200" b="0" i="0">
                          <a:solidFill>
                            <a:srgbClr val="000000"/>
                          </a:solidFill>
                          <a:latin typeface="等线" panose="02010600030101010101" charset="-122"/>
                          <a:ea typeface="等线" panose="02010600030101010101" charset="-122"/>
                        </a:rPr>
                        <a:t>Dense safety grill protection</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hMerge="1">
                  <a:tcPr>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r>
              <a:tr h="352425">
                <a:tc>
                  <a:txBody>
                    <a:bodyPr/>
                    <a:p>
                      <a:pPr algn="l" fontAlgn="ctr"/>
                      <a:r>
                        <a:rPr lang="en-US" altLang="zh-CN" sz="1200" b="1" i="0">
                          <a:solidFill>
                            <a:srgbClr val="000000"/>
                          </a:solidFill>
                          <a:latin typeface="等线" panose="02010600030101010101" charset="-122"/>
                          <a:ea typeface="等线" panose="02010600030101010101" charset="-122"/>
                        </a:rPr>
                        <a:t> Control Mode</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l" fontAlgn="ctr"/>
                      <a:r>
                        <a:rPr lang="en-US" altLang="zh-CN" sz="1200">
                          <a:solidFill>
                            <a:srgbClr val="000000"/>
                          </a:solidFill>
                          <a:latin typeface="等线" panose="02010600030101010101" charset="-122"/>
                          <a:ea typeface="等线" panose="02010600030101010101" charset="-122"/>
                          <a:sym typeface="+mn-ea"/>
                        </a:rPr>
                        <a:t>Remote control operation</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r>
                        <a:rPr lang="en-US" altLang="zh-CN" sz="1200" b="1" i="0">
                          <a:solidFill>
                            <a:srgbClr val="22C55E"/>
                          </a:solidFill>
                          <a:latin typeface="等线" panose="02010600030101010101" charset="-122"/>
                          <a:ea typeface="等线" panose="02010600030101010101" charset="-122"/>
                        </a:rPr>
                        <a:t>✓</a:t>
                      </a:r>
                      <a:endParaRPr lang="en-US" altLang="zh-CN" sz="1200" b="1" i="0">
                        <a:solidFill>
                          <a:srgbClr val="22C55E"/>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gridSpan="2">
                  <a:txBody>
                    <a:bodyPr/>
                    <a:p>
                      <a:pPr algn="ctr" fontAlgn="ctr"/>
                      <a:r>
                        <a:rPr lang="en-US" altLang="zh-CN" sz="1200" b="0" i="0">
                          <a:solidFill>
                            <a:srgbClr val="000000"/>
                          </a:solidFill>
                          <a:latin typeface="等线" panose="02010600030101010101" charset="-122"/>
                          <a:ea typeface="等线" panose="02010600030101010101" charset="-122"/>
                        </a:rPr>
                        <a:t>Stable base with counterweight</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hMerge="1">
                  <a:tcPr>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r>
              <a:tr h="351790">
                <a:tc>
                  <a:txBody>
                    <a:bodyPr/>
                    <a:p>
                      <a:pPr algn="l" fontAlgn="ctr"/>
                      <a:r>
                        <a:rPr lang="en-US" altLang="zh-CN" sz="1200" b="1" i="0">
                          <a:solidFill>
                            <a:srgbClr val="000000"/>
                          </a:solidFill>
                          <a:latin typeface="等线" panose="02010600030101010101" charset="-122"/>
                          <a:ea typeface="等线" panose="02010600030101010101" charset="-122"/>
                        </a:rPr>
                        <a:t> Packing Qty.</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l" fontAlgn="ctr"/>
                      <a:r>
                        <a:rPr lang="en-US" altLang="zh-CN" sz="1200" b="0" i="0">
                          <a:solidFill>
                            <a:srgbClr val="000000"/>
                          </a:solidFill>
                          <a:latin typeface="等线" panose="02010600030101010101" charset="-122"/>
                          <a:ea typeface="等线" panose="02010600030101010101" charset="-122"/>
                        </a:rPr>
                        <a:t>1 pcs/ctn</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r>
                        <a:rPr lang="en-US" altLang="zh-CN" sz="1200" b="1" i="0">
                          <a:solidFill>
                            <a:srgbClr val="22C55E"/>
                          </a:solidFill>
                          <a:latin typeface="等线" panose="02010600030101010101" charset="-122"/>
                          <a:ea typeface="等线" panose="02010600030101010101" charset="-122"/>
                        </a:rPr>
                        <a:t>✓</a:t>
                      </a:r>
                      <a:endParaRPr lang="en-US" altLang="zh-CN" sz="1200" b="1" i="0">
                        <a:solidFill>
                          <a:srgbClr val="22C55E"/>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gridSpan="2">
                  <a:txBody>
                    <a:bodyPr/>
                    <a:p>
                      <a:pPr algn="ctr" fontAlgn="ctr"/>
                      <a:r>
                        <a:rPr lang="en-US" altLang="zh-CN" sz="1200">
                          <a:solidFill>
                            <a:srgbClr val="000000"/>
                          </a:solidFill>
                          <a:latin typeface="等线" panose="02010600030101010101" charset="-122"/>
                          <a:ea typeface="等线" panose="02010600030101010101" charset="-122"/>
                          <a:sym typeface="+mn-ea"/>
                        </a:rPr>
                        <a:t>Customizable colors</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hMerge="1">
                  <a:tcPr>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r>
              <a:tr h="352425">
                <a:tc>
                  <a:txBody>
                    <a:bodyPr/>
                    <a:p>
                      <a:pPr algn="l" fontAlgn="ctr"/>
                      <a:r>
                        <a:rPr lang="en-US" altLang="zh-CN" sz="1200" b="1" i="0">
                          <a:solidFill>
                            <a:srgbClr val="000000"/>
                          </a:solidFill>
                          <a:latin typeface="等线" panose="02010600030101010101" charset="-122"/>
                          <a:ea typeface="等线" panose="02010600030101010101" charset="-122"/>
                        </a:rPr>
                        <a:t> Blade Quantity</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l" fontAlgn="ctr"/>
                      <a:r>
                        <a:rPr lang="en-US" altLang="zh-CN" sz="1200">
                          <a:solidFill>
                            <a:srgbClr val="000000"/>
                          </a:solidFill>
                          <a:latin typeface="等线" panose="02010600030101010101" charset="-122"/>
                          <a:ea typeface="等线" panose="02010600030101010101" charset="-122"/>
                          <a:sym typeface="+mn-ea"/>
                        </a:rPr>
                        <a:t>3 Plastic Blades</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endParaRPr lang="en-US" altLang="zh-CN" sz="1200" b="1" i="0">
                        <a:solidFill>
                          <a:srgbClr val="22C55E"/>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gridSpan="2">
                  <a:txBody>
                    <a:bodyPr/>
                    <a:p>
                      <a:pPr algn="ctr" fontAlgn="ctr"/>
                      <a:r>
                        <a:rPr lang="en-US" altLang="zh-CN" sz="1200" b="0" i="0">
                          <a:solidFill>
                            <a:srgbClr val="000000"/>
                          </a:solidFill>
                          <a:latin typeface="等线" panose="02010600030101010101" charset="-122"/>
                          <a:ea typeface="等线" panose="02010600030101010101" charset="-122"/>
                        </a:rPr>
                        <a:t>OEM &amp; ODM supported</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hMerge="1">
                  <a:tcPr>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r>
              <a:tr h="351790">
                <a:tc>
                  <a:txBody>
                    <a:bodyPr/>
                    <a:p>
                      <a:pPr algn="l" fontAlgn="ctr"/>
                      <a:r>
                        <a:rPr lang="en-US" altLang="zh-CN" sz="1200" b="1" i="0">
                          <a:solidFill>
                            <a:srgbClr val="000000"/>
                          </a:solidFill>
                          <a:latin typeface="等线" panose="02010600030101010101" charset="-122"/>
                          <a:ea typeface="等线" panose="02010600030101010101" charset="-122"/>
                        </a:rPr>
                        <a:t> Oscillation</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l" fontAlgn="ctr"/>
                      <a:r>
                        <a:rPr lang="en-US" altLang="zh-CN" sz="1200" b="0" i="0">
                          <a:solidFill>
                            <a:srgbClr val="000000"/>
                          </a:solidFill>
                          <a:latin typeface="等线" panose="02010600030101010101" charset="-122"/>
                          <a:ea typeface="等线" panose="02010600030101010101" charset="-122"/>
                        </a:rPr>
                        <a:t>Left &amp; Right Oscillation</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l" fontAlgn="ctr"/>
                      <a:endParaRPr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gridSpan="2">
                  <a:txBody>
                    <a:bodyPr/>
                    <a:p>
                      <a:pPr algn="ctr" fontAlgn="ctr"/>
                      <a:r>
                        <a:rPr lang="en-US" altLang="zh-CN" sz="1200" b="0" i="0">
                          <a:solidFill>
                            <a:srgbClr val="000000"/>
                          </a:solidFill>
                          <a:latin typeface="等线" panose="02010600030101010101" charset="-122"/>
                          <a:ea typeface="等线" panose="02010600030101010101" charset="-122"/>
                        </a:rPr>
                        <a:t>Carton color is customizable</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hMerge="1">
                  <a:tcPr>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r>
              <a:tr h="542925">
                <a:tc>
                  <a:txBody>
                    <a:bodyPr/>
                    <a:p>
                      <a:pPr algn="ctr" fontAlgn="ctr"/>
                      <a:r>
                        <a:rPr lang="en-US" altLang="zh-CN" sz="1300" b="1" i="0">
                          <a:solidFill>
                            <a:srgbClr val="FFFFFF"/>
                          </a:solidFill>
                          <a:latin typeface="等线" panose="02010600030101010101" charset="-122"/>
                          <a:ea typeface="等线" panose="02010600030101010101" charset="-122"/>
                        </a:rPr>
                        <a:t>Packing Data</a:t>
                      </a:r>
                      <a:endParaRPr lang="en-US" altLang="zh-CN" sz="1300" b="1" i="0">
                        <a:solidFill>
                          <a:srgbClr val="FFFFFF"/>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1A365D"/>
                    </a:solidFill>
                  </a:tcPr>
                </a:tc>
                <a:tc>
                  <a:txBody>
                    <a:bodyPr/>
                    <a:p>
                      <a:pPr algn="l" fontAlgn="ctr"/>
                      <a:endParaRPr sz="13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1A365D"/>
                    </a:solidFill>
                  </a:tcPr>
                </a:tc>
                <a:tc gridSpan="3">
                  <a:txBody>
                    <a:bodyPr/>
                    <a:p>
                      <a:pPr algn="ctr" fontAlgn="ctr"/>
                      <a:r>
                        <a:rPr lang="en-US" altLang="zh-CN" sz="1300" b="1" i="0">
                          <a:solidFill>
                            <a:srgbClr val="FFFFFF"/>
                          </a:solidFill>
                          <a:latin typeface="等线" panose="02010600030101010101" charset="-122"/>
                          <a:ea typeface="等线" panose="02010600030101010101" charset="-122"/>
                        </a:rPr>
                        <a:t>Packing Quantity</a:t>
                      </a:r>
                      <a:r>
                        <a:rPr lang="zh-CN" altLang="en-US" sz="1300" b="1" i="0">
                          <a:solidFill>
                            <a:srgbClr val="FFFFFF"/>
                          </a:solidFill>
                          <a:latin typeface="等线" panose="02010600030101010101" charset="-122"/>
                          <a:ea typeface="等线" panose="02010600030101010101" charset="-122"/>
                        </a:rPr>
                        <a:t>（</a:t>
                      </a:r>
                      <a:r>
                        <a:rPr lang="en-US" altLang="zh-CN" sz="1300" b="1" i="0">
                          <a:solidFill>
                            <a:srgbClr val="FFFFFF"/>
                          </a:solidFill>
                          <a:latin typeface="等线" panose="02010600030101010101" charset="-122"/>
                          <a:ea typeface="等线" panose="02010600030101010101" charset="-122"/>
                        </a:rPr>
                        <a:t>pcs </a:t>
                      </a:r>
                      <a:r>
                        <a:rPr lang="zh-CN" altLang="en-US" sz="1300" b="1" i="0">
                          <a:solidFill>
                            <a:srgbClr val="FFFFFF"/>
                          </a:solidFill>
                          <a:latin typeface="等线" panose="02010600030101010101" charset="-122"/>
                          <a:ea typeface="等线" panose="02010600030101010101" charset="-122"/>
                        </a:rPr>
                        <a:t>）</a:t>
                      </a:r>
                      <a:endParaRPr lang="zh-CN" altLang="en-US" sz="1300" b="1" i="0">
                        <a:solidFill>
                          <a:srgbClr val="FFFFFF"/>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1A365D"/>
                    </a:solidFill>
                  </a:tcPr>
                </a:tc>
                <a:tc hMerge="1">
                  <a:tcP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c hMerge="1">
                  <a:tcPr>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r>
              <a:tr h="542290">
                <a:tc>
                  <a:txBody>
                    <a:bodyPr/>
                    <a:p>
                      <a:pPr algn="ctr" fontAlgn="ctr"/>
                      <a:r>
                        <a:rPr lang="en-US" altLang="zh-CN" sz="1200" b="1" i="0">
                          <a:solidFill>
                            <a:srgbClr val="000000"/>
                          </a:solidFill>
                          <a:latin typeface="等线" panose="02010600030101010101" charset="-122"/>
                          <a:ea typeface="等线" panose="02010600030101010101" charset="-122"/>
                        </a:rPr>
                        <a:t>Specifications</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r>
                        <a:rPr lang="en-US" altLang="zh-CN" sz="1200" b="1" i="0">
                          <a:solidFill>
                            <a:srgbClr val="000000"/>
                          </a:solidFill>
                          <a:latin typeface="等线" panose="02010600030101010101" charset="-122"/>
                          <a:ea typeface="等线" panose="02010600030101010101" charset="-122"/>
                        </a:rPr>
                        <a:t>G.W /N.W(KG)</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r>
                        <a:rPr lang="en-US" altLang="zh-CN" sz="1200" b="1" i="0">
                          <a:solidFill>
                            <a:srgbClr val="000000"/>
                          </a:solidFill>
                          <a:latin typeface="等线" panose="02010600030101010101" charset="-122"/>
                          <a:ea typeface="等线" panose="02010600030101010101" charset="-122"/>
                        </a:rPr>
                        <a:t>20GP</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r>
                        <a:rPr lang="en-US" altLang="zh-CN" sz="1200" b="1" i="0">
                          <a:solidFill>
                            <a:srgbClr val="000000"/>
                          </a:solidFill>
                          <a:latin typeface="等线" panose="02010600030101010101" charset="-122"/>
                          <a:ea typeface="等线" panose="02010600030101010101" charset="-122"/>
                        </a:rPr>
                        <a:t>40GP</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r>
                        <a:rPr lang="en-US" altLang="zh-CN" sz="1200" b="1" i="0">
                          <a:solidFill>
                            <a:srgbClr val="000000"/>
                          </a:solidFill>
                          <a:latin typeface="等线" panose="02010600030101010101" charset="-122"/>
                          <a:ea typeface="等线" panose="02010600030101010101" charset="-122"/>
                        </a:rPr>
                        <a:t>40HQ</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r>
              <a:tr h="532130">
                <a:tc>
                  <a:txBody>
                    <a:bodyPr/>
                    <a:p>
                      <a:pPr algn="ctr" fontAlgn="ctr"/>
                      <a:r>
                        <a:rPr lang="en-US" altLang="zh-CN" sz="1200">
                          <a:solidFill>
                            <a:srgbClr val="000000"/>
                          </a:solidFill>
                          <a:latin typeface="等线" panose="02010600030101010101" charset="-122"/>
                          <a:ea typeface="等线" panose="02010600030101010101" charset="-122"/>
                          <a:sym typeface="+mn-ea"/>
                        </a:rPr>
                        <a:t>Vertical Air Circulator Fan</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r>
                        <a:rPr lang="en-US" altLang="zh-CN" sz="1200" b="0" i="0">
                          <a:solidFill>
                            <a:srgbClr val="000000"/>
                          </a:solidFill>
                          <a:latin typeface="等线" panose="02010600030101010101" charset="-122"/>
                          <a:ea typeface="等线" panose="02010600030101010101" charset="-122"/>
                        </a:rPr>
                        <a:t>5.8/4.4</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r>
                        <a:rPr lang="en-US" altLang="zh-CN" sz="1100" b="0" i="0">
                          <a:solidFill>
                            <a:srgbClr val="000000"/>
                          </a:solidFill>
                          <a:latin typeface="宋体" panose="02010600030101010101" pitchFamily="2" charset="-122"/>
                          <a:ea typeface="宋体" panose="02010600030101010101" pitchFamily="2" charset="-122"/>
                        </a:rPr>
                        <a:t>372</a:t>
                      </a:r>
                      <a:r>
                        <a:rPr lang="en-US" altLang="zh-CN" sz="1100" b="0" i="0">
                          <a:solidFill>
                            <a:srgbClr val="000000"/>
                          </a:solidFill>
                          <a:latin typeface="宋体" panose="02010600030101010101" pitchFamily="2" charset="-122"/>
                          <a:ea typeface="宋体" panose="02010600030101010101" pitchFamily="2" charset="-122"/>
                        </a:rPr>
                        <a:t> </a:t>
                      </a:r>
                      <a:endParaRPr lang="en-US" altLang="zh-CN" sz="1100" b="0" i="0">
                        <a:solidFill>
                          <a:srgbClr val="000000"/>
                        </a:solidFill>
                        <a:latin typeface="宋体" panose="02010600030101010101" pitchFamily="2" charset="-122"/>
                        <a:ea typeface="宋体" panose="02010600030101010101" pitchFamily="2"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r>
                        <a:rPr lang="en-US" altLang="zh-CN" sz="1100" b="0" i="0">
                          <a:solidFill>
                            <a:srgbClr val="000000"/>
                          </a:solidFill>
                          <a:latin typeface="宋体" panose="02010600030101010101" pitchFamily="2" charset="-122"/>
                          <a:ea typeface="宋体" panose="02010600030101010101" pitchFamily="2" charset="-122"/>
                        </a:rPr>
                        <a:t>819</a:t>
                      </a:r>
                      <a:r>
                        <a:rPr lang="en-US" altLang="zh-CN" sz="1100" b="0" i="0">
                          <a:solidFill>
                            <a:srgbClr val="000000"/>
                          </a:solidFill>
                          <a:latin typeface="宋体" panose="02010600030101010101" pitchFamily="2" charset="-122"/>
                          <a:ea typeface="宋体" panose="02010600030101010101" pitchFamily="2" charset="-122"/>
                        </a:rPr>
                        <a:t> </a:t>
                      </a:r>
                      <a:endParaRPr lang="en-US" altLang="zh-CN" sz="1100" b="0" i="0">
                        <a:solidFill>
                          <a:srgbClr val="000000"/>
                        </a:solidFill>
                        <a:latin typeface="宋体" panose="02010600030101010101" pitchFamily="2" charset="-122"/>
                        <a:ea typeface="宋体" panose="02010600030101010101" pitchFamily="2"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r>
                        <a:rPr lang="en-US" altLang="zh-CN" sz="1100" b="0" i="0">
                          <a:solidFill>
                            <a:srgbClr val="000000"/>
                          </a:solidFill>
                          <a:latin typeface="宋体" panose="02010600030101010101" pitchFamily="2" charset="-122"/>
                          <a:ea typeface="宋体" panose="02010600030101010101" pitchFamily="2" charset="-122"/>
                        </a:rPr>
                        <a:t>1013</a:t>
                      </a:r>
                      <a:r>
                        <a:rPr lang="en-US" altLang="zh-CN" sz="1100" b="0" i="0">
                          <a:solidFill>
                            <a:srgbClr val="000000"/>
                          </a:solidFill>
                          <a:latin typeface="宋体" panose="02010600030101010101" pitchFamily="2" charset="-122"/>
                          <a:ea typeface="宋体" panose="02010600030101010101" pitchFamily="2" charset="-122"/>
                        </a:rPr>
                        <a:t> </a:t>
                      </a:r>
                      <a:endParaRPr lang="en-US" altLang="zh-CN" sz="1100" b="0" i="0">
                        <a:solidFill>
                          <a:srgbClr val="000000"/>
                        </a:solidFill>
                        <a:latin typeface="宋体" panose="02010600030101010101" pitchFamily="2" charset="-122"/>
                        <a:ea typeface="宋体" panose="02010600030101010101" pitchFamily="2"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r>
            </a:tbl>
          </a:graphicData>
        </a:graphic>
      </p:graphicFrame>
      <p:pic>
        <p:nvPicPr>
          <p:cNvPr id="5" name="图片 4" descr="40-透"/>
          <p:cNvPicPr>
            <a:picLocks noChangeAspect="1"/>
          </p:cNvPicPr>
          <p:nvPr/>
        </p:nvPicPr>
        <p:blipFill>
          <a:blip r:embed="rId1"/>
          <a:stretch>
            <a:fillRect/>
          </a:stretch>
        </p:blipFill>
        <p:spPr>
          <a:xfrm>
            <a:off x="6085205" y="-20955"/>
            <a:ext cx="6858000" cy="6858000"/>
          </a:xfrm>
          <a:prstGeom prst="rect">
            <a:avLst/>
          </a:prstGeom>
        </p:spPr>
      </p:pic>
    </p:spTree>
    <p:custDataLst>
      <p:tags r:id="rId2"/>
    </p:custData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5" name="表格 14"/>
          <p:cNvGraphicFramePr/>
          <p:nvPr/>
        </p:nvGraphicFramePr>
        <p:xfrm>
          <a:off x="15240" y="-20955"/>
          <a:ext cx="6913880" cy="6246495"/>
        </p:xfrm>
        <a:graphic>
          <a:graphicData uri="http://schemas.openxmlformats.org/drawingml/2006/table">
            <a:tbl>
              <a:tblPr/>
              <a:tblGrid>
                <a:gridCol w="1365885"/>
                <a:gridCol w="1963420"/>
                <a:gridCol w="1122680"/>
                <a:gridCol w="602615"/>
                <a:gridCol w="1859280"/>
              </a:tblGrid>
              <a:tr h="1042035">
                <a:tc gridSpan="5">
                  <a:txBody>
                    <a:bodyPr/>
                    <a:p>
                      <a:pPr algn="ctr" fontAlgn="ctr"/>
                      <a:r>
                        <a:rPr lang="en-US" altLang="zh-CN" sz="1700" b="1">
                          <a:solidFill>
                            <a:srgbClr val="000000"/>
                          </a:solidFill>
                          <a:latin typeface="等线" panose="02010600030101010101" charset="-122"/>
                          <a:ea typeface="等线" panose="02010600030101010101" charset="-122"/>
                          <a:sym typeface="+mn-ea"/>
                        </a:rPr>
                        <a:t>Specifications</a:t>
                      </a:r>
                      <a:r>
                        <a:rPr lang="zh-CN" altLang="en-US" sz="1700" b="1">
                          <a:solidFill>
                            <a:srgbClr val="000000"/>
                          </a:solidFill>
                          <a:latin typeface="等线" panose="02010600030101010101" charset="-122"/>
                          <a:ea typeface="等线" panose="02010600030101010101" charset="-122"/>
                          <a:sym typeface="+mn-ea"/>
                        </a:rPr>
                        <a:t>：</a:t>
                      </a:r>
                      <a:r>
                        <a:rPr lang="en-US" altLang="zh-CN" sz="1700" b="1">
                          <a:solidFill>
                            <a:srgbClr val="000000"/>
                          </a:solidFill>
                          <a:latin typeface="等线" panose="02010600030101010101" charset="-122"/>
                          <a:ea typeface="等线" panose="02010600030101010101" charset="-122"/>
                          <a:sym typeface="+mn-ea"/>
                        </a:rPr>
                        <a:t>DC Air Circulator Fan-FX580Z</a:t>
                      </a:r>
                      <a:endParaRPr lang="en-US" altLang="zh-CN" sz="1700" b="1">
                        <a:solidFill>
                          <a:srgbClr val="000000"/>
                        </a:solidFill>
                        <a:latin typeface="等线" panose="02010600030101010101" charset="-122"/>
                        <a:ea typeface="等线" panose="02010600030101010101" charset="-122"/>
                        <a:sym typeface="+mn-ea"/>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hMerge="1">
                  <a:tcP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c hMerge="1">
                  <a:tcP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c hMerge="1">
                  <a:tcP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c hMerge="1">
                  <a:tcPr>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r>
              <a:tr h="396240">
                <a:tc gridSpan="2">
                  <a:txBody>
                    <a:bodyPr/>
                    <a:p>
                      <a:pPr algn="ctr" fontAlgn="ctr"/>
                      <a:r>
                        <a:rPr lang="en-US" altLang="zh-CN" sz="1300" b="1" i="0">
                          <a:solidFill>
                            <a:srgbClr val="FFFFFF"/>
                          </a:solidFill>
                          <a:latin typeface="等线" panose="02010600030101010101" charset="-122"/>
                          <a:ea typeface="等线" panose="02010600030101010101" charset="-122"/>
                        </a:rPr>
                        <a:t>Product Specifications</a:t>
                      </a:r>
                      <a:endParaRPr lang="en-US" altLang="zh-CN" sz="1300" b="1" i="0">
                        <a:solidFill>
                          <a:srgbClr val="FFFFFF"/>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1A365D"/>
                    </a:solidFill>
                  </a:tcPr>
                </a:tc>
                <a:tc hMerge="1">
                  <a:tcPr>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c>
                  <a:txBody>
                    <a:bodyPr/>
                    <a:p>
                      <a:pPr algn="l" fontAlgn="ctr"/>
                      <a:r>
                        <a:rPr lang="en-US" altLang="zh-CN" sz="1300" b="1" i="0">
                          <a:solidFill>
                            <a:srgbClr val="FFFFFF"/>
                          </a:solidFill>
                          <a:latin typeface="等线" panose="02010600030101010101" charset="-122"/>
                          <a:ea typeface="等线" panose="02010600030101010101" charset="-122"/>
                        </a:rPr>
                        <a:t>Customizable</a:t>
                      </a:r>
                      <a:endParaRPr lang="en-US" altLang="zh-CN" sz="1300" b="1" i="0">
                        <a:solidFill>
                          <a:srgbClr val="FFFFFF"/>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1A365D"/>
                    </a:solidFill>
                  </a:tcPr>
                </a:tc>
                <a:tc gridSpan="2">
                  <a:txBody>
                    <a:bodyPr/>
                    <a:p>
                      <a:pPr algn="ctr" fontAlgn="ctr"/>
                      <a:r>
                        <a:rPr lang="en-US" altLang="zh-CN" sz="1300" b="1" i="0">
                          <a:solidFill>
                            <a:srgbClr val="FFFFFF"/>
                          </a:solidFill>
                          <a:latin typeface="等线" panose="02010600030101010101" charset="-122"/>
                          <a:ea typeface="等线" panose="02010600030101010101" charset="-122"/>
                        </a:rPr>
                        <a:t>Product Selling Points</a:t>
                      </a:r>
                      <a:endParaRPr lang="en-US" altLang="zh-CN" sz="1300" b="1" i="0">
                        <a:solidFill>
                          <a:srgbClr val="FFFFFF"/>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1A365D"/>
                    </a:solidFill>
                  </a:tcPr>
                </a:tc>
                <a:tc hMerge="1">
                  <a:tcPr>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r>
              <a:tr h="351790">
                <a:tc>
                  <a:txBody>
                    <a:bodyPr/>
                    <a:p>
                      <a:pPr algn="l" fontAlgn="ctr"/>
                      <a:r>
                        <a:rPr lang="en-US" altLang="zh-CN" sz="1200" b="1" i="0">
                          <a:solidFill>
                            <a:srgbClr val="000000"/>
                          </a:solidFill>
                          <a:latin typeface="等线" panose="02010600030101010101" charset="-122"/>
                          <a:ea typeface="等线" panose="02010600030101010101" charset="-122"/>
                        </a:rPr>
                        <a:t> Rated Voltage</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l" fontAlgn="ctr"/>
                      <a:r>
                        <a:rPr lang="en-US" altLang="zh-CN" sz="1200" b="0" i="0">
                          <a:solidFill>
                            <a:srgbClr val="000000"/>
                          </a:solidFill>
                          <a:latin typeface="等线" panose="02010600030101010101" charset="-122"/>
                          <a:ea typeface="等线" panose="02010600030101010101" charset="-122"/>
                        </a:rPr>
                        <a:t>220V~50Hz</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r>
                        <a:rPr lang="en-US" altLang="zh-CN" sz="1200" b="1" i="0">
                          <a:solidFill>
                            <a:srgbClr val="22C55E"/>
                          </a:solidFill>
                          <a:latin typeface="等线" panose="02010600030101010101" charset="-122"/>
                          <a:ea typeface="等线" panose="02010600030101010101" charset="-122"/>
                        </a:rPr>
                        <a:t>✓</a:t>
                      </a:r>
                      <a:endParaRPr lang="en-US" altLang="zh-CN" sz="1200" b="1" i="0">
                        <a:solidFill>
                          <a:srgbClr val="22C55E"/>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gridSpan="2">
                  <a:txBody>
                    <a:bodyPr/>
                    <a:p>
                      <a:pPr algn="ctr" fontAlgn="ctr"/>
                      <a:r>
                        <a:rPr lang="en-US" altLang="zh-CN" sz="1200" b="0" i="0">
                          <a:solidFill>
                            <a:srgbClr val="000000"/>
                          </a:solidFill>
                          <a:latin typeface="等线" panose="02010600030101010101" charset="-122"/>
                          <a:ea typeface="等线" panose="02010600030101010101" charset="-122"/>
                        </a:rPr>
                        <a:t>32 speed levels, remote control</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hMerge="1">
                  <a:tcPr>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r>
              <a:tr h="352425">
                <a:tc>
                  <a:txBody>
                    <a:bodyPr/>
                    <a:p>
                      <a:pPr algn="l" fontAlgn="ctr"/>
                      <a:r>
                        <a:rPr lang="en-US" altLang="zh-CN" sz="1200" b="1" i="0">
                          <a:solidFill>
                            <a:srgbClr val="000000"/>
                          </a:solidFill>
                          <a:latin typeface="等线" panose="02010600030101010101" charset="-122"/>
                          <a:ea typeface="等线" panose="02010600030101010101" charset="-122"/>
                        </a:rPr>
                        <a:t> Rated Power</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l" fontAlgn="ctr"/>
                      <a:r>
                        <a:rPr lang="en-US" altLang="zh-CN" sz="1200">
                          <a:solidFill>
                            <a:srgbClr val="000000"/>
                          </a:solidFill>
                          <a:latin typeface="等线" panose="02010600030101010101" charset="-122"/>
                          <a:ea typeface="等线" panose="02010600030101010101" charset="-122"/>
                          <a:sym typeface="+mn-ea"/>
                        </a:rPr>
                        <a:t>30W</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r>
                        <a:rPr lang="en-US" altLang="zh-CN" sz="1200" b="1" i="0">
                          <a:solidFill>
                            <a:srgbClr val="22C55E"/>
                          </a:solidFill>
                          <a:latin typeface="等线" panose="02010600030101010101" charset="-122"/>
                          <a:ea typeface="等线" panose="02010600030101010101" charset="-122"/>
                        </a:rPr>
                        <a:t>✓</a:t>
                      </a:r>
                      <a:endParaRPr lang="en-US" altLang="zh-CN" sz="1200" b="1" i="0">
                        <a:solidFill>
                          <a:srgbClr val="22C55E"/>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gridSpan="2">
                  <a:txBody>
                    <a:bodyPr/>
                    <a:p>
                      <a:pPr algn="ctr" fontAlgn="ctr"/>
                      <a:r>
                        <a:rPr lang="en-US" altLang="zh-CN" sz="1200">
                          <a:solidFill>
                            <a:srgbClr val="000000"/>
                          </a:solidFill>
                          <a:latin typeface="等线" panose="02010600030101010101" charset="-122"/>
                          <a:ea typeface="等线" panose="02010600030101010101" charset="-122"/>
                          <a:sym typeface="+mn-ea"/>
                        </a:rPr>
                        <a:t>3D Wide-angle Oscillation+24-hour timer</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hMerge="1">
                  <a:tcPr>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r>
              <a:tr h="351790">
                <a:tc>
                  <a:txBody>
                    <a:bodyPr/>
                    <a:p>
                      <a:pPr algn="l" fontAlgn="ctr"/>
                      <a:r>
                        <a:rPr lang="en-US" altLang="zh-CN" sz="1200" b="1" i="0">
                          <a:solidFill>
                            <a:srgbClr val="000000"/>
                          </a:solidFill>
                          <a:latin typeface="等线" panose="02010600030101010101" charset="-122"/>
                          <a:ea typeface="等线" panose="02010600030101010101" charset="-122"/>
                        </a:rPr>
                        <a:t> Body Material</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l" fontAlgn="ctr"/>
                      <a:r>
                        <a:rPr lang="en-US" altLang="zh-CN" sz="1200" b="0" i="0">
                          <a:solidFill>
                            <a:srgbClr val="000000"/>
                          </a:solidFill>
                          <a:latin typeface="等线" panose="02010600030101010101" charset="-122"/>
                          <a:ea typeface="等线" panose="02010600030101010101" charset="-122"/>
                        </a:rPr>
                        <a:t>Polypropylene (PP)/</a:t>
                      </a:r>
                      <a:r>
                        <a:rPr lang="zh-CN" altLang="en-US" sz="1200" b="0" i="0">
                          <a:solidFill>
                            <a:srgbClr val="000000"/>
                          </a:solidFill>
                          <a:latin typeface="等线" panose="02010600030101010101" charset="-122"/>
                          <a:ea typeface="等线" panose="02010600030101010101" charset="-122"/>
                        </a:rPr>
                        <a:t>（</a:t>
                      </a:r>
                      <a:r>
                        <a:rPr lang="en-US" altLang="zh-CN" sz="1200" b="0" i="0">
                          <a:solidFill>
                            <a:srgbClr val="000000"/>
                          </a:solidFill>
                          <a:latin typeface="等线" panose="02010600030101010101" charset="-122"/>
                          <a:ea typeface="等线" panose="02010600030101010101" charset="-122"/>
                        </a:rPr>
                        <a:t>ABS</a:t>
                      </a:r>
                      <a:r>
                        <a:rPr lang="zh-CN" altLang="en-US" sz="1200" b="0" i="0">
                          <a:solidFill>
                            <a:srgbClr val="000000"/>
                          </a:solidFill>
                          <a:latin typeface="等线" panose="02010600030101010101" charset="-122"/>
                          <a:ea typeface="等线" panose="02010600030101010101" charset="-122"/>
                        </a:rPr>
                        <a:t>）</a:t>
                      </a:r>
                      <a:endParaRPr lang="zh-CN" altLang="en-US"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r>
                        <a:rPr lang="en-US" altLang="zh-CN" sz="1200" b="1" i="0">
                          <a:solidFill>
                            <a:srgbClr val="22C55E"/>
                          </a:solidFill>
                          <a:latin typeface="等线" panose="02010600030101010101" charset="-122"/>
                          <a:ea typeface="等线" panose="02010600030101010101" charset="-122"/>
                        </a:rPr>
                        <a:t>✓</a:t>
                      </a:r>
                      <a:endParaRPr lang="en-US" altLang="zh-CN" sz="1200" b="1" i="0">
                        <a:solidFill>
                          <a:srgbClr val="22C55E"/>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gridSpan="2">
                  <a:txBody>
                    <a:bodyPr/>
                    <a:p>
                      <a:pPr algn="ctr" fontAlgn="ctr"/>
                      <a:r>
                        <a:rPr lang="en-US" altLang="zh-CN" sz="1200">
                          <a:solidFill>
                            <a:srgbClr val="000000"/>
                          </a:solidFill>
                          <a:latin typeface="等线" panose="02010600030101010101" charset="-122"/>
                          <a:ea typeface="等线" panose="02010600030101010101" charset="-122"/>
                          <a:sym typeface="+mn-ea"/>
                        </a:rPr>
                        <a:t>Dual use as table or floor fan</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hMerge="1">
                  <a:tcPr>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r>
              <a:tr h="352425">
                <a:tc>
                  <a:txBody>
                    <a:bodyPr/>
                    <a:p>
                      <a:pPr algn="l" fontAlgn="ctr"/>
                      <a:r>
                        <a:rPr lang="en-US" altLang="zh-CN" sz="1200" b="1" i="0">
                          <a:solidFill>
                            <a:srgbClr val="000000"/>
                          </a:solidFill>
                          <a:latin typeface="等线" panose="02010600030101010101" charset="-122"/>
                          <a:ea typeface="等线" panose="02010600030101010101" charset="-122"/>
                        </a:rPr>
                        <a:t> Product Size</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l" fontAlgn="ctr">
                        <a:buClrTx/>
                        <a:buSzTx/>
                        <a:buFontTx/>
                      </a:pPr>
                      <a:r>
                        <a:rPr lang="en-US" altLang="zh-CN" sz="1200" b="0" i="0">
                          <a:solidFill>
                            <a:srgbClr val="000000"/>
                          </a:solidFill>
                          <a:latin typeface="等线" panose="02010600030101010101" charset="-122"/>
                          <a:ea typeface="等线" panose="02010600030101010101" charset="-122"/>
                        </a:rPr>
                        <a:t>325*325*998mm</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endParaRPr sz="1200" b="1" i="0">
                        <a:solidFill>
                          <a:srgbClr val="22C55E"/>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gridSpan="2">
                  <a:txBody>
                    <a:bodyPr/>
                    <a:p>
                      <a:pPr algn="ctr" fontAlgn="ctr"/>
                      <a:r>
                        <a:rPr lang="en-US" altLang="zh-CN" sz="1200" b="0" i="0">
                          <a:solidFill>
                            <a:srgbClr val="000000"/>
                          </a:solidFill>
                          <a:latin typeface="等线" panose="02010600030101010101" charset="-122"/>
                          <a:ea typeface="等线" panose="02010600030101010101" charset="-122"/>
                        </a:rPr>
                        <a:t>Powerful airflow, quiet operation</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hMerge="1">
                  <a:tcPr>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r>
              <a:tr h="374015">
                <a:tc>
                  <a:txBody>
                    <a:bodyPr/>
                    <a:p>
                      <a:pPr algn="l" fontAlgn="ctr"/>
                      <a:r>
                        <a:rPr lang="en-US" altLang="zh-CN" sz="1200" b="1" i="0">
                          <a:solidFill>
                            <a:srgbClr val="000000"/>
                          </a:solidFill>
                          <a:latin typeface="等线" panose="02010600030101010101" charset="-122"/>
                          <a:ea typeface="等线" panose="02010600030101010101" charset="-122"/>
                        </a:rPr>
                        <a:t> Carton Size</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l" fontAlgn="ctr">
                        <a:buClrTx/>
                        <a:buSzTx/>
                        <a:buFontTx/>
                      </a:pPr>
                      <a:r>
                        <a:rPr lang="en-US" altLang="zh-CN" sz="1200">
                          <a:solidFill>
                            <a:srgbClr val="000000"/>
                          </a:solidFill>
                          <a:latin typeface="等线" panose="02010600030101010101" charset="-122"/>
                          <a:ea typeface="等线" panose="02010600030101010101" charset="-122"/>
                          <a:sym typeface="+mn-ea"/>
                        </a:rPr>
                        <a:t>565*330*360mm</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endParaRPr sz="1200" b="1" i="0">
                        <a:solidFill>
                          <a:srgbClr val="22C55E"/>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gridSpan="2">
                  <a:txBody>
                    <a:bodyPr/>
                    <a:p>
                      <a:pPr algn="ctr" fontAlgn="ctr"/>
                      <a:r>
                        <a:rPr lang="en-US" altLang="zh-CN" sz="1200" b="0" i="0">
                          <a:solidFill>
                            <a:srgbClr val="000000"/>
                          </a:solidFill>
                          <a:latin typeface="等线" panose="02010600030101010101" charset="-122"/>
                          <a:ea typeface="等线" panose="02010600030101010101" charset="-122"/>
                        </a:rPr>
                        <a:t>Dense safety grill protection</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hMerge="1">
                  <a:tcPr>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r>
              <a:tr h="352425">
                <a:tc>
                  <a:txBody>
                    <a:bodyPr/>
                    <a:p>
                      <a:pPr algn="l" fontAlgn="ctr"/>
                      <a:r>
                        <a:rPr lang="en-US" altLang="zh-CN" sz="1200" b="1" i="0">
                          <a:solidFill>
                            <a:srgbClr val="000000"/>
                          </a:solidFill>
                          <a:latin typeface="等线" panose="02010600030101010101" charset="-122"/>
                          <a:ea typeface="等线" panose="02010600030101010101" charset="-122"/>
                        </a:rPr>
                        <a:t> Control Mode</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l" fontAlgn="ctr"/>
                      <a:r>
                        <a:rPr lang="en-US" altLang="zh-CN" sz="1200">
                          <a:solidFill>
                            <a:srgbClr val="000000"/>
                          </a:solidFill>
                          <a:latin typeface="等线" panose="02010600030101010101" charset="-122"/>
                          <a:ea typeface="等线" panose="02010600030101010101" charset="-122"/>
                          <a:sym typeface="+mn-ea"/>
                        </a:rPr>
                        <a:t>Remote control operation</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r>
                        <a:rPr lang="en-US" altLang="zh-CN" sz="1200" b="1" i="0">
                          <a:solidFill>
                            <a:srgbClr val="22C55E"/>
                          </a:solidFill>
                          <a:latin typeface="等线" panose="02010600030101010101" charset="-122"/>
                          <a:ea typeface="等线" panose="02010600030101010101" charset="-122"/>
                        </a:rPr>
                        <a:t>✓</a:t>
                      </a:r>
                      <a:endParaRPr lang="en-US" altLang="zh-CN" sz="1200" b="1" i="0">
                        <a:solidFill>
                          <a:srgbClr val="22C55E"/>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gridSpan="2">
                  <a:txBody>
                    <a:bodyPr/>
                    <a:p>
                      <a:pPr algn="ctr" fontAlgn="ctr"/>
                      <a:r>
                        <a:rPr lang="en-US" altLang="zh-CN" sz="1200" b="0" i="0">
                          <a:solidFill>
                            <a:srgbClr val="000000"/>
                          </a:solidFill>
                          <a:latin typeface="等线" panose="02010600030101010101" charset="-122"/>
                          <a:ea typeface="等线" panose="02010600030101010101" charset="-122"/>
                        </a:rPr>
                        <a:t>Stable base with counterweight</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hMerge="1">
                  <a:tcPr>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r>
              <a:tr h="351790">
                <a:tc>
                  <a:txBody>
                    <a:bodyPr/>
                    <a:p>
                      <a:pPr algn="l" fontAlgn="ctr"/>
                      <a:r>
                        <a:rPr lang="en-US" altLang="zh-CN" sz="1200" b="1" i="0">
                          <a:solidFill>
                            <a:srgbClr val="000000"/>
                          </a:solidFill>
                          <a:latin typeface="等线" panose="02010600030101010101" charset="-122"/>
                          <a:ea typeface="等线" panose="02010600030101010101" charset="-122"/>
                        </a:rPr>
                        <a:t> Packing Qty.</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l" fontAlgn="ctr"/>
                      <a:r>
                        <a:rPr lang="en-US" altLang="zh-CN" sz="1200" b="0" i="0">
                          <a:solidFill>
                            <a:srgbClr val="000000"/>
                          </a:solidFill>
                          <a:latin typeface="等线" panose="02010600030101010101" charset="-122"/>
                          <a:ea typeface="等线" panose="02010600030101010101" charset="-122"/>
                        </a:rPr>
                        <a:t>1 pcs/ctn</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r>
                        <a:rPr lang="en-US" altLang="zh-CN" sz="1200" b="1" i="0">
                          <a:solidFill>
                            <a:srgbClr val="22C55E"/>
                          </a:solidFill>
                          <a:latin typeface="等线" panose="02010600030101010101" charset="-122"/>
                          <a:ea typeface="等线" panose="02010600030101010101" charset="-122"/>
                        </a:rPr>
                        <a:t>✓</a:t>
                      </a:r>
                      <a:endParaRPr lang="en-US" altLang="zh-CN" sz="1200" b="1" i="0">
                        <a:solidFill>
                          <a:srgbClr val="22C55E"/>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gridSpan="2">
                  <a:txBody>
                    <a:bodyPr/>
                    <a:p>
                      <a:pPr algn="ctr" fontAlgn="ctr"/>
                      <a:r>
                        <a:rPr lang="en-US" altLang="zh-CN" sz="1200">
                          <a:solidFill>
                            <a:srgbClr val="000000"/>
                          </a:solidFill>
                          <a:latin typeface="等线" panose="02010600030101010101" charset="-122"/>
                          <a:ea typeface="等线" panose="02010600030101010101" charset="-122"/>
                          <a:sym typeface="+mn-ea"/>
                        </a:rPr>
                        <a:t>Customizable colors</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hMerge="1">
                  <a:tcPr>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r>
              <a:tr h="352425">
                <a:tc>
                  <a:txBody>
                    <a:bodyPr/>
                    <a:p>
                      <a:pPr algn="l" fontAlgn="ctr"/>
                      <a:r>
                        <a:rPr lang="en-US" altLang="zh-CN" sz="1200" b="1" i="0">
                          <a:solidFill>
                            <a:srgbClr val="000000"/>
                          </a:solidFill>
                          <a:latin typeface="等线" panose="02010600030101010101" charset="-122"/>
                          <a:ea typeface="等线" panose="02010600030101010101" charset="-122"/>
                        </a:rPr>
                        <a:t> Blade Quantity</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l" fontAlgn="ctr"/>
                      <a:r>
                        <a:rPr lang="en-US" altLang="zh-CN" sz="1200">
                          <a:solidFill>
                            <a:srgbClr val="000000"/>
                          </a:solidFill>
                          <a:latin typeface="等线" panose="02010600030101010101" charset="-122"/>
                          <a:ea typeface="等线" panose="02010600030101010101" charset="-122"/>
                          <a:sym typeface="+mn-ea"/>
                        </a:rPr>
                        <a:t>3 Plastic Blades</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endParaRPr lang="en-US" altLang="zh-CN" sz="1200" b="1" i="0">
                        <a:solidFill>
                          <a:srgbClr val="22C55E"/>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gridSpan="2">
                  <a:txBody>
                    <a:bodyPr/>
                    <a:p>
                      <a:pPr algn="ctr" fontAlgn="ctr"/>
                      <a:r>
                        <a:rPr lang="en-US" altLang="zh-CN" sz="1200" b="0" i="0">
                          <a:solidFill>
                            <a:srgbClr val="000000"/>
                          </a:solidFill>
                          <a:latin typeface="等线" panose="02010600030101010101" charset="-122"/>
                          <a:ea typeface="等线" panose="02010600030101010101" charset="-122"/>
                        </a:rPr>
                        <a:t>OEM &amp; ODM supported</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hMerge="1">
                  <a:tcPr>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r>
              <a:tr h="351790">
                <a:tc>
                  <a:txBody>
                    <a:bodyPr/>
                    <a:p>
                      <a:pPr algn="l" fontAlgn="ctr"/>
                      <a:r>
                        <a:rPr lang="en-US" altLang="zh-CN" sz="1200" b="1" i="0">
                          <a:solidFill>
                            <a:srgbClr val="000000"/>
                          </a:solidFill>
                          <a:latin typeface="等线" panose="02010600030101010101" charset="-122"/>
                          <a:ea typeface="等线" panose="02010600030101010101" charset="-122"/>
                        </a:rPr>
                        <a:t> Oscillation</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l" fontAlgn="ctr"/>
                      <a:r>
                        <a:rPr lang="en-US" altLang="zh-CN" sz="1200" b="0" i="0">
                          <a:solidFill>
                            <a:srgbClr val="000000"/>
                          </a:solidFill>
                          <a:latin typeface="等线" panose="02010600030101010101" charset="-122"/>
                          <a:ea typeface="等线" panose="02010600030101010101" charset="-122"/>
                        </a:rPr>
                        <a:t>Left &amp; Right Oscillation</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l" fontAlgn="ctr"/>
                      <a:endParaRPr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gridSpan="2">
                  <a:txBody>
                    <a:bodyPr/>
                    <a:p>
                      <a:pPr algn="ctr" fontAlgn="ctr"/>
                      <a:r>
                        <a:rPr lang="en-US" altLang="zh-CN" sz="1200" b="0" i="0">
                          <a:solidFill>
                            <a:srgbClr val="000000"/>
                          </a:solidFill>
                          <a:latin typeface="等线" panose="02010600030101010101" charset="-122"/>
                          <a:ea typeface="等线" panose="02010600030101010101" charset="-122"/>
                        </a:rPr>
                        <a:t>Carton color is customizable</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hMerge="1">
                  <a:tcPr>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r>
              <a:tr h="542925">
                <a:tc>
                  <a:txBody>
                    <a:bodyPr/>
                    <a:p>
                      <a:pPr algn="ctr" fontAlgn="ctr"/>
                      <a:r>
                        <a:rPr lang="en-US" altLang="zh-CN" sz="1300" b="1" i="0">
                          <a:solidFill>
                            <a:srgbClr val="FFFFFF"/>
                          </a:solidFill>
                          <a:latin typeface="等线" panose="02010600030101010101" charset="-122"/>
                          <a:ea typeface="等线" panose="02010600030101010101" charset="-122"/>
                        </a:rPr>
                        <a:t>Packing Data</a:t>
                      </a:r>
                      <a:endParaRPr lang="en-US" altLang="zh-CN" sz="1300" b="1" i="0">
                        <a:solidFill>
                          <a:srgbClr val="FFFFFF"/>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1A365D"/>
                    </a:solidFill>
                  </a:tcPr>
                </a:tc>
                <a:tc>
                  <a:txBody>
                    <a:bodyPr/>
                    <a:p>
                      <a:pPr algn="l" fontAlgn="ctr"/>
                      <a:endParaRPr sz="13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1A365D"/>
                    </a:solidFill>
                  </a:tcPr>
                </a:tc>
                <a:tc gridSpan="3">
                  <a:txBody>
                    <a:bodyPr/>
                    <a:p>
                      <a:pPr algn="ctr" fontAlgn="ctr"/>
                      <a:r>
                        <a:rPr lang="en-US" altLang="zh-CN" sz="1300" b="1" i="0">
                          <a:solidFill>
                            <a:srgbClr val="FFFFFF"/>
                          </a:solidFill>
                          <a:latin typeface="等线" panose="02010600030101010101" charset="-122"/>
                          <a:ea typeface="等线" panose="02010600030101010101" charset="-122"/>
                        </a:rPr>
                        <a:t>Packing Quantity</a:t>
                      </a:r>
                      <a:r>
                        <a:rPr lang="zh-CN" altLang="en-US" sz="1300" b="1" i="0">
                          <a:solidFill>
                            <a:srgbClr val="FFFFFF"/>
                          </a:solidFill>
                          <a:latin typeface="等线" panose="02010600030101010101" charset="-122"/>
                          <a:ea typeface="等线" panose="02010600030101010101" charset="-122"/>
                        </a:rPr>
                        <a:t>（</a:t>
                      </a:r>
                      <a:r>
                        <a:rPr lang="en-US" altLang="zh-CN" sz="1300" b="1" i="0">
                          <a:solidFill>
                            <a:srgbClr val="FFFFFF"/>
                          </a:solidFill>
                          <a:latin typeface="等线" panose="02010600030101010101" charset="-122"/>
                          <a:ea typeface="等线" panose="02010600030101010101" charset="-122"/>
                        </a:rPr>
                        <a:t>pcs </a:t>
                      </a:r>
                      <a:r>
                        <a:rPr lang="zh-CN" altLang="en-US" sz="1300" b="1" i="0">
                          <a:solidFill>
                            <a:srgbClr val="FFFFFF"/>
                          </a:solidFill>
                          <a:latin typeface="等线" panose="02010600030101010101" charset="-122"/>
                          <a:ea typeface="等线" panose="02010600030101010101" charset="-122"/>
                        </a:rPr>
                        <a:t>）</a:t>
                      </a:r>
                      <a:endParaRPr lang="zh-CN" altLang="en-US" sz="1300" b="1" i="0">
                        <a:solidFill>
                          <a:srgbClr val="FFFFFF"/>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1A365D"/>
                    </a:solidFill>
                  </a:tcPr>
                </a:tc>
                <a:tc hMerge="1">
                  <a:tcP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c hMerge="1">
                  <a:tcPr>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r>
              <a:tr h="542290">
                <a:tc>
                  <a:txBody>
                    <a:bodyPr/>
                    <a:p>
                      <a:pPr algn="ctr" fontAlgn="ctr"/>
                      <a:r>
                        <a:rPr lang="en-US" altLang="zh-CN" sz="1200" b="1" i="0">
                          <a:solidFill>
                            <a:srgbClr val="000000"/>
                          </a:solidFill>
                          <a:latin typeface="等线" panose="02010600030101010101" charset="-122"/>
                          <a:ea typeface="等线" panose="02010600030101010101" charset="-122"/>
                        </a:rPr>
                        <a:t>Specifications</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r>
                        <a:rPr lang="en-US" altLang="zh-CN" sz="1200" b="1" i="0">
                          <a:solidFill>
                            <a:srgbClr val="000000"/>
                          </a:solidFill>
                          <a:latin typeface="等线" panose="02010600030101010101" charset="-122"/>
                          <a:ea typeface="等线" panose="02010600030101010101" charset="-122"/>
                        </a:rPr>
                        <a:t>G.W /N.W(KG)</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r>
                        <a:rPr lang="en-US" altLang="zh-CN" sz="1200" b="1" i="0">
                          <a:solidFill>
                            <a:srgbClr val="000000"/>
                          </a:solidFill>
                          <a:latin typeface="等线" panose="02010600030101010101" charset="-122"/>
                          <a:ea typeface="等线" panose="02010600030101010101" charset="-122"/>
                        </a:rPr>
                        <a:t>20GP</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r>
                        <a:rPr lang="en-US" altLang="zh-CN" sz="1200" b="1" i="0">
                          <a:solidFill>
                            <a:srgbClr val="000000"/>
                          </a:solidFill>
                          <a:latin typeface="等线" panose="02010600030101010101" charset="-122"/>
                          <a:ea typeface="等线" panose="02010600030101010101" charset="-122"/>
                        </a:rPr>
                        <a:t>40GP</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r>
                        <a:rPr lang="en-US" altLang="zh-CN" sz="1200" b="1" i="0">
                          <a:solidFill>
                            <a:srgbClr val="000000"/>
                          </a:solidFill>
                          <a:latin typeface="等线" panose="02010600030101010101" charset="-122"/>
                          <a:ea typeface="等线" panose="02010600030101010101" charset="-122"/>
                        </a:rPr>
                        <a:t>40HQ</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r>
              <a:tr h="532130">
                <a:tc>
                  <a:txBody>
                    <a:bodyPr/>
                    <a:p>
                      <a:pPr algn="ctr" fontAlgn="ctr"/>
                      <a:r>
                        <a:rPr lang="en-US" altLang="zh-CN" sz="1200" b="0" i="0">
                          <a:solidFill>
                            <a:srgbClr val="000000"/>
                          </a:solidFill>
                          <a:latin typeface="等线" panose="02010600030101010101" charset="-122"/>
                          <a:ea typeface="等线" panose="02010600030101010101" charset="-122"/>
                        </a:rPr>
                        <a:t>DC Air Circulator Fan</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r>
                        <a:rPr lang="en-US" altLang="zh-CN" sz="1200" b="0" i="0">
                          <a:solidFill>
                            <a:srgbClr val="000000"/>
                          </a:solidFill>
                          <a:latin typeface="等线" panose="02010600030101010101" charset="-122"/>
                          <a:ea typeface="等线" panose="02010600030101010101" charset="-122"/>
                        </a:rPr>
                        <a:t>5.8/4.4</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r>
                        <a:rPr lang="en-US" altLang="zh-CN" sz="1100" b="0" i="0">
                          <a:solidFill>
                            <a:srgbClr val="000000"/>
                          </a:solidFill>
                          <a:latin typeface="宋体" panose="02010600030101010101" pitchFamily="2" charset="-122"/>
                          <a:ea typeface="宋体" panose="02010600030101010101" pitchFamily="2" charset="-122"/>
                        </a:rPr>
                        <a:t>372</a:t>
                      </a:r>
                      <a:r>
                        <a:rPr lang="en-US" altLang="zh-CN" sz="1100" b="0" i="0">
                          <a:solidFill>
                            <a:srgbClr val="000000"/>
                          </a:solidFill>
                          <a:latin typeface="宋体" panose="02010600030101010101" pitchFamily="2" charset="-122"/>
                          <a:ea typeface="宋体" panose="02010600030101010101" pitchFamily="2" charset="-122"/>
                        </a:rPr>
                        <a:t> </a:t>
                      </a:r>
                      <a:endParaRPr lang="en-US" altLang="zh-CN" sz="1100" b="0" i="0">
                        <a:solidFill>
                          <a:srgbClr val="000000"/>
                        </a:solidFill>
                        <a:latin typeface="宋体" panose="02010600030101010101" pitchFamily="2" charset="-122"/>
                        <a:ea typeface="宋体" panose="02010600030101010101" pitchFamily="2"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r>
                        <a:rPr lang="en-US" altLang="zh-CN" sz="1100" b="0" i="0">
                          <a:solidFill>
                            <a:srgbClr val="000000"/>
                          </a:solidFill>
                          <a:latin typeface="宋体" panose="02010600030101010101" pitchFamily="2" charset="-122"/>
                          <a:ea typeface="宋体" panose="02010600030101010101" pitchFamily="2" charset="-122"/>
                        </a:rPr>
                        <a:t>819</a:t>
                      </a:r>
                      <a:r>
                        <a:rPr lang="en-US" altLang="zh-CN" sz="1100" b="0" i="0">
                          <a:solidFill>
                            <a:srgbClr val="000000"/>
                          </a:solidFill>
                          <a:latin typeface="宋体" panose="02010600030101010101" pitchFamily="2" charset="-122"/>
                          <a:ea typeface="宋体" panose="02010600030101010101" pitchFamily="2" charset="-122"/>
                        </a:rPr>
                        <a:t> </a:t>
                      </a:r>
                      <a:endParaRPr lang="en-US" altLang="zh-CN" sz="1100" b="0" i="0">
                        <a:solidFill>
                          <a:srgbClr val="000000"/>
                        </a:solidFill>
                        <a:latin typeface="宋体" panose="02010600030101010101" pitchFamily="2" charset="-122"/>
                        <a:ea typeface="宋体" panose="02010600030101010101" pitchFamily="2"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r>
                        <a:rPr lang="en-US" altLang="zh-CN" sz="1100" b="0" i="0">
                          <a:solidFill>
                            <a:srgbClr val="000000"/>
                          </a:solidFill>
                          <a:latin typeface="宋体" panose="02010600030101010101" pitchFamily="2" charset="-122"/>
                          <a:ea typeface="宋体" panose="02010600030101010101" pitchFamily="2" charset="-122"/>
                        </a:rPr>
                        <a:t>1013</a:t>
                      </a:r>
                      <a:r>
                        <a:rPr lang="en-US" altLang="zh-CN" sz="1100" b="0" i="0">
                          <a:solidFill>
                            <a:srgbClr val="000000"/>
                          </a:solidFill>
                          <a:latin typeface="宋体" panose="02010600030101010101" pitchFamily="2" charset="-122"/>
                          <a:ea typeface="宋体" panose="02010600030101010101" pitchFamily="2" charset="-122"/>
                        </a:rPr>
                        <a:t> </a:t>
                      </a:r>
                      <a:endParaRPr lang="en-US" altLang="zh-CN" sz="1100" b="0" i="0">
                        <a:solidFill>
                          <a:srgbClr val="000000"/>
                        </a:solidFill>
                        <a:latin typeface="宋体" panose="02010600030101010101" pitchFamily="2" charset="-122"/>
                        <a:ea typeface="宋体" panose="02010600030101010101" pitchFamily="2"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r>
            </a:tbl>
          </a:graphicData>
        </a:graphic>
      </p:graphicFrame>
      <p:pic>
        <p:nvPicPr>
          <p:cNvPr id="4" name="图片 3" descr="微信图片_20260822091646_485_38"/>
          <p:cNvPicPr>
            <a:picLocks noChangeAspect="1"/>
          </p:cNvPicPr>
          <p:nvPr/>
        </p:nvPicPr>
        <p:blipFill>
          <a:blip r:embed="rId1"/>
          <a:stretch>
            <a:fillRect/>
          </a:stretch>
        </p:blipFill>
        <p:spPr>
          <a:xfrm>
            <a:off x="6595745" y="0"/>
            <a:ext cx="6518910" cy="6518910"/>
          </a:xfrm>
          <a:prstGeom prst="rect">
            <a:avLst/>
          </a:prstGeom>
        </p:spPr>
      </p:pic>
    </p:spTree>
    <p:custDataLst>
      <p:tags r:id="rId2"/>
    </p:custData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5" name="表格 14"/>
          <p:cNvGraphicFramePr/>
          <p:nvPr/>
        </p:nvGraphicFramePr>
        <p:xfrm>
          <a:off x="15240" y="-20955"/>
          <a:ext cx="6913880" cy="6246495"/>
        </p:xfrm>
        <a:graphic>
          <a:graphicData uri="http://schemas.openxmlformats.org/drawingml/2006/table">
            <a:tbl>
              <a:tblPr/>
              <a:tblGrid>
                <a:gridCol w="1387475"/>
                <a:gridCol w="1941830"/>
                <a:gridCol w="1122680"/>
                <a:gridCol w="602615"/>
                <a:gridCol w="1859280"/>
              </a:tblGrid>
              <a:tr h="1042035">
                <a:tc gridSpan="5">
                  <a:txBody>
                    <a:bodyPr/>
                    <a:p>
                      <a:pPr algn="ctr" fontAlgn="ctr"/>
                      <a:r>
                        <a:rPr lang="en-US" altLang="zh-CN" sz="1700" b="1">
                          <a:solidFill>
                            <a:srgbClr val="000000"/>
                          </a:solidFill>
                          <a:latin typeface="等线" panose="02010600030101010101" charset="-122"/>
                          <a:ea typeface="等线" panose="02010600030101010101" charset="-122"/>
                          <a:sym typeface="+mn-ea"/>
                        </a:rPr>
                        <a:t>Specifications</a:t>
                      </a:r>
                      <a:r>
                        <a:rPr lang="zh-CN" altLang="en-US" sz="1700" b="1">
                          <a:solidFill>
                            <a:srgbClr val="000000"/>
                          </a:solidFill>
                          <a:latin typeface="等线" panose="02010600030101010101" charset="-122"/>
                          <a:ea typeface="等线" panose="02010600030101010101" charset="-122"/>
                          <a:sym typeface="+mn-ea"/>
                        </a:rPr>
                        <a:t>：</a:t>
                      </a:r>
                      <a:r>
                        <a:rPr lang="en-US" altLang="zh-CN" sz="1700" b="1">
                          <a:solidFill>
                            <a:srgbClr val="000000"/>
                          </a:solidFill>
                          <a:latin typeface="等线" panose="02010600030101010101" charset="-122"/>
                          <a:ea typeface="等线" panose="02010600030101010101" charset="-122"/>
                          <a:sym typeface="+mn-ea"/>
                        </a:rPr>
                        <a:t>Desktop Air Circulator-FXT160</a:t>
                      </a:r>
                      <a:endParaRPr lang="en-US" altLang="zh-CN" sz="1700" b="1">
                        <a:solidFill>
                          <a:srgbClr val="000000"/>
                        </a:solidFill>
                        <a:latin typeface="等线" panose="02010600030101010101" charset="-122"/>
                        <a:ea typeface="等线" panose="02010600030101010101" charset="-122"/>
                        <a:sym typeface="+mn-ea"/>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hMerge="1">
                  <a:tcP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c hMerge="1">
                  <a:tcP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c hMerge="1">
                  <a:tcP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c hMerge="1">
                  <a:tcPr>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r>
              <a:tr h="396240">
                <a:tc gridSpan="2">
                  <a:txBody>
                    <a:bodyPr/>
                    <a:p>
                      <a:pPr algn="ctr" fontAlgn="ctr"/>
                      <a:r>
                        <a:rPr lang="en-US" altLang="zh-CN" sz="1300" b="1" i="0">
                          <a:solidFill>
                            <a:srgbClr val="FFFFFF"/>
                          </a:solidFill>
                          <a:latin typeface="等线" panose="02010600030101010101" charset="-122"/>
                          <a:ea typeface="等线" panose="02010600030101010101" charset="-122"/>
                        </a:rPr>
                        <a:t>Product Specifications</a:t>
                      </a:r>
                      <a:endParaRPr lang="en-US" altLang="zh-CN" sz="1300" b="1" i="0">
                        <a:solidFill>
                          <a:srgbClr val="FFFFFF"/>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1A365D"/>
                    </a:solidFill>
                  </a:tcPr>
                </a:tc>
                <a:tc hMerge="1">
                  <a:tcPr>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c>
                  <a:txBody>
                    <a:bodyPr/>
                    <a:p>
                      <a:pPr algn="l" fontAlgn="ctr"/>
                      <a:r>
                        <a:rPr lang="en-US" altLang="zh-CN" sz="1300" b="1" i="0">
                          <a:solidFill>
                            <a:srgbClr val="FFFFFF"/>
                          </a:solidFill>
                          <a:latin typeface="等线" panose="02010600030101010101" charset="-122"/>
                          <a:ea typeface="等线" panose="02010600030101010101" charset="-122"/>
                        </a:rPr>
                        <a:t>Customizable</a:t>
                      </a:r>
                      <a:endParaRPr lang="en-US" altLang="zh-CN" sz="1300" b="1" i="0">
                        <a:solidFill>
                          <a:srgbClr val="FFFFFF"/>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1A365D"/>
                    </a:solidFill>
                  </a:tcPr>
                </a:tc>
                <a:tc gridSpan="2">
                  <a:txBody>
                    <a:bodyPr/>
                    <a:p>
                      <a:pPr algn="ctr" fontAlgn="ctr"/>
                      <a:r>
                        <a:rPr lang="en-US" altLang="zh-CN" sz="1300" b="1" i="0">
                          <a:solidFill>
                            <a:srgbClr val="FFFFFF"/>
                          </a:solidFill>
                          <a:latin typeface="等线" panose="02010600030101010101" charset="-122"/>
                          <a:ea typeface="等线" panose="02010600030101010101" charset="-122"/>
                        </a:rPr>
                        <a:t>Product Selling Points</a:t>
                      </a:r>
                      <a:endParaRPr lang="en-US" altLang="zh-CN" sz="1300" b="1" i="0">
                        <a:solidFill>
                          <a:srgbClr val="FFFFFF"/>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1A365D"/>
                    </a:solidFill>
                  </a:tcPr>
                </a:tc>
                <a:tc hMerge="1">
                  <a:tcPr>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r>
              <a:tr h="351790">
                <a:tc>
                  <a:txBody>
                    <a:bodyPr/>
                    <a:p>
                      <a:pPr algn="l" fontAlgn="ctr"/>
                      <a:r>
                        <a:rPr lang="en-US" altLang="zh-CN" sz="1200" b="1" i="0">
                          <a:solidFill>
                            <a:srgbClr val="000000"/>
                          </a:solidFill>
                          <a:latin typeface="等线" panose="02010600030101010101" charset="-122"/>
                          <a:ea typeface="等线" panose="02010600030101010101" charset="-122"/>
                        </a:rPr>
                        <a:t> Rated Voltage</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l" fontAlgn="ctr"/>
                      <a:r>
                        <a:rPr lang="en-US" altLang="zh-CN" sz="1200" b="0" i="0">
                          <a:solidFill>
                            <a:srgbClr val="000000"/>
                          </a:solidFill>
                          <a:latin typeface="等线" panose="02010600030101010101" charset="-122"/>
                          <a:ea typeface="等线" panose="02010600030101010101" charset="-122"/>
                        </a:rPr>
                        <a:t>220V~50Hz</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r>
                        <a:rPr lang="en-US" altLang="zh-CN" sz="1200" b="1" i="0">
                          <a:solidFill>
                            <a:srgbClr val="22C55E"/>
                          </a:solidFill>
                          <a:latin typeface="等线" panose="02010600030101010101" charset="-122"/>
                          <a:ea typeface="等线" panose="02010600030101010101" charset="-122"/>
                        </a:rPr>
                        <a:t>✓</a:t>
                      </a:r>
                      <a:endParaRPr lang="en-US" altLang="zh-CN" sz="1200" b="1" i="0">
                        <a:solidFill>
                          <a:srgbClr val="22C55E"/>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gridSpan="2">
                  <a:txBody>
                    <a:bodyPr/>
                    <a:p>
                      <a:pPr algn="ctr" fontAlgn="ctr"/>
                      <a:r>
                        <a:rPr lang="en-US" altLang="zh-CN" sz="1200">
                          <a:solidFill>
                            <a:srgbClr val="000000"/>
                          </a:solidFill>
                          <a:latin typeface="等线" panose="02010600030101010101" charset="-122"/>
                          <a:ea typeface="等线" panose="02010600030101010101" charset="-122"/>
                          <a:sym typeface="+mn-ea"/>
                        </a:rPr>
                        <a:t>3-speed rotary knob control</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hMerge="1">
                  <a:tcPr>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r>
              <a:tr h="352425">
                <a:tc>
                  <a:txBody>
                    <a:bodyPr/>
                    <a:p>
                      <a:pPr algn="l" fontAlgn="ctr"/>
                      <a:r>
                        <a:rPr lang="en-US" altLang="zh-CN" sz="1200" b="1" i="0">
                          <a:solidFill>
                            <a:srgbClr val="000000"/>
                          </a:solidFill>
                          <a:latin typeface="等线" panose="02010600030101010101" charset="-122"/>
                          <a:ea typeface="等线" panose="02010600030101010101" charset="-122"/>
                        </a:rPr>
                        <a:t> Rated Power</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l" fontAlgn="ctr"/>
                      <a:r>
                        <a:rPr lang="en-US" altLang="zh-CN" sz="1200">
                          <a:solidFill>
                            <a:srgbClr val="000000"/>
                          </a:solidFill>
                          <a:latin typeface="等线" panose="02010600030101010101" charset="-122"/>
                          <a:ea typeface="等线" panose="02010600030101010101" charset="-122"/>
                          <a:sym typeface="+mn-ea"/>
                        </a:rPr>
                        <a:t>40W</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r>
                        <a:rPr lang="en-US" altLang="zh-CN" sz="1200" b="1" i="0">
                          <a:solidFill>
                            <a:srgbClr val="22C55E"/>
                          </a:solidFill>
                          <a:latin typeface="等线" panose="02010600030101010101" charset="-122"/>
                          <a:ea typeface="等线" panose="02010600030101010101" charset="-122"/>
                        </a:rPr>
                        <a:t>✓</a:t>
                      </a:r>
                      <a:endParaRPr lang="en-US" altLang="zh-CN" sz="1200" b="1" i="0">
                        <a:solidFill>
                          <a:srgbClr val="22C55E"/>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gridSpan="2">
                  <a:txBody>
                    <a:bodyPr/>
                    <a:p>
                      <a:pPr algn="ctr" fontAlgn="ctr"/>
                      <a:r>
                        <a:rPr lang="en-US" altLang="zh-CN" sz="1200" b="0" i="0">
                          <a:solidFill>
                            <a:srgbClr val="000000"/>
                          </a:solidFill>
                          <a:latin typeface="等线" panose="02010600030101010101" charset="-122"/>
                          <a:ea typeface="等线" panose="02010600030101010101" charset="-122"/>
                        </a:rPr>
                        <a:t>Left &amp; right oscillation</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hMerge="1">
                  <a:tcPr>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r>
              <a:tr h="351790">
                <a:tc>
                  <a:txBody>
                    <a:bodyPr/>
                    <a:p>
                      <a:pPr algn="l" fontAlgn="ctr"/>
                      <a:r>
                        <a:rPr lang="en-US" altLang="zh-CN" sz="1200" b="1" i="0">
                          <a:solidFill>
                            <a:srgbClr val="000000"/>
                          </a:solidFill>
                          <a:latin typeface="等线" panose="02010600030101010101" charset="-122"/>
                          <a:ea typeface="等线" panose="02010600030101010101" charset="-122"/>
                        </a:rPr>
                        <a:t> Body Material</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l" fontAlgn="ctr"/>
                      <a:r>
                        <a:rPr lang="en-US" altLang="zh-CN" sz="1200" b="0" i="0">
                          <a:solidFill>
                            <a:srgbClr val="000000"/>
                          </a:solidFill>
                          <a:latin typeface="等线" panose="02010600030101010101" charset="-122"/>
                          <a:ea typeface="等线" panose="02010600030101010101" charset="-122"/>
                        </a:rPr>
                        <a:t>Polypropylene (PP)</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r>
                        <a:rPr lang="en-US" altLang="zh-CN" sz="1200" b="1" i="0">
                          <a:solidFill>
                            <a:srgbClr val="22C55E"/>
                          </a:solidFill>
                          <a:latin typeface="等线" panose="02010600030101010101" charset="-122"/>
                          <a:ea typeface="等线" panose="02010600030101010101" charset="-122"/>
                        </a:rPr>
                        <a:t>✓</a:t>
                      </a:r>
                      <a:endParaRPr lang="en-US" altLang="zh-CN" sz="1200" b="1" i="0">
                        <a:solidFill>
                          <a:srgbClr val="22C55E"/>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gridSpan="2">
                  <a:txBody>
                    <a:bodyPr/>
                    <a:p>
                      <a:pPr algn="ctr" fontAlgn="ctr"/>
                      <a:r>
                        <a:rPr lang="en-US" altLang="zh-CN" sz="1200" b="0" i="0">
                          <a:solidFill>
                            <a:srgbClr val="000000"/>
                          </a:solidFill>
                          <a:latin typeface="等线" panose="02010600030101010101" charset="-122"/>
                          <a:ea typeface="等线" panose="02010600030101010101" charset="-122"/>
                        </a:rPr>
                        <a:t>Ideal for desktop &amp; office use</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hMerge="1">
                  <a:tcPr>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r>
              <a:tr h="352425">
                <a:tc>
                  <a:txBody>
                    <a:bodyPr/>
                    <a:p>
                      <a:pPr algn="l" fontAlgn="ctr"/>
                      <a:r>
                        <a:rPr lang="en-US" altLang="zh-CN" sz="1200" b="1" i="0">
                          <a:solidFill>
                            <a:srgbClr val="000000"/>
                          </a:solidFill>
                          <a:latin typeface="等线" panose="02010600030101010101" charset="-122"/>
                          <a:ea typeface="等线" panose="02010600030101010101" charset="-122"/>
                        </a:rPr>
                        <a:t> Product Size</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l" fontAlgn="ctr">
                        <a:buClrTx/>
                        <a:buSzTx/>
                        <a:buFontTx/>
                      </a:pPr>
                      <a:r>
                        <a:rPr lang="en-US" altLang="zh-CN" sz="1200">
                          <a:solidFill>
                            <a:srgbClr val="000000"/>
                          </a:solidFill>
                          <a:latin typeface="等线" panose="02010600030101010101" charset="-122"/>
                          <a:ea typeface="等线" panose="02010600030101010101" charset="-122"/>
                          <a:sym typeface="+mn-ea"/>
                        </a:rPr>
                        <a:t>230*200*320mm</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endParaRPr sz="1200" b="1" i="0">
                        <a:solidFill>
                          <a:srgbClr val="22C55E"/>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gridSpan="2">
                  <a:txBody>
                    <a:bodyPr/>
                    <a:p>
                      <a:pPr algn="ctr" fontAlgn="ctr"/>
                      <a:r>
                        <a:rPr lang="en-US" altLang="zh-CN" sz="1200" b="0" i="0">
                          <a:solidFill>
                            <a:srgbClr val="000000"/>
                          </a:solidFill>
                          <a:latin typeface="等线" panose="02010600030101010101" charset="-122"/>
                          <a:ea typeface="等线" panose="02010600030101010101" charset="-122"/>
                        </a:rPr>
                        <a:t>Powerful airflow, quiet operation</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hMerge="1">
                  <a:tcPr>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r>
              <a:tr h="374015">
                <a:tc>
                  <a:txBody>
                    <a:bodyPr/>
                    <a:p>
                      <a:pPr algn="l" fontAlgn="ctr"/>
                      <a:r>
                        <a:rPr lang="en-US" altLang="zh-CN" sz="1200" b="1" i="0">
                          <a:solidFill>
                            <a:srgbClr val="000000"/>
                          </a:solidFill>
                          <a:latin typeface="等线" panose="02010600030101010101" charset="-122"/>
                          <a:ea typeface="等线" panose="02010600030101010101" charset="-122"/>
                        </a:rPr>
                        <a:t> Carton Size</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l" fontAlgn="ctr">
                        <a:buClrTx/>
                        <a:buSzTx/>
                        <a:buFontTx/>
                      </a:pPr>
                      <a:r>
                        <a:rPr lang="en-US" altLang="zh-CN" sz="1200">
                          <a:solidFill>
                            <a:srgbClr val="000000"/>
                          </a:solidFill>
                          <a:latin typeface="等线" panose="02010600030101010101" charset="-122"/>
                          <a:ea typeface="等线" panose="02010600030101010101" charset="-122"/>
                          <a:sym typeface="+mn-ea"/>
                        </a:rPr>
                        <a:t>240*210*335mm</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endParaRPr sz="1200" b="1" i="0">
                        <a:solidFill>
                          <a:srgbClr val="22C55E"/>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gridSpan="2">
                  <a:txBody>
                    <a:bodyPr/>
                    <a:p>
                      <a:pPr algn="ctr" fontAlgn="ctr"/>
                      <a:r>
                        <a:rPr lang="en-US" altLang="zh-CN" sz="1200" b="0" i="0">
                          <a:solidFill>
                            <a:srgbClr val="000000"/>
                          </a:solidFill>
                          <a:latin typeface="等线" panose="02010600030101010101" charset="-122"/>
                          <a:ea typeface="等线" panose="02010600030101010101" charset="-122"/>
                        </a:rPr>
                        <a:t>Dense safety grill protection</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hMerge="1">
                  <a:tcPr>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r>
              <a:tr h="352425">
                <a:tc>
                  <a:txBody>
                    <a:bodyPr/>
                    <a:p>
                      <a:pPr algn="l" fontAlgn="ctr"/>
                      <a:r>
                        <a:rPr lang="en-US" altLang="zh-CN" sz="1200" b="1" i="0">
                          <a:solidFill>
                            <a:srgbClr val="000000"/>
                          </a:solidFill>
                          <a:latin typeface="等线" panose="02010600030101010101" charset="-122"/>
                          <a:ea typeface="等线" panose="02010600030101010101" charset="-122"/>
                        </a:rPr>
                        <a:t> Control Mode</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l" fontAlgn="ctr"/>
                      <a:r>
                        <a:rPr lang="en-US" altLang="zh-CN" sz="1200">
                          <a:solidFill>
                            <a:srgbClr val="000000"/>
                          </a:solidFill>
                          <a:latin typeface="等线" panose="02010600030101010101" charset="-122"/>
                          <a:ea typeface="等线" panose="02010600030101010101" charset="-122"/>
                          <a:sym typeface="+mn-ea"/>
                        </a:rPr>
                        <a:t>Rotary Knob Control</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r>
                        <a:rPr lang="en-US" altLang="zh-CN" sz="1200" b="1" i="0">
                          <a:solidFill>
                            <a:srgbClr val="22C55E"/>
                          </a:solidFill>
                          <a:latin typeface="等线" panose="02010600030101010101" charset="-122"/>
                          <a:ea typeface="等线" panose="02010600030101010101" charset="-122"/>
                        </a:rPr>
                        <a:t>✓</a:t>
                      </a:r>
                      <a:endParaRPr lang="en-US" altLang="zh-CN" sz="1200" b="1" i="0">
                        <a:solidFill>
                          <a:srgbClr val="22C55E"/>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gridSpan="2">
                  <a:txBody>
                    <a:bodyPr/>
                    <a:p>
                      <a:pPr algn="ctr" fontAlgn="ctr"/>
                      <a:r>
                        <a:rPr lang="en-US" altLang="zh-CN" sz="1200" b="0" i="0">
                          <a:solidFill>
                            <a:srgbClr val="000000"/>
                          </a:solidFill>
                          <a:latin typeface="等线" panose="02010600030101010101" charset="-122"/>
                          <a:ea typeface="等线" panose="02010600030101010101" charset="-122"/>
                        </a:rPr>
                        <a:t>Better when used with air conditioner</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hMerge="1">
                  <a:tcPr>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r>
              <a:tr h="351790">
                <a:tc>
                  <a:txBody>
                    <a:bodyPr/>
                    <a:p>
                      <a:pPr algn="l" fontAlgn="ctr"/>
                      <a:r>
                        <a:rPr lang="en-US" altLang="zh-CN" sz="1200" b="1" i="0">
                          <a:solidFill>
                            <a:srgbClr val="000000"/>
                          </a:solidFill>
                          <a:latin typeface="等线" panose="02010600030101010101" charset="-122"/>
                          <a:ea typeface="等线" panose="02010600030101010101" charset="-122"/>
                        </a:rPr>
                        <a:t> Packing Qty.</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l" fontAlgn="ctr"/>
                      <a:r>
                        <a:rPr lang="en-US" altLang="zh-CN" sz="1200" b="0" i="0">
                          <a:solidFill>
                            <a:srgbClr val="000000"/>
                          </a:solidFill>
                          <a:latin typeface="等线" panose="02010600030101010101" charset="-122"/>
                          <a:ea typeface="等线" panose="02010600030101010101" charset="-122"/>
                        </a:rPr>
                        <a:t>1 pcs/ctn</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r>
                        <a:rPr lang="en-US" altLang="zh-CN" sz="1200" b="1" i="0">
                          <a:solidFill>
                            <a:srgbClr val="22C55E"/>
                          </a:solidFill>
                          <a:latin typeface="等线" panose="02010600030101010101" charset="-122"/>
                          <a:ea typeface="等线" panose="02010600030101010101" charset="-122"/>
                        </a:rPr>
                        <a:t>✓</a:t>
                      </a:r>
                      <a:endParaRPr lang="en-US" altLang="zh-CN" sz="1200" b="1" i="0">
                        <a:solidFill>
                          <a:srgbClr val="22C55E"/>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gridSpan="2">
                  <a:txBody>
                    <a:bodyPr/>
                    <a:p>
                      <a:pPr algn="ctr" fontAlgn="ctr"/>
                      <a:r>
                        <a:rPr lang="en-US" altLang="zh-CN" sz="1200">
                          <a:solidFill>
                            <a:srgbClr val="000000"/>
                          </a:solidFill>
                          <a:latin typeface="等线" panose="02010600030101010101" charset="-122"/>
                          <a:ea typeface="等线" panose="02010600030101010101" charset="-122"/>
                          <a:sym typeface="+mn-ea"/>
                        </a:rPr>
                        <a:t>Customizable colors</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hMerge="1">
                  <a:tcPr>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r>
              <a:tr h="352425">
                <a:tc>
                  <a:txBody>
                    <a:bodyPr/>
                    <a:p>
                      <a:pPr algn="l" fontAlgn="ctr"/>
                      <a:r>
                        <a:rPr lang="en-US" altLang="zh-CN" sz="1200" b="1" i="0">
                          <a:solidFill>
                            <a:srgbClr val="000000"/>
                          </a:solidFill>
                          <a:latin typeface="等线" panose="02010600030101010101" charset="-122"/>
                          <a:ea typeface="等线" panose="02010600030101010101" charset="-122"/>
                        </a:rPr>
                        <a:t> Blade Quantity</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l" fontAlgn="ctr"/>
                      <a:r>
                        <a:rPr lang="en-US" altLang="zh-CN" sz="1200">
                          <a:solidFill>
                            <a:srgbClr val="000000"/>
                          </a:solidFill>
                          <a:latin typeface="等线" panose="02010600030101010101" charset="-122"/>
                          <a:ea typeface="等线" panose="02010600030101010101" charset="-122"/>
                          <a:sym typeface="+mn-ea"/>
                        </a:rPr>
                        <a:t>3 Plastic Blades</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r>
                        <a:rPr lang="en-US" altLang="zh-CN" sz="1200" b="1" i="0">
                          <a:solidFill>
                            <a:srgbClr val="22C55E"/>
                          </a:solidFill>
                          <a:latin typeface="等线" panose="02010600030101010101" charset="-122"/>
                          <a:ea typeface="等线" panose="02010600030101010101" charset="-122"/>
                        </a:rPr>
                        <a:t>✓</a:t>
                      </a:r>
                      <a:endParaRPr lang="en-US" altLang="zh-CN" sz="1200" b="1" i="0">
                        <a:solidFill>
                          <a:srgbClr val="22C55E"/>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gridSpan="2">
                  <a:txBody>
                    <a:bodyPr/>
                    <a:p>
                      <a:pPr algn="ctr" fontAlgn="ctr"/>
                      <a:r>
                        <a:rPr lang="en-US" altLang="zh-CN" sz="1200" b="0" i="0">
                          <a:solidFill>
                            <a:srgbClr val="000000"/>
                          </a:solidFill>
                          <a:latin typeface="等线" panose="02010600030101010101" charset="-122"/>
                          <a:ea typeface="等线" panose="02010600030101010101" charset="-122"/>
                        </a:rPr>
                        <a:t>OEM &amp; ODM supported</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hMerge="1">
                  <a:tcPr>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r>
              <a:tr h="351790">
                <a:tc>
                  <a:txBody>
                    <a:bodyPr/>
                    <a:p>
                      <a:pPr algn="l" fontAlgn="ctr"/>
                      <a:r>
                        <a:rPr lang="en-US" altLang="zh-CN" sz="1200" b="1" i="0">
                          <a:solidFill>
                            <a:srgbClr val="000000"/>
                          </a:solidFill>
                          <a:latin typeface="等线" panose="02010600030101010101" charset="-122"/>
                          <a:ea typeface="等线" panose="02010600030101010101" charset="-122"/>
                        </a:rPr>
                        <a:t> Oscillation</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l" fontAlgn="ctr"/>
                      <a:r>
                        <a:rPr lang="en-US" altLang="zh-CN" sz="1200" b="0" i="0">
                          <a:solidFill>
                            <a:srgbClr val="000000"/>
                          </a:solidFill>
                          <a:latin typeface="等线" panose="02010600030101010101" charset="-122"/>
                          <a:ea typeface="等线" panose="02010600030101010101" charset="-122"/>
                        </a:rPr>
                        <a:t>Left &amp; Right Oscillation</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l" fontAlgn="ctr"/>
                      <a:endParaRPr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gridSpan="2">
                  <a:txBody>
                    <a:bodyPr/>
                    <a:p>
                      <a:pPr algn="ctr" fontAlgn="ctr"/>
                      <a:r>
                        <a:rPr lang="en-US" altLang="zh-CN" sz="1200" b="0" i="0">
                          <a:solidFill>
                            <a:srgbClr val="000000"/>
                          </a:solidFill>
                          <a:latin typeface="等线" panose="02010600030101010101" charset="-122"/>
                          <a:ea typeface="等线" panose="02010600030101010101" charset="-122"/>
                        </a:rPr>
                        <a:t>Carton color is customizable</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hMerge="1">
                  <a:tcPr>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r>
              <a:tr h="542925">
                <a:tc>
                  <a:txBody>
                    <a:bodyPr/>
                    <a:p>
                      <a:pPr algn="ctr" fontAlgn="ctr"/>
                      <a:r>
                        <a:rPr lang="en-US" altLang="zh-CN" sz="1300" b="1" i="0">
                          <a:solidFill>
                            <a:srgbClr val="FFFFFF"/>
                          </a:solidFill>
                          <a:latin typeface="等线" panose="02010600030101010101" charset="-122"/>
                          <a:ea typeface="等线" panose="02010600030101010101" charset="-122"/>
                        </a:rPr>
                        <a:t>Packing Data</a:t>
                      </a:r>
                      <a:endParaRPr lang="en-US" altLang="zh-CN" sz="1300" b="1" i="0">
                        <a:solidFill>
                          <a:srgbClr val="FFFFFF"/>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1A365D"/>
                    </a:solidFill>
                  </a:tcPr>
                </a:tc>
                <a:tc>
                  <a:txBody>
                    <a:bodyPr/>
                    <a:p>
                      <a:pPr algn="l" fontAlgn="ctr"/>
                      <a:endParaRPr sz="13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1A365D"/>
                    </a:solidFill>
                  </a:tcPr>
                </a:tc>
                <a:tc gridSpan="3">
                  <a:txBody>
                    <a:bodyPr/>
                    <a:p>
                      <a:pPr algn="ctr" fontAlgn="ctr"/>
                      <a:r>
                        <a:rPr lang="en-US" altLang="zh-CN" sz="1300" b="1" i="0">
                          <a:solidFill>
                            <a:srgbClr val="FFFFFF"/>
                          </a:solidFill>
                          <a:latin typeface="等线" panose="02010600030101010101" charset="-122"/>
                          <a:ea typeface="等线" panose="02010600030101010101" charset="-122"/>
                        </a:rPr>
                        <a:t>Packing Quantity</a:t>
                      </a:r>
                      <a:r>
                        <a:rPr lang="zh-CN" altLang="en-US" sz="1300" b="1" i="0">
                          <a:solidFill>
                            <a:srgbClr val="FFFFFF"/>
                          </a:solidFill>
                          <a:latin typeface="等线" panose="02010600030101010101" charset="-122"/>
                          <a:ea typeface="等线" panose="02010600030101010101" charset="-122"/>
                        </a:rPr>
                        <a:t>（</a:t>
                      </a:r>
                      <a:r>
                        <a:rPr lang="en-US" altLang="zh-CN" sz="1300" b="1" i="0">
                          <a:solidFill>
                            <a:srgbClr val="FFFFFF"/>
                          </a:solidFill>
                          <a:latin typeface="等线" panose="02010600030101010101" charset="-122"/>
                          <a:ea typeface="等线" panose="02010600030101010101" charset="-122"/>
                        </a:rPr>
                        <a:t>pcs </a:t>
                      </a:r>
                      <a:r>
                        <a:rPr lang="zh-CN" altLang="en-US" sz="1300" b="1" i="0">
                          <a:solidFill>
                            <a:srgbClr val="FFFFFF"/>
                          </a:solidFill>
                          <a:latin typeface="等线" panose="02010600030101010101" charset="-122"/>
                          <a:ea typeface="等线" panose="02010600030101010101" charset="-122"/>
                        </a:rPr>
                        <a:t>）</a:t>
                      </a:r>
                      <a:endParaRPr lang="zh-CN" altLang="en-US" sz="1300" b="1" i="0">
                        <a:solidFill>
                          <a:srgbClr val="FFFFFF"/>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1A365D"/>
                    </a:solidFill>
                  </a:tcPr>
                </a:tc>
                <a:tc hMerge="1">
                  <a:tcP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c hMerge="1">
                  <a:tcPr>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r>
              <a:tr h="542290">
                <a:tc>
                  <a:txBody>
                    <a:bodyPr/>
                    <a:p>
                      <a:pPr algn="ctr" fontAlgn="ctr"/>
                      <a:r>
                        <a:rPr lang="en-US" altLang="zh-CN" sz="1200" b="1" i="0">
                          <a:solidFill>
                            <a:srgbClr val="000000"/>
                          </a:solidFill>
                          <a:latin typeface="等线" panose="02010600030101010101" charset="-122"/>
                          <a:ea typeface="等线" panose="02010600030101010101" charset="-122"/>
                        </a:rPr>
                        <a:t>Specifications</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r>
                        <a:rPr lang="en-US" altLang="zh-CN" sz="1200" b="1" i="0">
                          <a:solidFill>
                            <a:srgbClr val="000000"/>
                          </a:solidFill>
                          <a:latin typeface="等线" panose="02010600030101010101" charset="-122"/>
                          <a:ea typeface="等线" panose="02010600030101010101" charset="-122"/>
                        </a:rPr>
                        <a:t>G.W /N.W(KG)</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r>
                        <a:rPr lang="en-US" altLang="zh-CN" sz="1200" b="1" i="0">
                          <a:solidFill>
                            <a:srgbClr val="000000"/>
                          </a:solidFill>
                          <a:latin typeface="等线" panose="02010600030101010101" charset="-122"/>
                          <a:ea typeface="等线" panose="02010600030101010101" charset="-122"/>
                        </a:rPr>
                        <a:t>20GP</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r>
                        <a:rPr lang="en-US" altLang="zh-CN" sz="1200" b="1" i="0">
                          <a:solidFill>
                            <a:srgbClr val="000000"/>
                          </a:solidFill>
                          <a:latin typeface="等线" panose="02010600030101010101" charset="-122"/>
                          <a:ea typeface="等线" panose="02010600030101010101" charset="-122"/>
                        </a:rPr>
                        <a:t>40GP</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r>
                        <a:rPr lang="en-US" altLang="zh-CN" sz="1200" b="1" i="0">
                          <a:solidFill>
                            <a:srgbClr val="000000"/>
                          </a:solidFill>
                          <a:latin typeface="等线" panose="02010600030101010101" charset="-122"/>
                          <a:ea typeface="等线" panose="02010600030101010101" charset="-122"/>
                        </a:rPr>
                        <a:t>40HQ</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r>
              <a:tr h="532130">
                <a:tc>
                  <a:txBody>
                    <a:bodyPr/>
                    <a:p>
                      <a:pPr algn="ctr" fontAlgn="ctr"/>
                      <a:r>
                        <a:rPr lang="en-US" altLang="zh-CN" sz="1200" b="0" i="0">
                          <a:solidFill>
                            <a:srgbClr val="000000"/>
                          </a:solidFill>
                          <a:latin typeface="等线" panose="02010600030101010101" charset="-122"/>
                          <a:ea typeface="等线" panose="02010600030101010101" charset="-122"/>
                        </a:rPr>
                        <a:t>Desktop Air Circulator</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r>
                        <a:rPr lang="en-US" altLang="zh-CN" sz="1200" b="0" i="0">
                          <a:solidFill>
                            <a:srgbClr val="000000"/>
                          </a:solidFill>
                          <a:latin typeface="等线" panose="02010600030101010101" charset="-122"/>
                          <a:ea typeface="等线" panose="02010600030101010101" charset="-122"/>
                        </a:rPr>
                        <a:t>1.8/1.4</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r>
                        <a:rPr lang="en-US" altLang="zh-CN" sz="1100" b="0" i="0">
                          <a:solidFill>
                            <a:srgbClr val="000000"/>
                          </a:solidFill>
                          <a:latin typeface="宋体" panose="02010600030101010101" pitchFamily="2" charset="-122"/>
                          <a:ea typeface="宋体" panose="02010600030101010101" pitchFamily="2" charset="-122"/>
                        </a:rPr>
                        <a:t>1481</a:t>
                      </a:r>
                      <a:r>
                        <a:rPr lang="en-US" altLang="zh-CN" sz="1100" b="0" i="0">
                          <a:solidFill>
                            <a:srgbClr val="000000"/>
                          </a:solidFill>
                          <a:latin typeface="宋体" panose="02010600030101010101" pitchFamily="2" charset="-122"/>
                          <a:ea typeface="宋体" panose="02010600030101010101" pitchFamily="2" charset="-122"/>
                        </a:rPr>
                        <a:t> </a:t>
                      </a:r>
                      <a:endParaRPr lang="en-US" altLang="zh-CN" sz="1100" b="0" i="0">
                        <a:solidFill>
                          <a:srgbClr val="000000"/>
                        </a:solidFill>
                        <a:latin typeface="宋体" panose="02010600030101010101" pitchFamily="2" charset="-122"/>
                        <a:ea typeface="宋体" panose="02010600030101010101" pitchFamily="2"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r>
                        <a:rPr lang="en-US" altLang="zh-CN" sz="1100" b="0" i="0">
                          <a:solidFill>
                            <a:srgbClr val="000000"/>
                          </a:solidFill>
                          <a:latin typeface="宋体" panose="02010600030101010101" pitchFamily="2" charset="-122"/>
                          <a:ea typeface="宋体" panose="02010600030101010101" pitchFamily="2" charset="-122"/>
                        </a:rPr>
                        <a:t>3258</a:t>
                      </a:r>
                      <a:r>
                        <a:rPr lang="en-US" altLang="zh-CN" sz="1100" b="0" i="0">
                          <a:solidFill>
                            <a:srgbClr val="000000"/>
                          </a:solidFill>
                          <a:latin typeface="宋体" panose="02010600030101010101" pitchFamily="2" charset="-122"/>
                          <a:ea typeface="宋体" panose="02010600030101010101" pitchFamily="2" charset="-122"/>
                        </a:rPr>
                        <a:t> </a:t>
                      </a:r>
                      <a:endParaRPr lang="en-US" altLang="zh-CN" sz="1100" b="0" i="0">
                        <a:solidFill>
                          <a:srgbClr val="000000"/>
                        </a:solidFill>
                        <a:latin typeface="宋体" panose="02010600030101010101" pitchFamily="2" charset="-122"/>
                        <a:ea typeface="宋体" panose="02010600030101010101" pitchFamily="2"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r>
                        <a:rPr lang="en-US" altLang="zh-CN" sz="1100" b="0" i="0">
                          <a:solidFill>
                            <a:srgbClr val="000000"/>
                          </a:solidFill>
                          <a:latin typeface="宋体" panose="02010600030101010101" pitchFamily="2" charset="-122"/>
                          <a:ea typeface="宋体" panose="02010600030101010101" pitchFamily="2" charset="-122"/>
                        </a:rPr>
                        <a:t>4027</a:t>
                      </a:r>
                      <a:r>
                        <a:rPr lang="en-US" altLang="zh-CN" sz="1100" b="0" i="0">
                          <a:solidFill>
                            <a:srgbClr val="000000"/>
                          </a:solidFill>
                          <a:latin typeface="宋体" panose="02010600030101010101" pitchFamily="2" charset="-122"/>
                          <a:ea typeface="宋体" panose="02010600030101010101" pitchFamily="2" charset="-122"/>
                        </a:rPr>
                        <a:t> </a:t>
                      </a:r>
                      <a:endParaRPr lang="en-US" altLang="zh-CN" sz="1100" b="0" i="0">
                        <a:solidFill>
                          <a:srgbClr val="000000"/>
                        </a:solidFill>
                        <a:latin typeface="宋体" panose="02010600030101010101" pitchFamily="2" charset="-122"/>
                        <a:ea typeface="宋体" panose="02010600030101010101" pitchFamily="2"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r>
            </a:tbl>
          </a:graphicData>
        </a:graphic>
      </p:graphicFrame>
      <p:pic>
        <p:nvPicPr>
          <p:cNvPr id="5" name="图片 4" descr="44-透"/>
          <p:cNvPicPr>
            <a:picLocks noChangeAspect="1"/>
          </p:cNvPicPr>
          <p:nvPr/>
        </p:nvPicPr>
        <p:blipFill>
          <a:blip r:embed="rId1"/>
          <a:stretch>
            <a:fillRect/>
          </a:stretch>
        </p:blipFill>
        <p:spPr>
          <a:xfrm>
            <a:off x="6727190" y="445135"/>
            <a:ext cx="5780405" cy="5780405"/>
          </a:xfrm>
          <a:prstGeom prst="rect">
            <a:avLst/>
          </a:prstGeom>
        </p:spPr>
      </p:pic>
      <p:sp>
        <p:nvSpPr>
          <p:cNvPr id="2" name="文本框 1"/>
          <p:cNvSpPr txBox="1"/>
          <p:nvPr/>
        </p:nvSpPr>
        <p:spPr>
          <a:xfrm>
            <a:off x="8186420" y="367030"/>
            <a:ext cx="4064000" cy="368300"/>
          </a:xfrm>
          <a:prstGeom prst="rect">
            <a:avLst/>
          </a:prstGeom>
          <a:noFill/>
        </p:spPr>
        <p:txBody>
          <a:bodyPr wrap="square" rtlCol="0">
            <a:spAutoFit/>
          </a:bodyPr>
          <a:p>
            <a:endParaRPr lang="zh-CN" altLang="en-US"/>
          </a:p>
        </p:txBody>
      </p:sp>
    </p:spTree>
    <p:custDataLst>
      <p:tags r:id="rId2"/>
    </p:custData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5" name="表格 14"/>
          <p:cNvGraphicFramePr/>
          <p:nvPr/>
        </p:nvGraphicFramePr>
        <p:xfrm>
          <a:off x="15240" y="-20955"/>
          <a:ext cx="6913880" cy="6246495"/>
        </p:xfrm>
        <a:graphic>
          <a:graphicData uri="http://schemas.openxmlformats.org/drawingml/2006/table">
            <a:tbl>
              <a:tblPr/>
              <a:tblGrid>
                <a:gridCol w="1387475"/>
                <a:gridCol w="1941830"/>
                <a:gridCol w="1122680"/>
                <a:gridCol w="602615"/>
                <a:gridCol w="1859280"/>
              </a:tblGrid>
              <a:tr h="1042035">
                <a:tc gridSpan="5">
                  <a:txBody>
                    <a:bodyPr/>
                    <a:p>
                      <a:pPr algn="ctr" fontAlgn="ctr"/>
                      <a:r>
                        <a:rPr lang="en-US" altLang="zh-CN" sz="1700" b="1">
                          <a:solidFill>
                            <a:srgbClr val="000000"/>
                          </a:solidFill>
                          <a:latin typeface="等线" panose="02010600030101010101" charset="-122"/>
                          <a:ea typeface="等线" panose="02010600030101010101" charset="-122"/>
                          <a:sym typeface="+mn-ea"/>
                        </a:rPr>
                        <a:t>Specifications</a:t>
                      </a:r>
                      <a:r>
                        <a:rPr lang="zh-CN" altLang="en-US" sz="1700" b="1">
                          <a:solidFill>
                            <a:srgbClr val="000000"/>
                          </a:solidFill>
                          <a:latin typeface="等线" panose="02010600030101010101" charset="-122"/>
                          <a:ea typeface="等线" panose="02010600030101010101" charset="-122"/>
                          <a:sym typeface="+mn-ea"/>
                        </a:rPr>
                        <a:t>：</a:t>
                      </a:r>
                      <a:r>
                        <a:rPr lang="en-US" altLang="zh-CN" sz="1700" b="1">
                          <a:solidFill>
                            <a:srgbClr val="000000"/>
                          </a:solidFill>
                          <a:latin typeface="等线" panose="02010600030101010101" charset="-122"/>
                          <a:ea typeface="等线" panose="02010600030101010101" charset="-122"/>
                          <a:sym typeface="+mn-ea"/>
                        </a:rPr>
                        <a:t>Desktop Air Circulator-FX490</a:t>
                      </a:r>
                      <a:endParaRPr lang="en-US" altLang="zh-CN" sz="1700" b="1">
                        <a:solidFill>
                          <a:srgbClr val="000000"/>
                        </a:solidFill>
                        <a:latin typeface="等线" panose="02010600030101010101" charset="-122"/>
                        <a:ea typeface="等线" panose="02010600030101010101" charset="-122"/>
                        <a:sym typeface="+mn-ea"/>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hMerge="1">
                  <a:tcP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c hMerge="1">
                  <a:tcP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c hMerge="1">
                  <a:tcP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c hMerge="1">
                  <a:tcPr>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r>
              <a:tr h="396240">
                <a:tc gridSpan="2">
                  <a:txBody>
                    <a:bodyPr/>
                    <a:p>
                      <a:pPr algn="ctr" fontAlgn="ctr"/>
                      <a:r>
                        <a:rPr lang="en-US" altLang="zh-CN" sz="1300" b="1" i="0">
                          <a:solidFill>
                            <a:srgbClr val="FFFFFF"/>
                          </a:solidFill>
                          <a:latin typeface="等线" panose="02010600030101010101" charset="-122"/>
                          <a:ea typeface="等线" panose="02010600030101010101" charset="-122"/>
                        </a:rPr>
                        <a:t>Product Specifications</a:t>
                      </a:r>
                      <a:endParaRPr lang="en-US" altLang="zh-CN" sz="1300" b="1" i="0">
                        <a:solidFill>
                          <a:srgbClr val="FFFFFF"/>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1A365D"/>
                    </a:solidFill>
                  </a:tcPr>
                </a:tc>
                <a:tc hMerge="1">
                  <a:tcPr>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c>
                  <a:txBody>
                    <a:bodyPr/>
                    <a:p>
                      <a:pPr algn="l" fontAlgn="ctr"/>
                      <a:r>
                        <a:rPr lang="en-US" altLang="zh-CN" sz="1300" b="1" i="0">
                          <a:solidFill>
                            <a:srgbClr val="FFFFFF"/>
                          </a:solidFill>
                          <a:latin typeface="等线" panose="02010600030101010101" charset="-122"/>
                          <a:ea typeface="等线" panose="02010600030101010101" charset="-122"/>
                        </a:rPr>
                        <a:t>Customizable</a:t>
                      </a:r>
                      <a:endParaRPr lang="en-US" altLang="zh-CN" sz="1300" b="1" i="0">
                        <a:solidFill>
                          <a:srgbClr val="FFFFFF"/>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1A365D"/>
                    </a:solidFill>
                  </a:tcPr>
                </a:tc>
                <a:tc gridSpan="2">
                  <a:txBody>
                    <a:bodyPr/>
                    <a:p>
                      <a:pPr algn="ctr" fontAlgn="ctr"/>
                      <a:r>
                        <a:rPr lang="en-US" altLang="zh-CN" sz="1300" b="1" i="0">
                          <a:solidFill>
                            <a:srgbClr val="FFFFFF"/>
                          </a:solidFill>
                          <a:latin typeface="等线" panose="02010600030101010101" charset="-122"/>
                          <a:ea typeface="等线" panose="02010600030101010101" charset="-122"/>
                        </a:rPr>
                        <a:t>Product Selling Points</a:t>
                      </a:r>
                      <a:endParaRPr lang="en-US" altLang="zh-CN" sz="1300" b="1" i="0">
                        <a:solidFill>
                          <a:srgbClr val="FFFFFF"/>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1A365D"/>
                    </a:solidFill>
                  </a:tcPr>
                </a:tc>
                <a:tc hMerge="1">
                  <a:tcPr>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r>
              <a:tr h="351790">
                <a:tc>
                  <a:txBody>
                    <a:bodyPr/>
                    <a:p>
                      <a:pPr algn="l" fontAlgn="ctr"/>
                      <a:r>
                        <a:rPr lang="en-US" altLang="zh-CN" sz="1200" b="1" i="0">
                          <a:solidFill>
                            <a:srgbClr val="000000"/>
                          </a:solidFill>
                          <a:latin typeface="等线" panose="02010600030101010101" charset="-122"/>
                          <a:ea typeface="等线" panose="02010600030101010101" charset="-122"/>
                        </a:rPr>
                        <a:t> Rated Voltage</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l" fontAlgn="ctr"/>
                      <a:r>
                        <a:rPr lang="en-US" altLang="zh-CN" sz="1200" b="0" i="0">
                          <a:solidFill>
                            <a:srgbClr val="000000"/>
                          </a:solidFill>
                          <a:latin typeface="等线" panose="02010600030101010101" charset="-122"/>
                          <a:ea typeface="等线" panose="02010600030101010101" charset="-122"/>
                        </a:rPr>
                        <a:t>220V~50Hz</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r>
                        <a:rPr lang="en-US" altLang="zh-CN" sz="1200" b="1" i="0">
                          <a:solidFill>
                            <a:srgbClr val="22C55E"/>
                          </a:solidFill>
                          <a:latin typeface="等线" panose="02010600030101010101" charset="-122"/>
                          <a:ea typeface="等线" panose="02010600030101010101" charset="-122"/>
                        </a:rPr>
                        <a:t>✓</a:t>
                      </a:r>
                      <a:endParaRPr lang="en-US" altLang="zh-CN" sz="1200" b="1" i="0">
                        <a:solidFill>
                          <a:srgbClr val="22C55E"/>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gridSpan="2">
                  <a:txBody>
                    <a:bodyPr/>
                    <a:p>
                      <a:pPr algn="ctr" fontAlgn="ctr"/>
                      <a:r>
                        <a:rPr lang="en-US" altLang="zh-CN" sz="1200">
                          <a:solidFill>
                            <a:srgbClr val="000000"/>
                          </a:solidFill>
                          <a:latin typeface="等线" panose="02010600030101010101" charset="-122"/>
                          <a:ea typeface="等线" panose="02010600030101010101" charset="-122"/>
                          <a:sym typeface="+mn-ea"/>
                        </a:rPr>
                        <a:t>3-speed rotary knob control</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hMerge="1">
                  <a:tcPr>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r>
              <a:tr h="352425">
                <a:tc>
                  <a:txBody>
                    <a:bodyPr/>
                    <a:p>
                      <a:pPr algn="l" fontAlgn="ctr"/>
                      <a:r>
                        <a:rPr lang="en-US" altLang="zh-CN" sz="1200" b="1" i="0">
                          <a:solidFill>
                            <a:srgbClr val="000000"/>
                          </a:solidFill>
                          <a:latin typeface="等线" panose="02010600030101010101" charset="-122"/>
                          <a:ea typeface="等线" panose="02010600030101010101" charset="-122"/>
                        </a:rPr>
                        <a:t> Rated Power</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l" fontAlgn="ctr"/>
                      <a:r>
                        <a:rPr lang="en-US" altLang="zh-CN" sz="1200">
                          <a:solidFill>
                            <a:srgbClr val="000000"/>
                          </a:solidFill>
                          <a:latin typeface="等线" panose="02010600030101010101" charset="-122"/>
                          <a:ea typeface="等线" panose="02010600030101010101" charset="-122"/>
                          <a:sym typeface="+mn-ea"/>
                        </a:rPr>
                        <a:t>40W</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r>
                        <a:rPr lang="en-US" altLang="zh-CN" sz="1200" b="1" i="0">
                          <a:solidFill>
                            <a:srgbClr val="22C55E"/>
                          </a:solidFill>
                          <a:latin typeface="等线" panose="02010600030101010101" charset="-122"/>
                          <a:ea typeface="等线" panose="02010600030101010101" charset="-122"/>
                        </a:rPr>
                        <a:t>✓</a:t>
                      </a:r>
                      <a:endParaRPr lang="en-US" altLang="zh-CN" sz="1200" b="1" i="0">
                        <a:solidFill>
                          <a:srgbClr val="22C55E"/>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gridSpan="2">
                  <a:txBody>
                    <a:bodyPr/>
                    <a:p>
                      <a:pPr algn="ctr" fontAlgn="ctr"/>
                      <a:r>
                        <a:rPr lang="en-US" altLang="zh-CN" sz="1200" b="0" i="0">
                          <a:solidFill>
                            <a:srgbClr val="000000"/>
                          </a:solidFill>
                          <a:latin typeface="等线" panose="02010600030101010101" charset="-122"/>
                          <a:ea typeface="等线" panose="02010600030101010101" charset="-122"/>
                        </a:rPr>
                        <a:t>Left &amp; right oscillation</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hMerge="1">
                  <a:tcPr>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r>
              <a:tr h="351790">
                <a:tc>
                  <a:txBody>
                    <a:bodyPr/>
                    <a:p>
                      <a:pPr algn="l" fontAlgn="ctr"/>
                      <a:r>
                        <a:rPr lang="en-US" altLang="zh-CN" sz="1200" b="1" i="0">
                          <a:solidFill>
                            <a:srgbClr val="000000"/>
                          </a:solidFill>
                          <a:latin typeface="等线" panose="02010600030101010101" charset="-122"/>
                          <a:ea typeface="等线" panose="02010600030101010101" charset="-122"/>
                        </a:rPr>
                        <a:t> Body Material</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l" fontAlgn="ctr"/>
                      <a:r>
                        <a:rPr lang="en-US" altLang="zh-CN" sz="1200" b="0" i="0">
                          <a:solidFill>
                            <a:srgbClr val="000000"/>
                          </a:solidFill>
                          <a:latin typeface="等线" panose="02010600030101010101" charset="-122"/>
                          <a:ea typeface="等线" panose="02010600030101010101" charset="-122"/>
                        </a:rPr>
                        <a:t>Polypropylene (PP)</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r>
                        <a:rPr lang="en-US" altLang="zh-CN" sz="1200" b="1" i="0">
                          <a:solidFill>
                            <a:srgbClr val="22C55E"/>
                          </a:solidFill>
                          <a:latin typeface="等线" panose="02010600030101010101" charset="-122"/>
                          <a:ea typeface="等线" panose="02010600030101010101" charset="-122"/>
                        </a:rPr>
                        <a:t>✓</a:t>
                      </a:r>
                      <a:endParaRPr lang="en-US" altLang="zh-CN" sz="1200" b="1" i="0">
                        <a:solidFill>
                          <a:srgbClr val="22C55E"/>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gridSpan="2">
                  <a:txBody>
                    <a:bodyPr/>
                    <a:p>
                      <a:pPr algn="ctr" fontAlgn="ctr"/>
                      <a:r>
                        <a:rPr lang="en-US" altLang="zh-CN" sz="1200" b="0" i="0">
                          <a:solidFill>
                            <a:srgbClr val="000000"/>
                          </a:solidFill>
                          <a:latin typeface="等线" panose="02010600030101010101" charset="-122"/>
                          <a:ea typeface="等线" panose="02010600030101010101" charset="-122"/>
                        </a:rPr>
                        <a:t>Ideal for desktop &amp; office use</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hMerge="1">
                  <a:tcPr>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r>
              <a:tr h="352425">
                <a:tc>
                  <a:txBody>
                    <a:bodyPr/>
                    <a:p>
                      <a:pPr algn="l" fontAlgn="ctr"/>
                      <a:r>
                        <a:rPr lang="en-US" altLang="zh-CN" sz="1200" b="1" i="0">
                          <a:solidFill>
                            <a:srgbClr val="000000"/>
                          </a:solidFill>
                          <a:latin typeface="等线" panose="02010600030101010101" charset="-122"/>
                          <a:ea typeface="等线" panose="02010600030101010101" charset="-122"/>
                        </a:rPr>
                        <a:t> Product Size</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l" fontAlgn="ctr"/>
                      <a:r>
                        <a:rPr lang="en-US" altLang="zh-CN" sz="1200" b="0" i="0">
                          <a:solidFill>
                            <a:srgbClr val="000000"/>
                          </a:solidFill>
                          <a:latin typeface="等线" panose="02010600030101010101" charset="-122"/>
                          <a:ea typeface="等线" panose="02010600030101010101" charset="-122"/>
                        </a:rPr>
                        <a:t>210*210*300mm</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endParaRPr sz="1200" b="1" i="0">
                        <a:solidFill>
                          <a:srgbClr val="22C55E"/>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gridSpan="2">
                  <a:txBody>
                    <a:bodyPr/>
                    <a:p>
                      <a:pPr algn="ctr" fontAlgn="ctr"/>
                      <a:r>
                        <a:rPr lang="en-US" altLang="zh-CN" sz="1200" b="0" i="0">
                          <a:solidFill>
                            <a:srgbClr val="000000"/>
                          </a:solidFill>
                          <a:latin typeface="等线" panose="02010600030101010101" charset="-122"/>
                          <a:ea typeface="等线" panose="02010600030101010101" charset="-122"/>
                        </a:rPr>
                        <a:t>Powerful airflow, quiet operation</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hMerge="1">
                  <a:tcPr>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r>
              <a:tr h="374015">
                <a:tc>
                  <a:txBody>
                    <a:bodyPr/>
                    <a:p>
                      <a:pPr algn="l" fontAlgn="ctr"/>
                      <a:r>
                        <a:rPr lang="en-US" altLang="zh-CN" sz="1200" b="1" i="0">
                          <a:solidFill>
                            <a:srgbClr val="000000"/>
                          </a:solidFill>
                          <a:latin typeface="等线" panose="02010600030101010101" charset="-122"/>
                          <a:ea typeface="等线" panose="02010600030101010101" charset="-122"/>
                        </a:rPr>
                        <a:t> Carton Size</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l" fontAlgn="ctr"/>
                      <a:r>
                        <a:rPr lang="en-US" altLang="zh-CN" sz="1200" b="0" i="0">
                          <a:solidFill>
                            <a:srgbClr val="000000"/>
                          </a:solidFill>
                          <a:latin typeface="等线" panose="02010600030101010101" charset="-122"/>
                          <a:ea typeface="等线" panose="02010600030101010101" charset="-122"/>
                        </a:rPr>
                        <a:t>215*215*310mm</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endParaRPr sz="1200" b="1" i="0">
                        <a:solidFill>
                          <a:srgbClr val="22C55E"/>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gridSpan="2">
                  <a:txBody>
                    <a:bodyPr/>
                    <a:p>
                      <a:pPr algn="ctr" fontAlgn="ctr"/>
                      <a:r>
                        <a:rPr lang="en-US" altLang="zh-CN" sz="1200" b="0" i="0">
                          <a:solidFill>
                            <a:srgbClr val="000000"/>
                          </a:solidFill>
                          <a:latin typeface="等线" panose="02010600030101010101" charset="-122"/>
                          <a:ea typeface="等线" panose="02010600030101010101" charset="-122"/>
                        </a:rPr>
                        <a:t>Dense safety grill protection</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hMerge="1">
                  <a:tcPr>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r>
              <a:tr h="352425">
                <a:tc>
                  <a:txBody>
                    <a:bodyPr/>
                    <a:p>
                      <a:pPr algn="l" fontAlgn="ctr"/>
                      <a:r>
                        <a:rPr lang="en-US" altLang="zh-CN" sz="1200" b="1" i="0">
                          <a:solidFill>
                            <a:srgbClr val="000000"/>
                          </a:solidFill>
                          <a:latin typeface="等线" panose="02010600030101010101" charset="-122"/>
                          <a:ea typeface="等线" panose="02010600030101010101" charset="-122"/>
                        </a:rPr>
                        <a:t> Control Mode</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l" fontAlgn="ctr"/>
                      <a:r>
                        <a:rPr lang="en-US" altLang="zh-CN" sz="1200">
                          <a:solidFill>
                            <a:srgbClr val="000000"/>
                          </a:solidFill>
                          <a:latin typeface="等线" panose="02010600030101010101" charset="-122"/>
                          <a:ea typeface="等线" panose="02010600030101010101" charset="-122"/>
                          <a:sym typeface="+mn-ea"/>
                        </a:rPr>
                        <a:t>Rotary Knob Control</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r>
                        <a:rPr lang="en-US" altLang="zh-CN" sz="1200" b="1" i="0">
                          <a:solidFill>
                            <a:srgbClr val="22C55E"/>
                          </a:solidFill>
                          <a:latin typeface="等线" panose="02010600030101010101" charset="-122"/>
                          <a:ea typeface="等线" panose="02010600030101010101" charset="-122"/>
                        </a:rPr>
                        <a:t>✓</a:t>
                      </a:r>
                      <a:endParaRPr lang="en-US" altLang="zh-CN" sz="1200" b="1" i="0">
                        <a:solidFill>
                          <a:srgbClr val="22C55E"/>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gridSpan="2">
                  <a:txBody>
                    <a:bodyPr/>
                    <a:p>
                      <a:pPr algn="ctr" fontAlgn="ctr"/>
                      <a:r>
                        <a:rPr lang="en-US" altLang="zh-CN" sz="1200" b="0" i="0">
                          <a:solidFill>
                            <a:srgbClr val="000000"/>
                          </a:solidFill>
                          <a:latin typeface="等线" panose="02010600030101010101" charset="-122"/>
                          <a:ea typeface="等线" panose="02010600030101010101" charset="-122"/>
                        </a:rPr>
                        <a:t>Better when used with air conditioner</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hMerge="1">
                  <a:tcPr>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r>
              <a:tr h="351790">
                <a:tc>
                  <a:txBody>
                    <a:bodyPr/>
                    <a:p>
                      <a:pPr algn="l" fontAlgn="ctr"/>
                      <a:r>
                        <a:rPr lang="en-US" altLang="zh-CN" sz="1200" b="1" i="0">
                          <a:solidFill>
                            <a:srgbClr val="000000"/>
                          </a:solidFill>
                          <a:latin typeface="等线" panose="02010600030101010101" charset="-122"/>
                          <a:ea typeface="等线" panose="02010600030101010101" charset="-122"/>
                        </a:rPr>
                        <a:t> Packing Qty.</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l" fontAlgn="ctr"/>
                      <a:r>
                        <a:rPr lang="en-US" altLang="zh-CN" sz="1200" b="0" i="0">
                          <a:solidFill>
                            <a:srgbClr val="000000"/>
                          </a:solidFill>
                          <a:latin typeface="等线" panose="02010600030101010101" charset="-122"/>
                          <a:ea typeface="等线" panose="02010600030101010101" charset="-122"/>
                        </a:rPr>
                        <a:t>1 pcs/ctn</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r>
                        <a:rPr lang="en-US" altLang="zh-CN" sz="1200" b="1" i="0">
                          <a:solidFill>
                            <a:srgbClr val="22C55E"/>
                          </a:solidFill>
                          <a:latin typeface="等线" panose="02010600030101010101" charset="-122"/>
                          <a:ea typeface="等线" panose="02010600030101010101" charset="-122"/>
                        </a:rPr>
                        <a:t>✓</a:t>
                      </a:r>
                      <a:endParaRPr lang="en-US" altLang="zh-CN" sz="1200" b="1" i="0">
                        <a:solidFill>
                          <a:srgbClr val="22C55E"/>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gridSpan="2">
                  <a:txBody>
                    <a:bodyPr/>
                    <a:p>
                      <a:pPr algn="ctr" fontAlgn="ctr"/>
                      <a:r>
                        <a:rPr lang="en-US" altLang="zh-CN" sz="1200">
                          <a:solidFill>
                            <a:srgbClr val="000000"/>
                          </a:solidFill>
                          <a:latin typeface="等线" panose="02010600030101010101" charset="-122"/>
                          <a:ea typeface="等线" panose="02010600030101010101" charset="-122"/>
                          <a:sym typeface="+mn-ea"/>
                        </a:rPr>
                        <a:t>Customizable colors</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hMerge="1">
                  <a:tcPr>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r>
              <a:tr h="352425">
                <a:tc>
                  <a:txBody>
                    <a:bodyPr/>
                    <a:p>
                      <a:pPr algn="l" fontAlgn="ctr"/>
                      <a:r>
                        <a:rPr lang="en-US" altLang="zh-CN" sz="1200" b="1" i="0">
                          <a:solidFill>
                            <a:srgbClr val="000000"/>
                          </a:solidFill>
                          <a:latin typeface="等线" panose="02010600030101010101" charset="-122"/>
                          <a:ea typeface="等线" panose="02010600030101010101" charset="-122"/>
                        </a:rPr>
                        <a:t> Blade Quantity</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l" fontAlgn="ctr"/>
                      <a:r>
                        <a:rPr lang="en-US" altLang="zh-CN" sz="1200">
                          <a:solidFill>
                            <a:srgbClr val="000000"/>
                          </a:solidFill>
                          <a:latin typeface="等线" panose="02010600030101010101" charset="-122"/>
                          <a:ea typeface="等线" panose="02010600030101010101" charset="-122"/>
                          <a:sym typeface="+mn-ea"/>
                        </a:rPr>
                        <a:t>3 Plastic Blades</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endParaRPr lang="en-US" altLang="zh-CN" sz="1200" b="1" i="0">
                        <a:solidFill>
                          <a:srgbClr val="22C55E"/>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gridSpan="2">
                  <a:txBody>
                    <a:bodyPr/>
                    <a:p>
                      <a:pPr algn="ctr" fontAlgn="ctr"/>
                      <a:r>
                        <a:rPr lang="en-US" altLang="zh-CN" sz="1200" b="0" i="0">
                          <a:solidFill>
                            <a:srgbClr val="000000"/>
                          </a:solidFill>
                          <a:latin typeface="等线" panose="02010600030101010101" charset="-122"/>
                          <a:ea typeface="等线" panose="02010600030101010101" charset="-122"/>
                        </a:rPr>
                        <a:t>OEM &amp; ODM supported</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hMerge="1">
                  <a:tcPr>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r>
              <a:tr h="351790">
                <a:tc>
                  <a:txBody>
                    <a:bodyPr/>
                    <a:p>
                      <a:pPr algn="l" fontAlgn="ctr"/>
                      <a:r>
                        <a:rPr lang="en-US" altLang="zh-CN" sz="1200" b="1" i="0">
                          <a:solidFill>
                            <a:srgbClr val="000000"/>
                          </a:solidFill>
                          <a:latin typeface="等线" panose="02010600030101010101" charset="-122"/>
                          <a:ea typeface="等线" panose="02010600030101010101" charset="-122"/>
                        </a:rPr>
                        <a:t> Oscillation</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l" fontAlgn="ctr"/>
                      <a:r>
                        <a:rPr lang="en-US" altLang="zh-CN" sz="1200" b="0" i="0">
                          <a:solidFill>
                            <a:srgbClr val="000000"/>
                          </a:solidFill>
                          <a:latin typeface="等线" panose="02010600030101010101" charset="-122"/>
                          <a:ea typeface="等线" panose="02010600030101010101" charset="-122"/>
                        </a:rPr>
                        <a:t>Left &amp; Right Oscillation</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l" fontAlgn="ctr"/>
                      <a:endParaRPr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gridSpan="2">
                  <a:txBody>
                    <a:bodyPr/>
                    <a:p>
                      <a:pPr algn="ctr" fontAlgn="ctr"/>
                      <a:r>
                        <a:rPr lang="en-US" altLang="zh-CN" sz="1200" b="0" i="0">
                          <a:solidFill>
                            <a:srgbClr val="000000"/>
                          </a:solidFill>
                          <a:latin typeface="等线" panose="02010600030101010101" charset="-122"/>
                          <a:ea typeface="等线" panose="02010600030101010101" charset="-122"/>
                        </a:rPr>
                        <a:t>Carton color is customizable</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hMerge="1">
                  <a:tcPr>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r>
              <a:tr h="542925">
                <a:tc>
                  <a:txBody>
                    <a:bodyPr/>
                    <a:p>
                      <a:pPr algn="ctr" fontAlgn="ctr"/>
                      <a:r>
                        <a:rPr lang="en-US" altLang="zh-CN" sz="1300" b="1" i="0">
                          <a:solidFill>
                            <a:srgbClr val="FFFFFF"/>
                          </a:solidFill>
                          <a:latin typeface="等线" panose="02010600030101010101" charset="-122"/>
                          <a:ea typeface="等线" panose="02010600030101010101" charset="-122"/>
                        </a:rPr>
                        <a:t>Packing Data</a:t>
                      </a:r>
                      <a:endParaRPr lang="en-US" altLang="zh-CN" sz="1300" b="1" i="0">
                        <a:solidFill>
                          <a:srgbClr val="FFFFFF"/>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1A365D"/>
                    </a:solidFill>
                  </a:tcPr>
                </a:tc>
                <a:tc>
                  <a:txBody>
                    <a:bodyPr/>
                    <a:p>
                      <a:pPr algn="l" fontAlgn="ctr"/>
                      <a:endParaRPr sz="13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1A365D"/>
                    </a:solidFill>
                  </a:tcPr>
                </a:tc>
                <a:tc gridSpan="3">
                  <a:txBody>
                    <a:bodyPr/>
                    <a:p>
                      <a:pPr algn="ctr" fontAlgn="ctr"/>
                      <a:r>
                        <a:rPr lang="en-US" altLang="zh-CN" sz="1300" b="1" i="0">
                          <a:solidFill>
                            <a:srgbClr val="FFFFFF"/>
                          </a:solidFill>
                          <a:latin typeface="等线" panose="02010600030101010101" charset="-122"/>
                          <a:ea typeface="等线" panose="02010600030101010101" charset="-122"/>
                        </a:rPr>
                        <a:t>Packing Quantity</a:t>
                      </a:r>
                      <a:r>
                        <a:rPr lang="zh-CN" altLang="en-US" sz="1300" b="1" i="0">
                          <a:solidFill>
                            <a:srgbClr val="FFFFFF"/>
                          </a:solidFill>
                          <a:latin typeface="等线" panose="02010600030101010101" charset="-122"/>
                          <a:ea typeface="等线" panose="02010600030101010101" charset="-122"/>
                        </a:rPr>
                        <a:t>（</a:t>
                      </a:r>
                      <a:r>
                        <a:rPr lang="en-US" altLang="zh-CN" sz="1300" b="1" i="0">
                          <a:solidFill>
                            <a:srgbClr val="FFFFFF"/>
                          </a:solidFill>
                          <a:latin typeface="等线" panose="02010600030101010101" charset="-122"/>
                          <a:ea typeface="等线" panose="02010600030101010101" charset="-122"/>
                        </a:rPr>
                        <a:t>pcs </a:t>
                      </a:r>
                      <a:r>
                        <a:rPr lang="zh-CN" altLang="en-US" sz="1300" b="1" i="0">
                          <a:solidFill>
                            <a:srgbClr val="FFFFFF"/>
                          </a:solidFill>
                          <a:latin typeface="等线" panose="02010600030101010101" charset="-122"/>
                          <a:ea typeface="等线" panose="02010600030101010101" charset="-122"/>
                        </a:rPr>
                        <a:t>）</a:t>
                      </a:r>
                      <a:endParaRPr lang="zh-CN" altLang="en-US" sz="1300" b="1" i="0">
                        <a:solidFill>
                          <a:srgbClr val="FFFFFF"/>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1A365D"/>
                    </a:solidFill>
                  </a:tcPr>
                </a:tc>
                <a:tc hMerge="1">
                  <a:tcP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c hMerge="1">
                  <a:tcPr>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r>
              <a:tr h="542290">
                <a:tc>
                  <a:txBody>
                    <a:bodyPr/>
                    <a:p>
                      <a:pPr algn="ctr" fontAlgn="ctr"/>
                      <a:r>
                        <a:rPr lang="en-US" altLang="zh-CN" sz="1200" b="1" i="0">
                          <a:solidFill>
                            <a:srgbClr val="000000"/>
                          </a:solidFill>
                          <a:latin typeface="等线" panose="02010600030101010101" charset="-122"/>
                          <a:ea typeface="等线" panose="02010600030101010101" charset="-122"/>
                        </a:rPr>
                        <a:t>Specifications</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r>
                        <a:rPr lang="en-US" altLang="zh-CN" sz="1200" b="1" i="0">
                          <a:solidFill>
                            <a:srgbClr val="000000"/>
                          </a:solidFill>
                          <a:latin typeface="等线" panose="02010600030101010101" charset="-122"/>
                          <a:ea typeface="等线" panose="02010600030101010101" charset="-122"/>
                        </a:rPr>
                        <a:t>G.W /N.W(KG)</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r>
                        <a:rPr lang="en-US" altLang="zh-CN" sz="1200" b="1" i="0">
                          <a:solidFill>
                            <a:srgbClr val="000000"/>
                          </a:solidFill>
                          <a:latin typeface="等线" panose="02010600030101010101" charset="-122"/>
                          <a:ea typeface="等线" panose="02010600030101010101" charset="-122"/>
                        </a:rPr>
                        <a:t>20GP</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r>
                        <a:rPr lang="en-US" altLang="zh-CN" sz="1200" b="1" i="0">
                          <a:solidFill>
                            <a:srgbClr val="000000"/>
                          </a:solidFill>
                          <a:latin typeface="等线" panose="02010600030101010101" charset="-122"/>
                          <a:ea typeface="等线" panose="02010600030101010101" charset="-122"/>
                        </a:rPr>
                        <a:t>40GP</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r>
                        <a:rPr lang="en-US" altLang="zh-CN" sz="1200" b="1" i="0">
                          <a:solidFill>
                            <a:srgbClr val="000000"/>
                          </a:solidFill>
                          <a:latin typeface="等线" panose="02010600030101010101" charset="-122"/>
                          <a:ea typeface="等线" panose="02010600030101010101" charset="-122"/>
                        </a:rPr>
                        <a:t>40HQ</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r>
              <a:tr h="532130">
                <a:tc>
                  <a:txBody>
                    <a:bodyPr/>
                    <a:p>
                      <a:pPr algn="ctr" fontAlgn="ctr"/>
                      <a:r>
                        <a:rPr lang="en-US" altLang="zh-CN" sz="1200" b="0" i="0">
                          <a:solidFill>
                            <a:srgbClr val="000000"/>
                          </a:solidFill>
                          <a:latin typeface="等线" panose="02010600030101010101" charset="-122"/>
                          <a:ea typeface="等线" panose="02010600030101010101" charset="-122"/>
                        </a:rPr>
                        <a:t>Desktop Air Circulator</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r>
                        <a:rPr lang="en-US" altLang="zh-CN" sz="1200" b="0" i="0">
                          <a:solidFill>
                            <a:srgbClr val="000000"/>
                          </a:solidFill>
                          <a:latin typeface="等线" panose="02010600030101010101" charset="-122"/>
                          <a:ea typeface="等线" panose="02010600030101010101" charset="-122"/>
                        </a:rPr>
                        <a:t>1.8/1.4</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r>
                        <a:rPr lang="en-US" altLang="zh-CN" sz="1100" b="0" i="0">
                          <a:solidFill>
                            <a:srgbClr val="000000"/>
                          </a:solidFill>
                          <a:latin typeface="宋体" panose="02010600030101010101" pitchFamily="2" charset="-122"/>
                          <a:ea typeface="宋体" panose="02010600030101010101" pitchFamily="2" charset="-122"/>
                        </a:rPr>
                        <a:t>1745</a:t>
                      </a:r>
                      <a:r>
                        <a:rPr lang="en-US" altLang="zh-CN" sz="1100" b="0" i="0">
                          <a:solidFill>
                            <a:srgbClr val="000000"/>
                          </a:solidFill>
                          <a:latin typeface="宋体" panose="02010600030101010101" pitchFamily="2" charset="-122"/>
                          <a:ea typeface="宋体" panose="02010600030101010101" pitchFamily="2" charset="-122"/>
                        </a:rPr>
                        <a:t> </a:t>
                      </a:r>
                      <a:endParaRPr lang="en-US" altLang="zh-CN" sz="1100" b="0" i="0">
                        <a:solidFill>
                          <a:srgbClr val="000000"/>
                        </a:solidFill>
                        <a:latin typeface="宋体" panose="02010600030101010101" pitchFamily="2" charset="-122"/>
                        <a:ea typeface="宋体" panose="02010600030101010101" pitchFamily="2"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r>
                        <a:rPr lang="en-US" altLang="zh-CN" sz="1100" b="0" i="0">
                          <a:solidFill>
                            <a:srgbClr val="000000"/>
                          </a:solidFill>
                          <a:latin typeface="宋体" panose="02010600030101010101" pitchFamily="2" charset="-122"/>
                          <a:ea typeface="宋体" panose="02010600030101010101" pitchFamily="2" charset="-122"/>
                        </a:rPr>
                        <a:t>3838</a:t>
                      </a:r>
                      <a:r>
                        <a:rPr lang="en-US" altLang="zh-CN" sz="1100" b="0" i="0">
                          <a:solidFill>
                            <a:srgbClr val="000000"/>
                          </a:solidFill>
                          <a:latin typeface="宋体" panose="02010600030101010101" pitchFamily="2" charset="-122"/>
                          <a:ea typeface="宋体" panose="02010600030101010101" pitchFamily="2" charset="-122"/>
                        </a:rPr>
                        <a:t> </a:t>
                      </a:r>
                      <a:endParaRPr lang="en-US" altLang="zh-CN" sz="1100" b="0" i="0">
                        <a:solidFill>
                          <a:srgbClr val="000000"/>
                        </a:solidFill>
                        <a:latin typeface="宋体" panose="02010600030101010101" pitchFamily="2" charset="-122"/>
                        <a:ea typeface="宋体" panose="02010600030101010101" pitchFamily="2"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r>
                        <a:rPr lang="en-US" altLang="zh-CN" sz="1100" b="0" i="0">
                          <a:solidFill>
                            <a:srgbClr val="000000"/>
                          </a:solidFill>
                          <a:latin typeface="宋体" panose="02010600030101010101" pitchFamily="2" charset="-122"/>
                          <a:ea typeface="宋体" panose="02010600030101010101" pitchFamily="2" charset="-122"/>
                        </a:rPr>
                        <a:t>4745</a:t>
                      </a:r>
                      <a:r>
                        <a:rPr lang="en-US" altLang="zh-CN" sz="1100" b="0" i="0">
                          <a:solidFill>
                            <a:srgbClr val="000000"/>
                          </a:solidFill>
                          <a:latin typeface="宋体" panose="02010600030101010101" pitchFamily="2" charset="-122"/>
                          <a:ea typeface="宋体" panose="02010600030101010101" pitchFamily="2" charset="-122"/>
                        </a:rPr>
                        <a:t> </a:t>
                      </a:r>
                      <a:endParaRPr lang="en-US" altLang="zh-CN" sz="1100" b="0" i="0">
                        <a:solidFill>
                          <a:srgbClr val="000000"/>
                        </a:solidFill>
                        <a:latin typeface="宋体" panose="02010600030101010101" pitchFamily="2" charset="-122"/>
                        <a:ea typeface="宋体" panose="02010600030101010101" pitchFamily="2"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r>
            </a:tbl>
          </a:graphicData>
        </a:graphic>
      </p:graphicFrame>
      <p:pic>
        <p:nvPicPr>
          <p:cNvPr id="6" name="图片 5" descr="42-透"/>
          <p:cNvPicPr>
            <a:picLocks noChangeAspect="1"/>
          </p:cNvPicPr>
          <p:nvPr/>
        </p:nvPicPr>
        <p:blipFill>
          <a:blip r:embed="rId1"/>
          <a:stretch>
            <a:fillRect/>
          </a:stretch>
        </p:blipFill>
        <p:spPr>
          <a:xfrm>
            <a:off x="6553200" y="500380"/>
            <a:ext cx="5638800" cy="5638800"/>
          </a:xfrm>
          <a:prstGeom prst="rect">
            <a:avLst/>
          </a:prstGeom>
        </p:spPr>
      </p:pic>
    </p:spTree>
    <p:custDataLst>
      <p:tags r:id="rId2"/>
    </p:custData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5" name="表格 14"/>
          <p:cNvGraphicFramePr/>
          <p:nvPr/>
        </p:nvGraphicFramePr>
        <p:xfrm>
          <a:off x="15240" y="-20955"/>
          <a:ext cx="6913880" cy="6246495"/>
        </p:xfrm>
        <a:graphic>
          <a:graphicData uri="http://schemas.openxmlformats.org/drawingml/2006/table">
            <a:tbl>
              <a:tblPr/>
              <a:tblGrid>
                <a:gridCol w="1387475"/>
                <a:gridCol w="1941830"/>
                <a:gridCol w="1122680"/>
                <a:gridCol w="602615"/>
                <a:gridCol w="1859280"/>
              </a:tblGrid>
              <a:tr h="1042035">
                <a:tc gridSpan="5">
                  <a:txBody>
                    <a:bodyPr/>
                    <a:p>
                      <a:pPr algn="ctr" fontAlgn="ctr"/>
                      <a:r>
                        <a:rPr lang="en-US" altLang="zh-CN" sz="1700" b="1">
                          <a:solidFill>
                            <a:srgbClr val="000000"/>
                          </a:solidFill>
                          <a:latin typeface="等线" panose="02010600030101010101" charset="-122"/>
                          <a:ea typeface="等线" panose="02010600030101010101" charset="-122"/>
                          <a:sym typeface="+mn-ea"/>
                        </a:rPr>
                        <a:t>Specifications</a:t>
                      </a:r>
                      <a:r>
                        <a:rPr lang="zh-CN" altLang="en-US" sz="1700" b="1">
                          <a:solidFill>
                            <a:srgbClr val="000000"/>
                          </a:solidFill>
                          <a:latin typeface="等线" panose="02010600030101010101" charset="-122"/>
                          <a:ea typeface="等线" panose="02010600030101010101" charset="-122"/>
                          <a:sym typeface="+mn-ea"/>
                        </a:rPr>
                        <a:t>：</a:t>
                      </a:r>
                      <a:r>
                        <a:rPr lang="en-US" altLang="zh-CN" sz="1700" b="1">
                          <a:solidFill>
                            <a:srgbClr val="000000"/>
                          </a:solidFill>
                          <a:latin typeface="等线" panose="02010600030101010101" charset="-122"/>
                          <a:ea typeface="等线" panose="02010600030101010101" charset="-122"/>
                          <a:sym typeface="+mn-ea"/>
                        </a:rPr>
                        <a:t>Desktop Air Circulator-FX490D</a:t>
                      </a:r>
                      <a:endParaRPr lang="en-US" altLang="zh-CN" sz="1700" b="1">
                        <a:solidFill>
                          <a:srgbClr val="000000"/>
                        </a:solidFill>
                        <a:latin typeface="等线" panose="02010600030101010101" charset="-122"/>
                        <a:ea typeface="等线" panose="02010600030101010101" charset="-122"/>
                        <a:sym typeface="+mn-ea"/>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hMerge="1">
                  <a:tcP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c hMerge="1">
                  <a:tcP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c hMerge="1">
                  <a:tcP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c hMerge="1">
                  <a:tcPr>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r>
              <a:tr h="396240">
                <a:tc gridSpan="2">
                  <a:txBody>
                    <a:bodyPr/>
                    <a:p>
                      <a:pPr algn="ctr" fontAlgn="ctr"/>
                      <a:r>
                        <a:rPr lang="en-US" altLang="zh-CN" sz="1300" b="1" i="0">
                          <a:solidFill>
                            <a:srgbClr val="FFFFFF"/>
                          </a:solidFill>
                          <a:latin typeface="等线" panose="02010600030101010101" charset="-122"/>
                          <a:ea typeface="等线" panose="02010600030101010101" charset="-122"/>
                        </a:rPr>
                        <a:t>Product Specifications</a:t>
                      </a:r>
                      <a:endParaRPr lang="en-US" altLang="zh-CN" sz="1300" b="1" i="0">
                        <a:solidFill>
                          <a:srgbClr val="FFFFFF"/>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1A365D"/>
                    </a:solidFill>
                  </a:tcPr>
                </a:tc>
                <a:tc hMerge="1">
                  <a:tcPr>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c>
                  <a:txBody>
                    <a:bodyPr/>
                    <a:p>
                      <a:pPr algn="l" fontAlgn="ctr"/>
                      <a:r>
                        <a:rPr lang="en-US" altLang="zh-CN" sz="1300" b="1" i="0">
                          <a:solidFill>
                            <a:srgbClr val="FFFFFF"/>
                          </a:solidFill>
                          <a:latin typeface="等线" panose="02010600030101010101" charset="-122"/>
                          <a:ea typeface="等线" panose="02010600030101010101" charset="-122"/>
                        </a:rPr>
                        <a:t>Customizable</a:t>
                      </a:r>
                      <a:endParaRPr lang="en-US" altLang="zh-CN" sz="1300" b="1" i="0">
                        <a:solidFill>
                          <a:srgbClr val="FFFFFF"/>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1A365D"/>
                    </a:solidFill>
                  </a:tcPr>
                </a:tc>
                <a:tc gridSpan="2">
                  <a:txBody>
                    <a:bodyPr/>
                    <a:p>
                      <a:pPr algn="ctr" fontAlgn="ctr"/>
                      <a:r>
                        <a:rPr lang="en-US" altLang="zh-CN" sz="1300" b="1" i="0">
                          <a:solidFill>
                            <a:srgbClr val="FFFFFF"/>
                          </a:solidFill>
                          <a:latin typeface="等线" panose="02010600030101010101" charset="-122"/>
                          <a:ea typeface="等线" panose="02010600030101010101" charset="-122"/>
                        </a:rPr>
                        <a:t>Product Selling Points</a:t>
                      </a:r>
                      <a:endParaRPr lang="en-US" altLang="zh-CN" sz="1300" b="1" i="0">
                        <a:solidFill>
                          <a:srgbClr val="FFFFFF"/>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1A365D"/>
                    </a:solidFill>
                  </a:tcPr>
                </a:tc>
                <a:tc hMerge="1">
                  <a:tcPr>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r>
              <a:tr h="351790">
                <a:tc>
                  <a:txBody>
                    <a:bodyPr/>
                    <a:p>
                      <a:pPr algn="l" fontAlgn="ctr"/>
                      <a:r>
                        <a:rPr lang="en-US" altLang="zh-CN" sz="1200" b="1" i="0">
                          <a:solidFill>
                            <a:srgbClr val="000000"/>
                          </a:solidFill>
                          <a:latin typeface="等线" panose="02010600030101010101" charset="-122"/>
                          <a:ea typeface="等线" panose="02010600030101010101" charset="-122"/>
                        </a:rPr>
                        <a:t> Rated Voltage</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l" fontAlgn="ctr"/>
                      <a:r>
                        <a:rPr lang="en-US" altLang="zh-CN" sz="1200" b="0" i="0">
                          <a:solidFill>
                            <a:srgbClr val="000000"/>
                          </a:solidFill>
                          <a:latin typeface="等线" panose="02010600030101010101" charset="-122"/>
                          <a:ea typeface="等线" panose="02010600030101010101" charset="-122"/>
                        </a:rPr>
                        <a:t>220V~50Hz</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r>
                        <a:rPr lang="en-US" altLang="zh-CN" sz="1200" b="1" i="0">
                          <a:solidFill>
                            <a:srgbClr val="22C55E"/>
                          </a:solidFill>
                          <a:latin typeface="等线" panose="02010600030101010101" charset="-122"/>
                          <a:ea typeface="等线" panose="02010600030101010101" charset="-122"/>
                        </a:rPr>
                        <a:t>✓</a:t>
                      </a:r>
                      <a:endParaRPr lang="en-US" altLang="zh-CN" sz="1200" b="1" i="0">
                        <a:solidFill>
                          <a:srgbClr val="22C55E"/>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gridSpan="2">
                  <a:txBody>
                    <a:bodyPr/>
                    <a:p>
                      <a:pPr algn="ctr" fontAlgn="ctr"/>
                      <a:r>
                        <a:rPr lang="en-US" altLang="zh-CN" sz="1200" b="0" i="0">
                          <a:solidFill>
                            <a:srgbClr val="000000"/>
                          </a:solidFill>
                          <a:latin typeface="等线" panose="02010600030101010101" charset="-122"/>
                          <a:ea typeface="等线" panose="02010600030101010101" charset="-122"/>
                        </a:rPr>
                        <a:t>3 speed levels, remote control</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hMerge="1">
                  <a:tcPr>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r>
              <a:tr h="352425">
                <a:tc>
                  <a:txBody>
                    <a:bodyPr/>
                    <a:p>
                      <a:pPr algn="l" fontAlgn="ctr"/>
                      <a:r>
                        <a:rPr lang="en-US" altLang="zh-CN" sz="1200" b="1" i="0">
                          <a:solidFill>
                            <a:srgbClr val="000000"/>
                          </a:solidFill>
                          <a:latin typeface="等线" panose="02010600030101010101" charset="-122"/>
                          <a:ea typeface="等线" panose="02010600030101010101" charset="-122"/>
                        </a:rPr>
                        <a:t> Rated Power</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l" fontAlgn="ctr"/>
                      <a:r>
                        <a:rPr lang="en-US" altLang="zh-CN" sz="1200">
                          <a:solidFill>
                            <a:srgbClr val="000000"/>
                          </a:solidFill>
                          <a:latin typeface="等线" panose="02010600030101010101" charset="-122"/>
                          <a:ea typeface="等线" panose="02010600030101010101" charset="-122"/>
                          <a:sym typeface="+mn-ea"/>
                        </a:rPr>
                        <a:t>40W</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r>
                        <a:rPr lang="en-US" altLang="zh-CN" sz="1200" b="1" i="0">
                          <a:solidFill>
                            <a:srgbClr val="22C55E"/>
                          </a:solidFill>
                          <a:latin typeface="等线" panose="02010600030101010101" charset="-122"/>
                          <a:ea typeface="等线" panose="02010600030101010101" charset="-122"/>
                        </a:rPr>
                        <a:t>✓</a:t>
                      </a:r>
                      <a:endParaRPr lang="en-US" altLang="zh-CN" sz="1200" b="1" i="0">
                        <a:solidFill>
                          <a:srgbClr val="22C55E"/>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gridSpan="2">
                  <a:txBody>
                    <a:bodyPr/>
                    <a:p>
                      <a:pPr algn="ctr" fontAlgn="ctr"/>
                      <a:r>
                        <a:rPr lang="en-US" altLang="zh-CN" sz="1200" b="0" i="0">
                          <a:solidFill>
                            <a:srgbClr val="000000"/>
                          </a:solidFill>
                          <a:latin typeface="等线" panose="02010600030101010101" charset="-122"/>
                          <a:ea typeface="等线" panose="02010600030101010101" charset="-122"/>
                        </a:rPr>
                        <a:t>Left &amp; right oscillation+9</a:t>
                      </a:r>
                      <a:r>
                        <a:rPr lang="en-US" altLang="zh-CN" sz="1200">
                          <a:solidFill>
                            <a:srgbClr val="000000"/>
                          </a:solidFill>
                          <a:latin typeface="等线" panose="02010600030101010101" charset="-122"/>
                          <a:ea typeface="等线" panose="02010600030101010101" charset="-122"/>
                          <a:sym typeface="+mn-ea"/>
                        </a:rPr>
                        <a:t>-hour timer</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hMerge="1">
                  <a:tcPr>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r>
              <a:tr h="351790">
                <a:tc>
                  <a:txBody>
                    <a:bodyPr/>
                    <a:p>
                      <a:pPr algn="l" fontAlgn="ctr"/>
                      <a:r>
                        <a:rPr lang="en-US" altLang="zh-CN" sz="1200" b="1" i="0">
                          <a:solidFill>
                            <a:srgbClr val="000000"/>
                          </a:solidFill>
                          <a:latin typeface="等线" panose="02010600030101010101" charset="-122"/>
                          <a:ea typeface="等线" panose="02010600030101010101" charset="-122"/>
                        </a:rPr>
                        <a:t> Body Material</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l" fontAlgn="ctr"/>
                      <a:r>
                        <a:rPr lang="en-US" altLang="zh-CN" sz="1200" b="0" i="0">
                          <a:solidFill>
                            <a:srgbClr val="000000"/>
                          </a:solidFill>
                          <a:latin typeface="等线" panose="02010600030101010101" charset="-122"/>
                          <a:ea typeface="等线" panose="02010600030101010101" charset="-122"/>
                        </a:rPr>
                        <a:t>Polypropylene (PP)</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r>
                        <a:rPr lang="en-US" altLang="zh-CN" sz="1200" b="1" i="0">
                          <a:solidFill>
                            <a:srgbClr val="22C55E"/>
                          </a:solidFill>
                          <a:latin typeface="等线" panose="02010600030101010101" charset="-122"/>
                          <a:ea typeface="等线" panose="02010600030101010101" charset="-122"/>
                        </a:rPr>
                        <a:t>✓</a:t>
                      </a:r>
                      <a:endParaRPr lang="en-US" altLang="zh-CN" sz="1200" b="1" i="0">
                        <a:solidFill>
                          <a:srgbClr val="22C55E"/>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gridSpan="2">
                  <a:txBody>
                    <a:bodyPr/>
                    <a:p>
                      <a:pPr algn="ctr" fontAlgn="ctr"/>
                      <a:r>
                        <a:rPr lang="en-US" altLang="zh-CN" sz="1200" b="0" i="0">
                          <a:solidFill>
                            <a:srgbClr val="000000"/>
                          </a:solidFill>
                          <a:latin typeface="等线" panose="02010600030101010101" charset="-122"/>
                          <a:ea typeface="等线" panose="02010600030101010101" charset="-122"/>
                        </a:rPr>
                        <a:t>Ideal for desktop &amp; office use</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hMerge="1">
                  <a:tcPr>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r>
              <a:tr h="352425">
                <a:tc>
                  <a:txBody>
                    <a:bodyPr/>
                    <a:p>
                      <a:pPr algn="l" fontAlgn="ctr"/>
                      <a:r>
                        <a:rPr lang="en-US" altLang="zh-CN" sz="1200" b="1" i="0">
                          <a:solidFill>
                            <a:srgbClr val="000000"/>
                          </a:solidFill>
                          <a:latin typeface="等线" panose="02010600030101010101" charset="-122"/>
                          <a:ea typeface="等线" panose="02010600030101010101" charset="-122"/>
                        </a:rPr>
                        <a:t> Product Size</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l" fontAlgn="ctr"/>
                      <a:r>
                        <a:rPr lang="en-US" altLang="zh-CN" sz="1200" b="0" i="0">
                          <a:solidFill>
                            <a:srgbClr val="000000"/>
                          </a:solidFill>
                          <a:latin typeface="等线" panose="02010600030101010101" charset="-122"/>
                          <a:ea typeface="等线" panose="02010600030101010101" charset="-122"/>
                        </a:rPr>
                        <a:t>210*210*300mm</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endParaRPr sz="1200" b="1" i="0">
                        <a:solidFill>
                          <a:srgbClr val="22C55E"/>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gridSpan="2">
                  <a:txBody>
                    <a:bodyPr/>
                    <a:p>
                      <a:pPr algn="ctr" fontAlgn="ctr"/>
                      <a:r>
                        <a:rPr lang="en-US" altLang="zh-CN" sz="1200" b="0" i="0">
                          <a:solidFill>
                            <a:srgbClr val="000000"/>
                          </a:solidFill>
                          <a:latin typeface="等线" panose="02010600030101010101" charset="-122"/>
                          <a:ea typeface="等线" panose="02010600030101010101" charset="-122"/>
                        </a:rPr>
                        <a:t>Powerful airflow, quiet operation</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hMerge="1">
                  <a:tcPr>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r>
              <a:tr h="374015">
                <a:tc>
                  <a:txBody>
                    <a:bodyPr/>
                    <a:p>
                      <a:pPr algn="l" fontAlgn="ctr"/>
                      <a:r>
                        <a:rPr lang="en-US" altLang="zh-CN" sz="1200" b="1" i="0">
                          <a:solidFill>
                            <a:srgbClr val="000000"/>
                          </a:solidFill>
                          <a:latin typeface="等线" panose="02010600030101010101" charset="-122"/>
                          <a:ea typeface="等线" panose="02010600030101010101" charset="-122"/>
                        </a:rPr>
                        <a:t> Carton Size</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l" fontAlgn="ctr"/>
                      <a:r>
                        <a:rPr lang="en-US" altLang="zh-CN" sz="1200" b="0" i="0">
                          <a:solidFill>
                            <a:srgbClr val="000000"/>
                          </a:solidFill>
                          <a:latin typeface="等线" panose="02010600030101010101" charset="-122"/>
                          <a:ea typeface="等线" panose="02010600030101010101" charset="-122"/>
                        </a:rPr>
                        <a:t>215*215*310mm</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endParaRPr sz="1200" b="1" i="0">
                        <a:solidFill>
                          <a:srgbClr val="22C55E"/>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gridSpan="2">
                  <a:txBody>
                    <a:bodyPr/>
                    <a:p>
                      <a:pPr algn="ctr" fontAlgn="ctr"/>
                      <a:r>
                        <a:rPr lang="en-US" altLang="zh-CN" sz="1200" b="0" i="0">
                          <a:solidFill>
                            <a:srgbClr val="000000"/>
                          </a:solidFill>
                          <a:latin typeface="等线" panose="02010600030101010101" charset="-122"/>
                          <a:ea typeface="等线" panose="02010600030101010101" charset="-122"/>
                        </a:rPr>
                        <a:t>Dense safety grill protection</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hMerge="1">
                  <a:tcPr>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r>
              <a:tr h="352425">
                <a:tc>
                  <a:txBody>
                    <a:bodyPr/>
                    <a:p>
                      <a:pPr algn="l" fontAlgn="ctr"/>
                      <a:r>
                        <a:rPr lang="en-US" altLang="zh-CN" sz="1200" b="1" i="0">
                          <a:solidFill>
                            <a:srgbClr val="000000"/>
                          </a:solidFill>
                          <a:latin typeface="等线" panose="02010600030101010101" charset="-122"/>
                          <a:ea typeface="等线" panose="02010600030101010101" charset="-122"/>
                        </a:rPr>
                        <a:t> Control Mode</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l" fontAlgn="ctr"/>
                      <a:r>
                        <a:rPr lang="en-US" altLang="zh-CN" sz="1200">
                          <a:solidFill>
                            <a:srgbClr val="000000"/>
                          </a:solidFill>
                          <a:latin typeface="等线" panose="02010600030101010101" charset="-122"/>
                          <a:ea typeface="等线" panose="02010600030101010101" charset="-122"/>
                          <a:sym typeface="+mn-ea"/>
                        </a:rPr>
                        <a:t>Remote control operation</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r>
                        <a:rPr lang="en-US" altLang="zh-CN" sz="1200" b="1" i="0">
                          <a:solidFill>
                            <a:srgbClr val="22C55E"/>
                          </a:solidFill>
                          <a:latin typeface="等线" panose="02010600030101010101" charset="-122"/>
                          <a:ea typeface="等线" panose="02010600030101010101" charset="-122"/>
                        </a:rPr>
                        <a:t>✓</a:t>
                      </a:r>
                      <a:endParaRPr lang="en-US" altLang="zh-CN" sz="1200" b="1" i="0">
                        <a:solidFill>
                          <a:srgbClr val="22C55E"/>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gridSpan="2">
                  <a:txBody>
                    <a:bodyPr/>
                    <a:p>
                      <a:pPr algn="ctr" fontAlgn="ctr"/>
                      <a:r>
                        <a:rPr lang="en-US" altLang="zh-CN" sz="1200" b="0" i="0">
                          <a:solidFill>
                            <a:srgbClr val="000000"/>
                          </a:solidFill>
                          <a:latin typeface="等线" panose="02010600030101010101" charset="-122"/>
                          <a:ea typeface="等线" panose="02010600030101010101" charset="-122"/>
                        </a:rPr>
                        <a:t>Better when used with air conditioner</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hMerge="1">
                  <a:tcPr>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r>
              <a:tr h="351790">
                <a:tc>
                  <a:txBody>
                    <a:bodyPr/>
                    <a:p>
                      <a:pPr algn="l" fontAlgn="ctr"/>
                      <a:r>
                        <a:rPr lang="en-US" altLang="zh-CN" sz="1200" b="1" i="0">
                          <a:solidFill>
                            <a:srgbClr val="000000"/>
                          </a:solidFill>
                          <a:latin typeface="等线" panose="02010600030101010101" charset="-122"/>
                          <a:ea typeface="等线" panose="02010600030101010101" charset="-122"/>
                        </a:rPr>
                        <a:t> Packing Qty.</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l" fontAlgn="ctr"/>
                      <a:r>
                        <a:rPr lang="en-US" altLang="zh-CN" sz="1200" b="0" i="0">
                          <a:solidFill>
                            <a:srgbClr val="000000"/>
                          </a:solidFill>
                          <a:latin typeface="等线" panose="02010600030101010101" charset="-122"/>
                          <a:ea typeface="等线" panose="02010600030101010101" charset="-122"/>
                        </a:rPr>
                        <a:t>1 pcs/ctn</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r>
                        <a:rPr lang="en-US" altLang="zh-CN" sz="1200" b="1" i="0">
                          <a:solidFill>
                            <a:srgbClr val="22C55E"/>
                          </a:solidFill>
                          <a:latin typeface="等线" panose="02010600030101010101" charset="-122"/>
                          <a:ea typeface="等线" panose="02010600030101010101" charset="-122"/>
                        </a:rPr>
                        <a:t>✓</a:t>
                      </a:r>
                      <a:endParaRPr lang="en-US" altLang="zh-CN" sz="1200" b="1" i="0">
                        <a:solidFill>
                          <a:srgbClr val="22C55E"/>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gridSpan="2">
                  <a:txBody>
                    <a:bodyPr/>
                    <a:p>
                      <a:pPr algn="ctr" fontAlgn="ctr"/>
                      <a:r>
                        <a:rPr lang="en-US" altLang="zh-CN" sz="1200">
                          <a:solidFill>
                            <a:srgbClr val="000000"/>
                          </a:solidFill>
                          <a:latin typeface="等线" panose="02010600030101010101" charset="-122"/>
                          <a:ea typeface="等线" panose="02010600030101010101" charset="-122"/>
                          <a:sym typeface="+mn-ea"/>
                        </a:rPr>
                        <a:t>Customizable colors</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hMerge="1">
                  <a:tcPr>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r>
              <a:tr h="352425">
                <a:tc>
                  <a:txBody>
                    <a:bodyPr/>
                    <a:p>
                      <a:pPr algn="l" fontAlgn="ctr"/>
                      <a:r>
                        <a:rPr lang="en-US" altLang="zh-CN" sz="1200" b="1" i="0">
                          <a:solidFill>
                            <a:srgbClr val="000000"/>
                          </a:solidFill>
                          <a:latin typeface="等线" panose="02010600030101010101" charset="-122"/>
                          <a:ea typeface="等线" panose="02010600030101010101" charset="-122"/>
                        </a:rPr>
                        <a:t> Blade Quantity</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l" fontAlgn="ctr"/>
                      <a:r>
                        <a:rPr lang="en-US" altLang="zh-CN" sz="1200">
                          <a:solidFill>
                            <a:srgbClr val="000000"/>
                          </a:solidFill>
                          <a:latin typeface="等线" panose="02010600030101010101" charset="-122"/>
                          <a:ea typeface="等线" panose="02010600030101010101" charset="-122"/>
                          <a:sym typeface="+mn-ea"/>
                        </a:rPr>
                        <a:t>3 Plastic Blades</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endParaRPr lang="en-US" altLang="zh-CN" sz="1200" b="1" i="0">
                        <a:solidFill>
                          <a:srgbClr val="22C55E"/>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gridSpan="2">
                  <a:txBody>
                    <a:bodyPr/>
                    <a:p>
                      <a:pPr algn="ctr" fontAlgn="ctr"/>
                      <a:r>
                        <a:rPr lang="en-US" altLang="zh-CN" sz="1200" b="0" i="0">
                          <a:solidFill>
                            <a:srgbClr val="000000"/>
                          </a:solidFill>
                          <a:latin typeface="等线" panose="02010600030101010101" charset="-122"/>
                          <a:ea typeface="等线" panose="02010600030101010101" charset="-122"/>
                        </a:rPr>
                        <a:t>OEM &amp; ODM supported</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hMerge="1">
                  <a:tcPr>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r>
              <a:tr h="351790">
                <a:tc>
                  <a:txBody>
                    <a:bodyPr/>
                    <a:p>
                      <a:pPr algn="l" fontAlgn="ctr"/>
                      <a:r>
                        <a:rPr lang="en-US" altLang="zh-CN" sz="1200" b="1" i="0">
                          <a:solidFill>
                            <a:srgbClr val="000000"/>
                          </a:solidFill>
                          <a:latin typeface="等线" panose="02010600030101010101" charset="-122"/>
                          <a:ea typeface="等线" panose="02010600030101010101" charset="-122"/>
                        </a:rPr>
                        <a:t> Oscillation</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l" fontAlgn="ctr"/>
                      <a:r>
                        <a:rPr lang="en-US" altLang="zh-CN" sz="1200" b="0" i="0">
                          <a:solidFill>
                            <a:srgbClr val="000000"/>
                          </a:solidFill>
                          <a:latin typeface="等线" panose="02010600030101010101" charset="-122"/>
                          <a:ea typeface="等线" panose="02010600030101010101" charset="-122"/>
                        </a:rPr>
                        <a:t>Left &amp; Right Oscillation</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l" fontAlgn="ctr"/>
                      <a:endParaRPr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gridSpan="2">
                  <a:txBody>
                    <a:bodyPr/>
                    <a:p>
                      <a:pPr algn="ctr" fontAlgn="ctr"/>
                      <a:r>
                        <a:rPr lang="en-US" altLang="zh-CN" sz="1200" b="0" i="0">
                          <a:solidFill>
                            <a:srgbClr val="000000"/>
                          </a:solidFill>
                          <a:latin typeface="等线" panose="02010600030101010101" charset="-122"/>
                          <a:ea typeface="等线" panose="02010600030101010101" charset="-122"/>
                        </a:rPr>
                        <a:t>Carton color is customizable</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hMerge="1">
                  <a:tcPr>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r>
              <a:tr h="542925">
                <a:tc>
                  <a:txBody>
                    <a:bodyPr/>
                    <a:p>
                      <a:pPr algn="ctr" fontAlgn="ctr"/>
                      <a:r>
                        <a:rPr lang="en-US" altLang="zh-CN" sz="1300" b="1" i="0">
                          <a:solidFill>
                            <a:srgbClr val="FFFFFF"/>
                          </a:solidFill>
                          <a:latin typeface="等线" panose="02010600030101010101" charset="-122"/>
                          <a:ea typeface="等线" panose="02010600030101010101" charset="-122"/>
                        </a:rPr>
                        <a:t>Packing Data</a:t>
                      </a:r>
                      <a:endParaRPr lang="en-US" altLang="zh-CN" sz="1300" b="1" i="0">
                        <a:solidFill>
                          <a:srgbClr val="FFFFFF"/>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1A365D"/>
                    </a:solidFill>
                  </a:tcPr>
                </a:tc>
                <a:tc>
                  <a:txBody>
                    <a:bodyPr/>
                    <a:p>
                      <a:pPr algn="l" fontAlgn="ctr"/>
                      <a:endParaRPr sz="13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1A365D"/>
                    </a:solidFill>
                  </a:tcPr>
                </a:tc>
                <a:tc gridSpan="3">
                  <a:txBody>
                    <a:bodyPr/>
                    <a:p>
                      <a:pPr algn="ctr" fontAlgn="ctr"/>
                      <a:r>
                        <a:rPr lang="en-US" altLang="zh-CN" sz="1300" b="1" i="0">
                          <a:solidFill>
                            <a:srgbClr val="FFFFFF"/>
                          </a:solidFill>
                          <a:latin typeface="等线" panose="02010600030101010101" charset="-122"/>
                          <a:ea typeface="等线" panose="02010600030101010101" charset="-122"/>
                        </a:rPr>
                        <a:t>Packing Quantity</a:t>
                      </a:r>
                      <a:r>
                        <a:rPr lang="zh-CN" altLang="en-US" sz="1300" b="1" i="0">
                          <a:solidFill>
                            <a:srgbClr val="FFFFFF"/>
                          </a:solidFill>
                          <a:latin typeface="等线" panose="02010600030101010101" charset="-122"/>
                          <a:ea typeface="等线" panose="02010600030101010101" charset="-122"/>
                        </a:rPr>
                        <a:t>（</a:t>
                      </a:r>
                      <a:r>
                        <a:rPr lang="en-US" altLang="zh-CN" sz="1300" b="1" i="0">
                          <a:solidFill>
                            <a:srgbClr val="FFFFFF"/>
                          </a:solidFill>
                          <a:latin typeface="等线" panose="02010600030101010101" charset="-122"/>
                          <a:ea typeface="等线" panose="02010600030101010101" charset="-122"/>
                        </a:rPr>
                        <a:t>pcs </a:t>
                      </a:r>
                      <a:r>
                        <a:rPr lang="zh-CN" altLang="en-US" sz="1300" b="1" i="0">
                          <a:solidFill>
                            <a:srgbClr val="FFFFFF"/>
                          </a:solidFill>
                          <a:latin typeface="等线" panose="02010600030101010101" charset="-122"/>
                          <a:ea typeface="等线" panose="02010600030101010101" charset="-122"/>
                        </a:rPr>
                        <a:t>）</a:t>
                      </a:r>
                      <a:endParaRPr lang="zh-CN" altLang="en-US" sz="1300" b="1" i="0">
                        <a:solidFill>
                          <a:srgbClr val="FFFFFF"/>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1A365D"/>
                    </a:solidFill>
                  </a:tcPr>
                </a:tc>
                <a:tc hMerge="1">
                  <a:tcP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c hMerge="1">
                  <a:tcPr>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r>
              <a:tr h="542290">
                <a:tc>
                  <a:txBody>
                    <a:bodyPr/>
                    <a:p>
                      <a:pPr algn="ctr" fontAlgn="ctr"/>
                      <a:r>
                        <a:rPr lang="en-US" altLang="zh-CN" sz="1200" b="1" i="0">
                          <a:solidFill>
                            <a:srgbClr val="000000"/>
                          </a:solidFill>
                          <a:latin typeface="等线" panose="02010600030101010101" charset="-122"/>
                          <a:ea typeface="等线" panose="02010600030101010101" charset="-122"/>
                        </a:rPr>
                        <a:t>Specifications</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r>
                        <a:rPr lang="en-US" altLang="zh-CN" sz="1200" b="1" i="0">
                          <a:solidFill>
                            <a:srgbClr val="000000"/>
                          </a:solidFill>
                          <a:latin typeface="等线" panose="02010600030101010101" charset="-122"/>
                          <a:ea typeface="等线" panose="02010600030101010101" charset="-122"/>
                        </a:rPr>
                        <a:t>G.W /N.W(KG)</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r>
                        <a:rPr lang="en-US" altLang="zh-CN" sz="1200" b="1" i="0">
                          <a:solidFill>
                            <a:srgbClr val="000000"/>
                          </a:solidFill>
                          <a:latin typeface="等线" panose="02010600030101010101" charset="-122"/>
                          <a:ea typeface="等线" panose="02010600030101010101" charset="-122"/>
                        </a:rPr>
                        <a:t>20GP</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r>
                        <a:rPr lang="en-US" altLang="zh-CN" sz="1200" b="1" i="0">
                          <a:solidFill>
                            <a:srgbClr val="000000"/>
                          </a:solidFill>
                          <a:latin typeface="等线" panose="02010600030101010101" charset="-122"/>
                          <a:ea typeface="等线" panose="02010600030101010101" charset="-122"/>
                        </a:rPr>
                        <a:t>40GP</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r>
                        <a:rPr lang="en-US" altLang="zh-CN" sz="1200" b="1" i="0">
                          <a:solidFill>
                            <a:srgbClr val="000000"/>
                          </a:solidFill>
                          <a:latin typeface="等线" panose="02010600030101010101" charset="-122"/>
                          <a:ea typeface="等线" panose="02010600030101010101" charset="-122"/>
                        </a:rPr>
                        <a:t>40HQ</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r>
              <a:tr h="532130">
                <a:tc>
                  <a:txBody>
                    <a:bodyPr/>
                    <a:p>
                      <a:pPr algn="ctr" fontAlgn="ctr"/>
                      <a:r>
                        <a:rPr lang="en-US" altLang="zh-CN" sz="1200" b="0" i="0">
                          <a:solidFill>
                            <a:srgbClr val="000000"/>
                          </a:solidFill>
                          <a:latin typeface="等线" panose="02010600030101010101" charset="-122"/>
                          <a:ea typeface="等线" panose="02010600030101010101" charset="-122"/>
                        </a:rPr>
                        <a:t>Desktop Air Circulator</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r>
                        <a:rPr lang="en-US" altLang="zh-CN" sz="1200" b="0" i="0">
                          <a:solidFill>
                            <a:srgbClr val="000000"/>
                          </a:solidFill>
                          <a:latin typeface="等线" panose="02010600030101010101" charset="-122"/>
                          <a:ea typeface="等线" panose="02010600030101010101" charset="-122"/>
                        </a:rPr>
                        <a:t>1.8/1.4</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r>
                        <a:rPr lang="en-US" altLang="zh-CN" sz="1100" b="0" i="0">
                          <a:solidFill>
                            <a:srgbClr val="000000"/>
                          </a:solidFill>
                          <a:latin typeface="宋体" panose="02010600030101010101" pitchFamily="2" charset="-122"/>
                          <a:ea typeface="宋体" panose="02010600030101010101" pitchFamily="2" charset="-122"/>
                        </a:rPr>
                        <a:t>1745</a:t>
                      </a:r>
                      <a:r>
                        <a:rPr lang="en-US" altLang="zh-CN" sz="1100" b="0" i="0">
                          <a:solidFill>
                            <a:srgbClr val="000000"/>
                          </a:solidFill>
                          <a:latin typeface="宋体" panose="02010600030101010101" pitchFamily="2" charset="-122"/>
                          <a:ea typeface="宋体" panose="02010600030101010101" pitchFamily="2" charset="-122"/>
                        </a:rPr>
                        <a:t> </a:t>
                      </a:r>
                      <a:endParaRPr lang="en-US" altLang="zh-CN" sz="1100" b="0" i="0">
                        <a:solidFill>
                          <a:srgbClr val="000000"/>
                        </a:solidFill>
                        <a:latin typeface="宋体" panose="02010600030101010101" pitchFamily="2" charset="-122"/>
                        <a:ea typeface="宋体" panose="02010600030101010101" pitchFamily="2"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r>
                        <a:rPr lang="en-US" altLang="zh-CN" sz="1100" b="0" i="0">
                          <a:solidFill>
                            <a:srgbClr val="000000"/>
                          </a:solidFill>
                          <a:latin typeface="宋体" panose="02010600030101010101" pitchFamily="2" charset="-122"/>
                          <a:ea typeface="宋体" panose="02010600030101010101" pitchFamily="2" charset="-122"/>
                        </a:rPr>
                        <a:t>3838</a:t>
                      </a:r>
                      <a:r>
                        <a:rPr lang="en-US" altLang="zh-CN" sz="1100" b="0" i="0">
                          <a:solidFill>
                            <a:srgbClr val="000000"/>
                          </a:solidFill>
                          <a:latin typeface="宋体" panose="02010600030101010101" pitchFamily="2" charset="-122"/>
                          <a:ea typeface="宋体" panose="02010600030101010101" pitchFamily="2" charset="-122"/>
                        </a:rPr>
                        <a:t> </a:t>
                      </a:r>
                      <a:endParaRPr lang="en-US" altLang="zh-CN" sz="1100" b="0" i="0">
                        <a:solidFill>
                          <a:srgbClr val="000000"/>
                        </a:solidFill>
                        <a:latin typeface="宋体" panose="02010600030101010101" pitchFamily="2" charset="-122"/>
                        <a:ea typeface="宋体" panose="02010600030101010101" pitchFamily="2"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r>
                        <a:rPr lang="en-US" altLang="zh-CN" sz="1100" b="0" i="0">
                          <a:solidFill>
                            <a:srgbClr val="000000"/>
                          </a:solidFill>
                          <a:latin typeface="宋体" panose="02010600030101010101" pitchFamily="2" charset="-122"/>
                          <a:ea typeface="宋体" panose="02010600030101010101" pitchFamily="2" charset="-122"/>
                        </a:rPr>
                        <a:t>4745</a:t>
                      </a:r>
                      <a:r>
                        <a:rPr lang="en-US" altLang="zh-CN" sz="1100" b="0" i="0">
                          <a:solidFill>
                            <a:srgbClr val="000000"/>
                          </a:solidFill>
                          <a:latin typeface="宋体" panose="02010600030101010101" pitchFamily="2" charset="-122"/>
                          <a:ea typeface="宋体" panose="02010600030101010101" pitchFamily="2" charset="-122"/>
                        </a:rPr>
                        <a:t> </a:t>
                      </a:r>
                      <a:endParaRPr lang="en-US" altLang="zh-CN" sz="1100" b="0" i="0">
                        <a:solidFill>
                          <a:srgbClr val="000000"/>
                        </a:solidFill>
                        <a:latin typeface="宋体" panose="02010600030101010101" pitchFamily="2" charset="-122"/>
                        <a:ea typeface="宋体" panose="02010600030101010101" pitchFamily="2"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r>
            </a:tbl>
          </a:graphicData>
        </a:graphic>
      </p:graphicFrame>
      <p:pic>
        <p:nvPicPr>
          <p:cNvPr id="4" name="图片 3" descr="43-透"/>
          <p:cNvPicPr>
            <a:picLocks noChangeAspect="1"/>
          </p:cNvPicPr>
          <p:nvPr/>
        </p:nvPicPr>
        <p:blipFill>
          <a:blip r:embed="rId1"/>
          <a:stretch>
            <a:fillRect/>
          </a:stretch>
        </p:blipFill>
        <p:spPr>
          <a:xfrm>
            <a:off x="7315200" y="990600"/>
            <a:ext cx="4876800" cy="4876800"/>
          </a:xfrm>
          <a:prstGeom prst="rect">
            <a:avLst/>
          </a:prstGeom>
        </p:spPr>
      </p:pic>
    </p:spTree>
    <p:custDataLst>
      <p:tags r:id="rId2"/>
    </p:custData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5" name="表格 14"/>
          <p:cNvGraphicFramePr/>
          <p:nvPr/>
        </p:nvGraphicFramePr>
        <p:xfrm>
          <a:off x="15240" y="-20955"/>
          <a:ext cx="6913880" cy="6214110"/>
        </p:xfrm>
        <a:graphic>
          <a:graphicData uri="http://schemas.openxmlformats.org/drawingml/2006/table">
            <a:tbl>
              <a:tblPr/>
              <a:tblGrid>
                <a:gridCol w="1387475"/>
                <a:gridCol w="1941830"/>
                <a:gridCol w="1122680"/>
                <a:gridCol w="602615"/>
                <a:gridCol w="1859280"/>
              </a:tblGrid>
              <a:tr h="1042035">
                <a:tc gridSpan="5">
                  <a:txBody>
                    <a:bodyPr/>
                    <a:p>
                      <a:pPr algn="ctr" fontAlgn="ctr"/>
                      <a:r>
                        <a:rPr lang="en-US" altLang="zh-CN" sz="1700" b="1">
                          <a:solidFill>
                            <a:srgbClr val="000000"/>
                          </a:solidFill>
                          <a:latin typeface="等线" panose="02010600030101010101" charset="-122"/>
                          <a:ea typeface="等线" panose="02010600030101010101" charset="-122"/>
                          <a:sym typeface="+mn-ea"/>
                        </a:rPr>
                        <a:t>Specifications</a:t>
                      </a:r>
                      <a:r>
                        <a:rPr lang="zh-CN" altLang="en-US" sz="1700" b="1">
                          <a:solidFill>
                            <a:srgbClr val="000000"/>
                          </a:solidFill>
                          <a:latin typeface="等线" panose="02010600030101010101" charset="-122"/>
                          <a:ea typeface="等线" panose="02010600030101010101" charset="-122"/>
                          <a:sym typeface="+mn-ea"/>
                        </a:rPr>
                        <a:t>：</a:t>
                      </a:r>
                      <a:r>
                        <a:rPr lang="en-US" altLang="zh-CN" sz="1700" b="1">
                          <a:solidFill>
                            <a:srgbClr val="000000"/>
                          </a:solidFill>
                          <a:latin typeface="等线" panose="02010600030101010101" charset="-122"/>
                          <a:ea typeface="等线" panose="02010600030101010101" charset="-122"/>
                          <a:sym typeface="+mn-ea"/>
                        </a:rPr>
                        <a:t>Swing Blade Fan-KYT-256</a:t>
                      </a:r>
                      <a:endParaRPr lang="en-US" altLang="zh-CN" sz="1700" b="1">
                        <a:solidFill>
                          <a:srgbClr val="000000"/>
                        </a:solidFill>
                        <a:latin typeface="等线" panose="02010600030101010101" charset="-122"/>
                        <a:ea typeface="等线" panose="02010600030101010101" charset="-122"/>
                        <a:sym typeface="+mn-ea"/>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hMerge="1">
                  <a:tcP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c hMerge="1">
                  <a:tcP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c hMerge="1">
                  <a:tcP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c hMerge="1">
                  <a:tcPr>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r>
              <a:tr h="396240">
                <a:tc gridSpan="2">
                  <a:txBody>
                    <a:bodyPr/>
                    <a:p>
                      <a:pPr algn="ctr" fontAlgn="ctr"/>
                      <a:r>
                        <a:rPr lang="en-US" altLang="zh-CN" sz="1300" b="1" i="0">
                          <a:solidFill>
                            <a:srgbClr val="FFFFFF"/>
                          </a:solidFill>
                          <a:latin typeface="等线" panose="02010600030101010101" charset="-122"/>
                          <a:ea typeface="等线" panose="02010600030101010101" charset="-122"/>
                        </a:rPr>
                        <a:t>Product Specifications</a:t>
                      </a:r>
                      <a:endParaRPr lang="en-US" altLang="zh-CN" sz="1300" b="1" i="0">
                        <a:solidFill>
                          <a:srgbClr val="FFFFFF"/>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1A365D"/>
                    </a:solidFill>
                  </a:tcPr>
                </a:tc>
                <a:tc hMerge="1">
                  <a:tcPr>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c>
                  <a:txBody>
                    <a:bodyPr/>
                    <a:p>
                      <a:pPr algn="l" fontAlgn="ctr"/>
                      <a:r>
                        <a:rPr lang="en-US" altLang="zh-CN" sz="1300" b="1" i="0">
                          <a:solidFill>
                            <a:srgbClr val="FFFFFF"/>
                          </a:solidFill>
                          <a:latin typeface="等线" panose="02010600030101010101" charset="-122"/>
                          <a:ea typeface="等线" panose="02010600030101010101" charset="-122"/>
                        </a:rPr>
                        <a:t>Customizable</a:t>
                      </a:r>
                      <a:endParaRPr lang="en-US" altLang="zh-CN" sz="1300" b="1" i="0">
                        <a:solidFill>
                          <a:srgbClr val="FFFFFF"/>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1A365D"/>
                    </a:solidFill>
                  </a:tcPr>
                </a:tc>
                <a:tc gridSpan="2">
                  <a:txBody>
                    <a:bodyPr/>
                    <a:p>
                      <a:pPr algn="ctr" fontAlgn="ctr"/>
                      <a:r>
                        <a:rPr lang="en-US" altLang="zh-CN" sz="1300" b="1" i="0">
                          <a:solidFill>
                            <a:srgbClr val="FFFFFF"/>
                          </a:solidFill>
                          <a:latin typeface="等线" panose="02010600030101010101" charset="-122"/>
                          <a:ea typeface="等线" panose="02010600030101010101" charset="-122"/>
                        </a:rPr>
                        <a:t>Product Selling Points</a:t>
                      </a:r>
                      <a:endParaRPr lang="en-US" altLang="zh-CN" sz="1300" b="1" i="0">
                        <a:solidFill>
                          <a:srgbClr val="FFFFFF"/>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1A365D"/>
                    </a:solidFill>
                  </a:tcPr>
                </a:tc>
                <a:tc hMerge="1">
                  <a:tcPr>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r>
              <a:tr h="351790">
                <a:tc>
                  <a:txBody>
                    <a:bodyPr/>
                    <a:p>
                      <a:pPr algn="l" fontAlgn="ctr"/>
                      <a:r>
                        <a:rPr lang="en-US" altLang="zh-CN" sz="1200" b="1" i="0">
                          <a:solidFill>
                            <a:srgbClr val="000000"/>
                          </a:solidFill>
                          <a:latin typeface="等线" panose="02010600030101010101" charset="-122"/>
                          <a:ea typeface="等线" panose="02010600030101010101" charset="-122"/>
                        </a:rPr>
                        <a:t> Rated Voltage</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l" fontAlgn="ctr"/>
                      <a:r>
                        <a:rPr lang="en-US" altLang="zh-CN" sz="1200" b="0" i="0">
                          <a:solidFill>
                            <a:srgbClr val="000000"/>
                          </a:solidFill>
                          <a:latin typeface="等线" panose="02010600030101010101" charset="-122"/>
                          <a:ea typeface="等线" panose="02010600030101010101" charset="-122"/>
                        </a:rPr>
                        <a:t>220V~50Hz</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r>
                        <a:rPr lang="en-US" altLang="zh-CN" sz="1200" b="1" i="0">
                          <a:solidFill>
                            <a:srgbClr val="22C55E"/>
                          </a:solidFill>
                          <a:latin typeface="等线" panose="02010600030101010101" charset="-122"/>
                          <a:ea typeface="等线" panose="02010600030101010101" charset="-122"/>
                        </a:rPr>
                        <a:t>✓</a:t>
                      </a:r>
                      <a:endParaRPr lang="en-US" altLang="zh-CN" sz="1200" b="1" i="0">
                        <a:solidFill>
                          <a:srgbClr val="22C55E"/>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gridSpan="2">
                  <a:txBody>
                    <a:bodyPr/>
                    <a:p>
                      <a:pPr algn="ctr" fontAlgn="ctr"/>
                      <a:r>
                        <a:rPr lang="en-US" altLang="zh-CN" sz="1200">
                          <a:solidFill>
                            <a:srgbClr val="000000"/>
                          </a:solidFill>
                          <a:latin typeface="等线" panose="02010600030101010101" charset="-122"/>
                          <a:ea typeface="等线" panose="02010600030101010101" charset="-122"/>
                          <a:sym typeface="+mn-ea"/>
                        </a:rPr>
                        <a:t>3-speed rotary knob control</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hMerge="1">
                  <a:tcPr>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r>
              <a:tr h="352425">
                <a:tc>
                  <a:txBody>
                    <a:bodyPr/>
                    <a:p>
                      <a:pPr algn="l" fontAlgn="ctr"/>
                      <a:r>
                        <a:rPr lang="en-US" altLang="zh-CN" sz="1200" b="1" i="0">
                          <a:solidFill>
                            <a:srgbClr val="000000"/>
                          </a:solidFill>
                          <a:latin typeface="等线" panose="02010600030101010101" charset="-122"/>
                          <a:ea typeface="等线" panose="02010600030101010101" charset="-122"/>
                        </a:rPr>
                        <a:t> Rated Power</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l" fontAlgn="ctr"/>
                      <a:r>
                        <a:rPr lang="en-US" altLang="zh-CN" sz="1200">
                          <a:solidFill>
                            <a:srgbClr val="000000"/>
                          </a:solidFill>
                          <a:latin typeface="等线" panose="02010600030101010101" charset="-122"/>
                          <a:ea typeface="等线" panose="02010600030101010101" charset="-122"/>
                          <a:sym typeface="+mn-ea"/>
                        </a:rPr>
                        <a:t>50W</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r>
                        <a:rPr lang="en-US" altLang="zh-CN" sz="1200" b="1" i="0">
                          <a:solidFill>
                            <a:srgbClr val="22C55E"/>
                          </a:solidFill>
                          <a:latin typeface="等线" panose="02010600030101010101" charset="-122"/>
                          <a:ea typeface="等线" panose="02010600030101010101" charset="-122"/>
                        </a:rPr>
                        <a:t>✓</a:t>
                      </a:r>
                      <a:endParaRPr lang="en-US" altLang="zh-CN" sz="1200" b="1" i="0">
                        <a:solidFill>
                          <a:srgbClr val="22C55E"/>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gridSpan="2">
                  <a:txBody>
                    <a:bodyPr/>
                    <a:p>
                      <a:pPr algn="ctr" fontAlgn="ctr"/>
                      <a:r>
                        <a:rPr lang="en-US" altLang="zh-CN" sz="1200" b="0" i="0">
                          <a:solidFill>
                            <a:srgbClr val="000000"/>
                          </a:solidFill>
                          <a:latin typeface="等线" panose="02010600030101010101" charset="-122"/>
                          <a:ea typeface="等线" panose="02010600030101010101" charset="-122"/>
                        </a:rPr>
                        <a:t>60-minute timer</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hMerge="1">
                  <a:tcPr>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r>
              <a:tr h="351790">
                <a:tc>
                  <a:txBody>
                    <a:bodyPr/>
                    <a:p>
                      <a:pPr algn="l" fontAlgn="ctr"/>
                      <a:r>
                        <a:rPr lang="en-US" altLang="zh-CN" sz="1200" b="1" i="0">
                          <a:solidFill>
                            <a:srgbClr val="000000"/>
                          </a:solidFill>
                          <a:latin typeface="等线" panose="02010600030101010101" charset="-122"/>
                          <a:ea typeface="等线" panose="02010600030101010101" charset="-122"/>
                        </a:rPr>
                        <a:t> Body Material</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l" fontAlgn="ctr"/>
                      <a:r>
                        <a:rPr lang="en-US" altLang="zh-CN" sz="1200" b="0" i="0">
                          <a:solidFill>
                            <a:srgbClr val="000000"/>
                          </a:solidFill>
                          <a:latin typeface="等线" panose="02010600030101010101" charset="-122"/>
                          <a:ea typeface="等线" panose="02010600030101010101" charset="-122"/>
                        </a:rPr>
                        <a:t>Polypropylene (PP)</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r>
                        <a:rPr lang="en-US" altLang="zh-CN" sz="1200" b="1" i="0">
                          <a:solidFill>
                            <a:srgbClr val="22C55E"/>
                          </a:solidFill>
                          <a:latin typeface="等线" panose="02010600030101010101" charset="-122"/>
                          <a:ea typeface="等线" panose="02010600030101010101" charset="-122"/>
                        </a:rPr>
                        <a:t>✓</a:t>
                      </a:r>
                      <a:endParaRPr lang="en-US" altLang="zh-CN" sz="1200" b="1" i="0">
                        <a:solidFill>
                          <a:srgbClr val="22C55E"/>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gridSpan="2">
                  <a:txBody>
                    <a:bodyPr/>
                    <a:p>
                      <a:pPr algn="ctr" fontAlgn="ctr"/>
                      <a:r>
                        <a:rPr lang="en-US" altLang="zh-CN" sz="1200" b="0" i="0">
                          <a:solidFill>
                            <a:srgbClr val="000000"/>
                          </a:solidFill>
                          <a:latin typeface="等线" panose="02010600030101010101" charset="-122"/>
                          <a:ea typeface="等线" panose="02010600030101010101" charset="-122"/>
                        </a:rPr>
                        <a:t>Ideal for desktop &amp; office use</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hMerge="1">
                  <a:tcPr>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r>
              <a:tr h="320040">
                <a:tc>
                  <a:txBody>
                    <a:bodyPr/>
                    <a:p>
                      <a:pPr algn="l" fontAlgn="ctr"/>
                      <a:r>
                        <a:rPr lang="en-US" altLang="zh-CN" sz="1200" b="1" i="0">
                          <a:solidFill>
                            <a:srgbClr val="000000"/>
                          </a:solidFill>
                          <a:latin typeface="等线" panose="02010600030101010101" charset="-122"/>
                          <a:ea typeface="等线" panose="02010600030101010101" charset="-122"/>
                        </a:rPr>
                        <a:t> Product Size</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l" fontAlgn="ctr">
                        <a:buClrTx/>
                        <a:buSzTx/>
                        <a:buFontTx/>
                      </a:pPr>
                      <a:r>
                        <a:rPr lang="en-US" altLang="zh-CN" sz="1200">
                          <a:solidFill>
                            <a:srgbClr val="000000"/>
                          </a:solidFill>
                          <a:latin typeface="等线" panose="02010600030101010101" charset="-122"/>
                          <a:ea typeface="等线" panose="02010600030101010101" charset="-122"/>
                          <a:sym typeface="+mn-ea"/>
                        </a:rPr>
                        <a:t>320*130*350mm</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endParaRPr sz="1200" b="1" i="0">
                        <a:solidFill>
                          <a:srgbClr val="22C55E"/>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gridSpan="2">
                  <a:txBody>
                    <a:bodyPr/>
                    <a:p>
                      <a:pPr algn="ctr" fontAlgn="ctr"/>
                      <a:r>
                        <a:rPr lang="en-US" altLang="zh-CN" sz="1200" b="0" i="0">
                          <a:solidFill>
                            <a:srgbClr val="000000"/>
                          </a:solidFill>
                          <a:latin typeface="等线" panose="02010600030101010101" charset="-122"/>
                          <a:ea typeface="等线" panose="02010600030101010101" charset="-122"/>
                        </a:rPr>
                        <a:t>Powerful airflow, quiet operation</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hMerge="1">
                  <a:tcPr>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r>
              <a:tr h="374015">
                <a:tc>
                  <a:txBody>
                    <a:bodyPr/>
                    <a:p>
                      <a:pPr algn="l" fontAlgn="ctr"/>
                      <a:r>
                        <a:rPr lang="en-US" altLang="zh-CN" sz="1200" b="1" i="0">
                          <a:solidFill>
                            <a:srgbClr val="000000"/>
                          </a:solidFill>
                          <a:latin typeface="等线" panose="02010600030101010101" charset="-122"/>
                          <a:ea typeface="等线" panose="02010600030101010101" charset="-122"/>
                        </a:rPr>
                        <a:t> Carton Size</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l" fontAlgn="ctr">
                        <a:buClrTx/>
                        <a:buSzTx/>
                        <a:buFontTx/>
                      </a:pPr>
                      <a:r>
                        <a:rPr lang="en-US" altLang="zh-CN" sz="1200" b="0" i="0">
                          <a:solidFill>
                            <a:srgbClr val="000000"/>
                          </a:solidFill>
                          <a:latin typeface="等线" panose="02010600030101010101" charset="-122"/>
                          <a:ea typeface="等线" panose="02010600030101010101" charset="-122"/>
                        </a:rPr>
                        <a:t>330*145*375mm</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endParaRPr sz="1200" b="1" i="0">
                        <a:solidFill>
                          <a:srgbClr val="22C55E"/>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gridSpan="2">
                  <a:txBody>
                    <a:bodyPr/>
                    <a:p>
                      <a:pPr algn="ctr" fontAlgn="ctr"/>
                      <a:r>
                        <a:rPr lang="en-US" altLang="zh-CN" sz="1200" b="0" i="0">
                          <a:solidFill>
                            <a:srgbClr val="000000"/>
                          </a:solidFill>
                          <a:latin typeface="等线" panose="02010600030101010101" charset="-122"/>
                          <a:ea typeface="等线" panose="02010600030101010101" charset="-122"/>
                        </a:rPr>
                        <a:t>Dense safety grill protection</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hMerge="1">
                  <a:tcPr>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r>
              <a:tr h="352425">
                <a:tc>
                  <a:txBody>
                    <a:bodyPr/>
                    <a:p>
                      <a:pPr algn="l" fontAlgn="ctr"/>
                      <a:r>
                        <a:rPr lang="en-US" altLang="zh-CN" sz="1200" b="1" i="0">
                          <a:solidFill>
                            <a:srgbClr val="000000"/>
                          </a:solidFill>
                          <a:latin typeface="等线" panose="02010600030101010101" charset="-122"/>
                          <a:ea typeface="等线" panose="02010600030101010101" charset="-122"/>
                        </a:rPr>
                        <a:t> Control Mode</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l" fontAlgn="ctr"/>
                      <a:r>
                        <a:rPr lang="en-US" altLang="zh-CN" sz="1200">
                          <a:solidFill>
                            <a:srgbClr val="000000"/>
                          </a:solidFill>
                          <a:latin typeface="等线" panose="02010600030101010101" charset="-122"/>
                          <a:ea typeface="等线" panose="02010600030101010101" charset="-122"/>
                          <a:sym typeface="+mn-ea"/>
                        </a:rPr>
                        <a:t>Rotary Knob Control</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r>
                        <a:rPr lang="en-US" altLang="zh-CN" sz="1200" b="1" i="0">
                          <a:solidFill>
                            <a:srgbClr val="22C55E"/>
                          </a:solidFill>
                          <a:latin typeface="等线" panose="02010600030101010101" charset="-122"/>
                          <a:ea typeface="等线" panose="02010600030101010101" charset="-122"/>
                        </a:rPr>
                        <a:t>✓</a:t>
                      </a:r>
                      <a:endParaRPr lang="en-US" altLang="zh-CN" sz="1200" b="1" i="0">
                        <a:solidFill>
                          <a:srgbClr val="22C55E"/>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gridSpan="2">
                  <a:txBody>
                    <a:bodyPr/>
                    <a:p>
                      <a:pPr algn="ctr" fontAlgn="ctr"/>
                      <a:r>
                        <a:rPr lang="en-US" altLang="zh-CN" sz="1200" b="0" i="0">
                          <a:solidFill>
                            <a:srgbClr val="000000"/>
                          </a:solidFill>
                          <a:latin typeface="等线" panose="02010600030101010101" charset="-122"/>
                          <a:ea typeface="等线" panose="02010600030101010101" charset="-122"/>
                        </a:rPr>
                        <a:t>Better when used with air conditioner</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hMerge="1">
                  <a:tcPr>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r>
              <a:tr h="351790">
                <a:tc>
                  <a:txBody>
                    <a:bodyPr/>
                    <a:p>
                      <a:pPr algn="l" fontAlgn="ctr"/>
                      <a:r>
                        <a:rPr lang="en-US" altLang="zh-CN" sz="1200" b="1" i="0">
                          <a:solidFill>
                            <a:srgbClr val="000000"/>
                          </a:solidFill>
                          <a:latin typeface="等线" panose="02010600030101010101" charset="-122"/>
                          <a:ea typeface="等线" panose="02010600030101010101" charset="-122"/>
                        </a:rPr>
                        <a:t> Packing Qty.</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l" fontAlgn="ctr"/>
                      <a:r>
                        <a:rPr lang="en-US" altLang="zh-CN" sz="1200" b="0" i="0">
                          <a:solidFill>
                            <a:srgbClr val="000000"/>
                          </a:solidFill>
                          <a:latin typeface="等线" panose="02010600030101010101" charset="-122"/>
                          <a:ea typeface="等线" panose="02010600030101010101" charset="-122"/>
                        </a:rPr>
                        <a:t>1 pcs/ctn</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r>
                        <a:rPr lang="en-US" altLang="zh-CN" sz="1200" b="1" i="0">
                          <a:solidFill>
                            <a:srgbClr val="22C55E"/>
                          </a:solidFill>
                          <a:latin typeface="等线" panose="02010600030101010101" charset="-122"/>
                          <a:ea typeface="等线" panose="02010600030101010101" charset="-122"/>
                        </a:rPr>
                        <a:t>✓</a:t>
                      </a:r>
                      <a:endParaRPr lang="en-US" altLang="zh-CN" sz="1200" b="1" i="0">
                        <a:solidFill>
                          <a:srgbClr val="22C55E"/>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gridSpan="2">
                  <a:txBody>
                    <a:bodyPr/>
                    <a:p>
                      <a:pPr algn="ctr" fontAlgn="ctr"/>
                      <a:r>
                        <a:rPr lang="en-US" altLang="zh-CN" sz="1200">
                          <a:solidFill>
                            <a:srgbClr val="000000"/>
                          </a:solidFill>
                          <a:latin typeface="等线" panose="02010600030101010101" charset="-122"/>
                          <a:ea typeface="等线" panose="02010600030101010101" charset="-122"/>
                          <a:sym typeface="+mn-ea"/>
                        </a:rPr>
                        <a:t>Customizable colors</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hMerge="1">
                  <a:tcPr>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r>
              <a:tr h="352425">
                <a:tc>
                  <a:txBody>
                    <a:bodyPr/>
                    <a:p>
                      <a:pPr algn="l" fontAlgn="ctr"/>
                      <a:r>
                        <a:rPr lang="en-US" altLang="zh-CN" sz="1200" b="1" i="0">
                          <a:solidFill>
                            <a:srgbClr val="000000"/>
                          </a:solidFill>
                          <a:latin typeface="等线" panose="02010600030101010101" charset="-122"/>
                          <a:ea typeface="等线" panose="02010600030101010101" charset="-122"/>
                        </a:rPr>
                        <a:t> Blade Quantity</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l" fontAlgn="ctr"/>
                      <a:r>
                        <a:rPr lang="en-US" altLang="zh-CN" sz="1200">
                          <a:solidFill>
                            <a:srgbClr val="000000"/>
                          </a:solidFill>
                          <a:latin typeface="等线" panose="02010600030101010101" charset="-122"/>
                          <a:ea typeface="等线" panose="02010600030101010101" charset="-122"/>
                          <a:sym typeface="+mn-ea"/>
                        </a:rPr>
                        <a:t>5 Plastic Blades</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endParaRPr lang="en-US" altLang="zh-CN" sz="1200" b="1" i="0">
                        <a:solidFill>
                          <a:srgbClr val="22C55E"/>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gridSpan="2">
                  <a:txBody>
                    <a:bodyPr/>
                    <a:p>
                      <a:pPr algn="ctr" fontAlgn="ctr"/>
                      <a:r>
                        <a:rPr lang="en-US" altLang="zh-CN" sz="1200" b="0" i="0">
                          <a:solidFill>
                            <a:srgbClr val="000000"/>
                          </a:solidFill>
                          <a:latin typeface="等线" panose="02010600030101010101" charset="-122"/>
                          <a:ea typeface="等线" panose="02010600030101010101" charset="-122"/>
                        </a:rPr>
                        <a:t>OEM &amp; ODM supported</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hMerge="1">
                  <a:tcPr>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r>
              <a:tr h="351790">
                <a:tc>
                  <a:txBody>
                    <a:bodyPr/>
                    <a:p>
                      <a:pPr algn="l" fontAlgn="ctr"/>
                      <a:r>
                        <a:rPr lang="en-US" altLang="zh-CN" sz="1200" b="1" i="0">
                          <a:solidFill>
                            <a:srgbClr val="000000"/>
                          </a:solidFill>
                          <a:latin typeface="等线" panose="02010600030101010101" charset="-122"/>
                          <a:ea typeface="等线" panose="02010600030101010101" charset="-122"/>
                        </a:rPr>
                        <a:t> Oscillation</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l" fontAlgn="ct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l" fontAlgn="ctr"/>
                      <a:endParaRPr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gridSpan="2">
                  <a:txBody>
                    <a:bodyPr/>
                    <a:p>
                      <a:pPr algn="ctr" fontAlgn="ctr"/>
                      <a:r>
                        <a:rPr lang="en-US" altLang="zh-CN" sz="1200" b="0" i="0">
                          <a:solidFill>
                            <a:srgbClr val="000000"/>
                          </a:solidFill>
                          <a:latin typeface="等线" panose="02010600030101010101" charset="-122"/>
                          <a:ea typeface="等线" panose="02010600030101010101" charset="-122"/>
                        </a:rPr>
                        <a:t>Carton color is customizable</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hMerge="1">
                  <a:tcPr>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r>
              <a:tr h="542925">
                <a:tc>
                  <a:txBody>
                    <a:bodyPr/>
                    <a:p>
                      <a:pPr algn="ctr" fontAlgn="ctr"/>
                      <a:r>
                        <a:rPr lang="en-US" altLang="zh-CN" sz="1300" b="1" i="0">
                          <a:solidFill>
                            <a:srgbClr val="FFFFFF"/>
                          </a:solidFill>
                          <a:latin typeface="等线" panose="02010600030101010101" charset="-122"/>
                          <a:ea typeface="等线" panose="02010600030101010101" charset="-122"/>
                        </a:rPr>
                        <a:t>Packing Data</a:t>
                      </a:r>
                      <a:endParaRPr lang="en-US" altLang="zh-CN" sz="1300" b="1" i="0">
                        <a:solidFill>
                          <a:srgbClr val="FFFFFF"/>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1A365D"/>
                    </a:solidFill>
                  </a:tcPr>
                </a:tc>
                <a:tc>
                  <a:txBody>
                    <a:bodyPr/>
                    <a:p>
                      <a:pPr algn="l" fontAlgn="ctr"/>
                      <a:endParaRPr sz="13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1A365D"/>
                    </a:solidFill>
                  </a:tcPr>
                </a:tc>
                <a:tc gridSpan="3">
                  <a:txBody>
                    <a:bodyPr/>
                    <a:p>
                      <a:pPr algn="ctr" fontAlgn="ctr"/>
                      <a:r>
                        <a:rPr lang="en-US" altLang="zh-CN" sz="1300" b="1" i="0">
                          <a:solidFill>
                            <a:srgbClr val="FFFFFF"/>
                          </a:solidFill>
                          <a:latin typeface="等线" panose="02010600030101010101" charset="-122"/>
                          <a:ea typeface="等线" panose="02010600030101010101" charset="-122"/>
                        </a:rPr>
                        <a:t>Packing Quantity</a:t>
                      </a:r>
                      <a:r>
                        <a:rPr lang="zh-CN" altLang="en-US" sz="1300" b="1" i="0">
                          <a:solidFill>
                            <a:srgbClr val="FFFFFF"/>
                          </a:solidFill>
                          <a:latin typeface="等线" panose="02010600030101010101" charset="-122"/>
                          <a:ea typeface="等线" panose="02010600030101010101" charset="-122"/>
                        </a:rPr>
                        <a:t>（</a:t>
                      </a:r>
                      <a:r>
                        <a:rPr lang="en-US" altLang="zh-CN" sz="1300" b="1" i="0">
                          <a:solidFill>
                            <a:srgbClr val="FFFFFF"/>
                          </a:solidFill>
                          <a:latin typeface="等线" panose="02010600030101010101" charset="-122"/>
                          <a:ea typeface="等线" panose="02010600030101010101" charset="-122"/>
                        </a:rPr>
                        <a:t>pcs </a:t>
                      </a:r>
                      <a:r>
                        <a:rPr lang="zh-CN" altLang="en-US" sz="1300" b="1" i="0">
                          <a:solidFill>
                            <a:srgbClr val="FFFFFF"/>
                          </a:solidFill>
                          <a:latin typeface="等线" panose="02010600030101010101" charset="-122"/>
                          <a:ea typeface="等线" panose="02010600030101010101" charset="-122"/>
                        </a:rPr>
                        <a:t>）</a:t>
                      </a:r>
                      <a:endParaRPr lang="zh-CN" altLang="en-US" sz="1300" b="1" i="0">
                        <a:solidFill>
                          <a:srgbClr val="FFFFFF"/>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1A365D"/>
                    </a:solidFill>
                  </a:tcPr>
                </a:tc>
                <a:tc hMerge="1">
                  <a:tcP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c hMerge="1">
                  <a:tcPr>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r>
              <a:tr h="542290">
                <a:tc>
                  <a:txBody>
                    <a:bodyPr/>
                    <a:p>
                      <a:pPr algn="ctr" fontAlgn="ctr"/>
                      <a:r>
                        <a:rPr lang="en-US" altLang="zh-CN" sz="1200" b="1" i="0">
                          <a:solidFill>
                            <a:srgbClr val="000000"/>
                          </a:solidFill>
                          <a:latin typeface="等线" panose="02010600030101010101" charset="-122"/>
                          <a:ea typeface="等线" panose="02010600030101010101" charset="-122"/>
                        </a:rPr>
                        <a:t>Specifications</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r>
                        <a:rPr lang="en-US" altLang="zh-CN" sz="1200" b="1" i="0">
                          <a:solidFill>
                            <a:srgbClr val="000000"/>
                          </a:solidFill>
                          <a:latin typeface="等线" panose="02010600030101010101" charset="-122"/>
                          <a:ea typeface="等线" panose="02010600030101010101" charset="-122"/>
                        </a:rPr>
                        <a:t>G.W /N.W(KG)</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r>
                        <a:rPr lang="en-US" altLang="zh-CN" sz="1200" b="1" i="0">
                          <a:solidFill>
                            <a:srgbClr val="000000"/>
                          </a:solidFill>
                          <a:latin typeface="等线" panose="02010600030101010101" charset="-122"/>
                          <a:ea typeface="等线" panose="02010600030101010101" charset="-122"/>
                        </a:rPr>
                        <a:t>20GP</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r>
                        <a:rPr lang="en-US" altLang="zh-CN" sz="1200" b="1" i="0">
                          <a:solidFill>
                            <a:srgbClr val="000000"/>
                          </a:solidFill>
                          <a:latin typeface="等线" panose="02010600030101010101" charset="-122"/>
                          <a:ea typeface="等线" panose="02010600030101010101" charset="-122"/>
                        </a:rPr>
                        <a:t>40GP</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r>
                        <a:rPr lang="en-US" altLang="zh-CN" sz="1200" b="1" i="0">
                          <a:solidFill>
                            <a:srgbClr val="000000"/>
                          </a:solidFill>
                          <a:latin typeface="等线" panose="02010600030101010101" charset="-122"/>
                          <a:ea typeface="等线" panose="02010600030101010101" charset="-122"/>
                        </a:rPr>
                        <a:t>40HQ</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r>
              <a:tr h="532130">
                <a:tc>
                  <a:txBody>
                    <a:bodyPr/>
                    <a:p>
                      <a:pPr algn="ctr" fontAlgn="ctr"/>
                      <a:r>
                        <a:rPr lang="en-US" altLang="zh-CN" sz="1200" b="0" i="0">
                          <a:solidFill>
                            <a:srgbClr val="000000"/>
                          </a:solidFill>
                          <a:latin typeface="等线" panose="02010600030101010101" charset="-122"/>
                          <a:ea typeface="等线" panose="02010600030101010101" charset="-122"/>
                        </a:rPr>
                        <a:t>Swing Blade Fan</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r>
                        <a:rPr lang="en-US" altLang="zh-CN" sz="1200" b="0" i="0">
                          <a:solidFill>
                            <a:srgbClr val="000000"/>
                          </a:solidFill>
                          <a:latin typeface="等线" panose="02010600030101010101" charset="-122"/>
                          <a:ea typeface="等线" panose="02010600030101010101" charset="-122"/>
                        </a:rPr>
                        <a:t>1.8/1.4</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r>
                        <a:rPr lang="en-US" altLang="zh-CN" sz="1100" b="0" i="0">
                          <a:solidFill>
                            <a:srgbClr val="000000"/>
                          </a:solidFill>
                          <a:latin typeface="宋体" panose="02010600030101010101" pitchFamily="2" charset="-122"/>
                          <a:ea typeface="宋体" panose="02010600030101010101" pitchFamily="2" charset="-122"/>
                        </a:rPr>
                        <a:t>1393</a:t>
                      </a:r>
                      <a:r>
                        <a:rPr lang="en-US" altLang="zh-CN" sz="1100" b="0" i="0">
                          <a:solidFill>
                            <a:srgbClr val="000000"/>
                          </a:solidFill>
                          <a:latin typeface="宋体" panose="02010600030101010101" pitchFamily="2" charset="-122"/>
                          <a:ea typeface="宋体" panose="02010600030101010101" pitchFamily="2" charset="-122"/>
                        </a:rPr>
                        <a:t> </a:t>
                      </a:r>
                      <a:endParaRPr lang="en-US" altLang="zh-CN" sz="1100" b="0" i="0">
                        <a:solidFill>
                          <a:srgbClr val="000000"/>
                        </a:solidFill>
                        <a:latin typeface="宋体" panose="02010600030101010101" pitchFamily="2" charset="-122"/>
                        <a:ea typeface="宋体" panose="02010600030101010101" pitchFamily="2"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r>
                        <a:rPr lang="en-US" altLang="zh-CN" sz="1100" b="0" i="0">
                          <a:solidFill>
                            <a:srgbClr val="000000"/>
                          </a:solidFill>
                          <a:latin typeface="宋体" panose="02010600030101010101" pitchFamily="2" charset="-122"/>
                          <a:ea typeface="宋体" panose="02010600030101010101" pitchFamily="2" charset="-122"/>
                        </a:rPr>
                        <a:t>3065</a:t>
                      </a:r>
                      <a:r>
                        <a:rPr lang="en-US" altLang="zh-CN" sz="1100" b="0" i="0">
                          <a:solidFill>
                            <a:srgbClr val="000000"/>
                          </a:solidFill>
                          <a:latin typeface="宋体" panose="02010600030101010101" pitchFamily="2" charset="-122"/>
                          <a:ea typeface="宋体" panose="02010600030101010101" pitchFamily="2" charset="-122"/>
                        </a:rPr>
                        <a:t> </a:t>
                      </a:r>
                      <a:endParaRPr lang="en-US" altLang="zh-CN" sz="1100" b="0" i="0">
                        <a:solidFill>
                          <a:srgbClr val="000000"/>
                        </a:solidFill>
                        <a:latin typeface="宋体" panose="02010600030101010101" pitchFamily="2" charset="-122"/>
                        <a:ea typeface="宋体" panose="02010600030101010101" pitchFamily="2"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r>
                        <a:rPr lang="en-US" altLang="zh-CN" sz="1100" b="0" i="0">
                          <a:solidFill>
                            <a:srgbClr val="000000"/>
                          </a:solidFill>
                          <a:latin typeface="宋体" panose="02010600030101010101" pitchFamily="2" charset="-122"/>
                          <a:ea typeface="宋体" panose="02010600030101010101" pitchFamily="2" charset="-122"/>
                        </a:rPr>
                        <a:t>3790</a:t>
                      </a:r>
                      <a:r>
                        <a:rPr lang="en-US" altLang="zh-CN" sz="1100" b="0" i="0">
                          <a:solidFill>
                            <a:srgbClr val="000000"/>
                          </a:solidFill>
                          <a:latin typeface="宋体" panose="02010600030101010101" pitchFamily="2" charset="-122"/>
                          <a:ea typeface="宋体" panose="02010600030101010101" pitchFamily="2" charset="-122"/>
                        </a:rPr>
                        <a:t> </a:t>
                      </a:r>
                      <a:endParaRPr lang="en-US" altLang="zh-CN" sz="1100" b="0" i="0">
                        <a:solidFill>
                          <a:srgbClr val="000000"/>
                        </a:solidFill>
                        <a:latin typeface="宋体" panose="02010600030101010101" pitchFamily="2" charset="-122"/>
                        <a:ea typeface="宋体" panose="02010600030101010101" pitchFamily="2"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r>
            </a:tbl>
          </a:graphicData>
        </a:graphic>
      </p:graphicFrame>
      <p:pic>
        <p:nvPicPr>
          <p:cNvPr id="2" name="图片 1"/>
          <p:cNvPicPr>
            <a:picLocks noChangeAspect="1"/>
          </p:cNvPicPr>
          <p:nvPr/>
        </p:nvPicPr>
        <p:blipFill>
          <a:blip r:embed="rId1">
            <a:clrChange>
              <a:clrFrom>
                <a:srgbClr val="FFFFFF">
                  <a:alpha val="100000"/>
                </a:srgbClr>
              </a:clrFrom>
              <a:clrTo>
                <a:srgbClr val="FFFFFF">
                  <a:alpha val="100000"/>
                  <a:alpha val="0"/>
                </a:srgbClr>
              </a:clrTo>
            </a:clrChange>
          </a:blip>
          <a:stretch>
            <a:fillRect/>
          </a:stretch>
        </p:blipFill>
        <p:spPr>
          <a:xfrm>
            <a:off x="6850380" y="544830"/>
            <a:ext cx="5609590" cy="5609590"/>
          </a:xfrm>
          <a:prstGeom prst="rect">
            <a:avLst/>
          </a:prstGeom>
        </p:spPr>
      </p:pic>
    </p:spTree>
    <p:custDataLst>
      <p:tags r:id="rId2"/>
    </p:custData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5" name="表格 14"/>
          <p:cNvGraphicFramePr/>
          <p:nvPr/>
        </p:nvGraphicFramePr>
        <p:xfrm>
          <a:off x="15240" y="-20955"/>
          <a:ext cx="6913880" cy="6214110"/>
        </p:xfrm>
        <a:graphic>
          <a:graphicData uri="http://schemas.openxmlformats.org/drawingml/2006/table">
            <a:tbl>
              <a:tblPr/>
              <a:tblGrid>
                <a:gridCol w="1387475"/>
                <a:gridCol w="1941830"/>
                <a:gridCol w="1122680"/>
                <a:gridCol w="602615"/>
                <a:gridCol w="1859280"/>
              </a:tblGrid>
              <a:tr h="1042035">
                <a:tc gridSpan="5">
                  <a:txBody>
                    <a:bodyPr/>
                    <a:p>
                      <a:pPr algn="ctr" fontAlgn="ctr"/>
                      <a:r>
                        <a:rPr lang="en-US" altLang="zh-CN" sz="1700" b="1">
                          <a:solidFill>
                            <a:srgbClr val="000000"/>
                          </a:solidFill>
                          <a:latin typeface="等线" panose="02010600030101010101" charset="-122"/>
                          <a:ea typeface="等线" panose="02010600030101010101" charset="-122"/>
                          <a:sym typeface="+mn-ea"/>
                        </a:rPr>
                        <a:t>Specifications</a:t>
                      </a:r>
                      <a:r>
                        <a:rPr lang="zh-CN" altLang="en-US" sz="1700" b="1">
                          <a:solidFill>
                            <a:srgbClr val="000000"/>
                          </a:solidFill>
                          <a:latin typeface="等线" panose="02010600030101010101" charset="-122"/>
                          <a:ea typeface="等线" panose="02010600030101010101" charset="-122"/>
                          <a:sym typeface="+mn-ea"/>
                        </a:rPr>
                        <a:t>：</a:t>
                      </a:r>
                      <a:r>
                        <a:rPr lang="en-US" altLang="zh-CN" sz="1700" b="1">
                          <a:solidFill>
                            <a:srgbClr val="000000"/>
                          </a:solidFill>
                          <a:latin typeface="等线" panose="02010600030101010101" charset="-122"/>
                          <a:ea typeface="等线" panose="02010600030101010101" charset="-122"/>
                          <a:sym typeface="+mn-ea"/>
                        </a:rPr>
                        <a:t>Swing Blade Fan-KYT-25E</a:t>
                      </a:r>
                      <a:endParaRPr lang="en-US" altLang="zh-CN" sz="1700" b="1">
                        <a:solidFill>
                          <a:srgbClr val="000000"/>
                        </a:solidFill>
                        <a:latin typeface="等线" panose="02010600030101010101" charset="-122"/>
                        <a:ea typeface="等线" panose="02010600030101010101" charset="-122"/>
                        <a:sym typeface="+mn-ea"/>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hMerge="1">
                  <a:tcP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c hMerge="1">
                  <a:tcP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c hMerge="1">
                  <a:tcP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c hMerge="1">
                  <a:tcPr>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r>
              <a:tr h="396240">
                <a:tc gridSpan="2">
                  <a:txBody>
                    <a:bodyPr/>
                    <a:p>
                      <a:pPr algn="ctr" fontAlgn="ctr"/>
                      <a:r>
                        <a:rPr lang="en-US" altLang="zh-CN" sz="1300" b="1" i="0">
                          <a:solidFill>
                            <a:srgbClr val="FFFFFF"/>
                          </a:solidFill>
                          <a:latin typeface="等线" panose="02010600030101010101" charset="-122"/>
                          <a:ea typeface="等线" panose="02010600030101010101" charset="-122"/>
                        </a:rPr>
                        <a:t>Product Specifications</a:t>
                      </a:r>
                      <a:endParaRPr lang="en-US" altLang="zh-CN" sz="1300" b="1" i="0">
                        <a:solidFill>
                          <a:srgbClr val="FFFFFF"/>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1A365D"/>
                    </a:solidFill>
                  </a:tcPr>
                </a:tc>
                <a:tc hMerge="1">
                  <a:tcPr>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c>
                  <a:txBody>
                    <a:bodyPr/>
                    <a:p>
                      <a:pPr algn="l" fontAlgn="ctr"/>
                      <a:r>
                        <a:rPr lang="en-US" altLang="zh-CN" sz="1300" b="1" i="0">
                          <a:solidFill>
                            <a:srgbClr val="FFFFFF"/>
                          </a:solidFill>
                          <a:latin typeface="等线" panose="02010600030101010101" charset="-122"/>
                          <a:ea typeface="等线" panose="02010600030101010101" charset="-122"/>
                        </a:rPr>
                        <a:t>Customizable</a:t>
                      </a:r>
                      <a:endParaRPr lang="en-US" altLang="zh-CN" sz="1300" b="1" i="0">
                        <a:solidFill>
                          <a:srgbClr val="FFFFFF"/>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1A365D"/>
                    </a:solidFill>
                  </a:tcPr>
                </a:tc>
                <a:tc gridSpan="2">
                  <a:txBody>
                    <a:bodyPr/>
                    <a:p>
                      <a:pPr algn="ctr" fontAlgn="ctr"/>
                      <a:r>
                        <a:rPr lang="en-US" altLang="zh-CN" sz="1300" b="1" i="0">
                          <a:solidFill>
                            <a:srgbClr val="FFFFFF"/>
                          </a:solidFill>
                          <a:latin typeface="等线" panose="02010600030101010101" charset="-122"/>
                          <a:ea typeface="等线" panose="02010600030101010101" charset="-122"/>
                        </a:rPr>
                        <a:t>Product Selling Points</a:t>
                      </a:r>
                      <a:endParaRPr lang="en-US" altLang="zh-CN" sz="1300" b="1" i="0">
                        <a:solidFill>
                          <a:srgbClr val="FFFFFF"/>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1A365D"/>
                    </a:solidFill>
                  </a:tcPr>
                </a:tc>
                <a:tc hMerge="1">
                  <a:tcPr>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r>
              <a:tr h="351790">
                <a:tc>
                  <a:txBody>
                    <a:bodyPr/>
                    <a:p>
                      <a:pPr algn="l" fontAlgn="ctr"/>
                      <a:r>
                        <a:rPr lang="en-US" altLang="zh-CN" sz="1200" b="1" i="0">
                          <a:solidFill>
                            <a:srgbClr val="000000"/>
                          </a:solidFill>
                          <a:latin typeface="等线" panose="02010600030101010101" charset="-122"/>
                          <a:ea typeface="等线" panose="02010600030101010101" charset="-122"/>
                        </a:rPr>
                        <a:t> Rated Voltage</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l" fontAlgn="ctr"/>
                      <a:r>
                        <a:rPr lang="en-US" altLang="zh-CN" sz="1200" b="0" i="0">
                          <a:solidFill>
                            <a:srgbClr val="000000"/>
                          </a:solidFill>
                          <a:latin typeface="等线" panose="02010600030101010101" charset="-122"/>
                          <a:ea typeface="等线" panose="02010600030101010101" charset="-122"/>
                        </a:rPr>
                        <a:t>220V~50Hz</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r>
                        <a:rPr lang="en-US" altLang="zh-CN" sz="1200" b="1" i="0">
                          <a:solidFill>
                            <a:srgbClr val="22C55E"/>
                          </a:solidFill>
                          <a:latin typeface="等线" panose="02010600030101010101" charset="-122"/>
                          <a:ea typeface="等线" panose="02010600030101010101" charset="-122"/>
                        </a:rPr>
                        <a:t>✓</a:t>
                      </a:r>
                      <a:endParaRPr lang="en-US" altLang="zh-CN" sz="1200" b="1" i="0">
                        <a:solidFill>
                          <a:srgbClr val="22C55E"/>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gridSpan="2">
                  <a:txBody>
                    <a:bodyPr/>
                    <a:p>
                      <a:pPr algn="ctr" fontAlgn="ctr"/>
                      <a:r>
                        <a:rPr lang="en-US" altLang="zh-CN" sz="1200">
                          <a:solidFill>
                            <a:srgbClr val="000000"/>
                          </a:solidFill>
                          <a:latin typeface="等线" panose="02010600030101010101" charset="-122"/>
                          <a:ea typeface="等线" panose="02010600030101010101" charset="-122"/>
                          <a:sym typeface="+mn-ea"/>
                        </a:rPr>
                        <a:t>3-speed rotary knob control</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hMerge="1">
                  <a:tcPr>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r>
              <a:tr h="352425">
                <a:tc>
                  <a:txBody>
                    <a:bodyPr/>
                    <a:p>
                      <a:pPr algn="l" fontAlgn="ctr"/>
                      <a:r>
                        <a:rPr lang="en-US" altLang="zh-CN" sz="1200" b="1" i="0">
                          <a:solidFill>
                            <a:srgbClr val="000000"/>
                          </a:solidFill>
                          <a:latin typeface="等线" panose="02010600030101010101" charset="-122"/>
                          <a:ea typeface="等线" panose="02010600030101010101" charset="-122"/>
                        </a:rPr>
                        <a:t> Rated Power</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l" fontAlgn="ctr"/>
                      <a:r>
                        <a:rPr lang="en-US" altLang="zh-CN" sz="1200">
                          <a:solidFill>
                            <a:srgbClr val="000000"/>
                          </a:solidFill>
                          <a:latin typeface="等线" panose="02010600030101010101" charset="-122"/>
                          <a:ea typeface="等线" panose="02010600030101010101" charset="-122"/>
                          <a:sym typeface="+mn-ea"/>
                        </a:rPr>
                        <a:t>50W</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r>
                        <a:rPr lang="en-US" altLang="zh-CN" sz="1200" b="1" i="0">
                          <a:solidFill>
                            <a:srgbClr val="22C55E"/>
                          </a:solidFill>
                          <a:latin typeface="等线" panose="02010600030101010101" charset="-122"/>
                          <a:ea typeface="等线" panose="02010600030101010101" charset="-122"/>
                        </a:rPr>
                        <a:t>✓</a:t>
                      </a:r>
                      <a:endParaRPr lang="en-US" altLang="zh-CN" sz="1200" b="1" i="0">
                        <a:solidFill>
                          <a:srgbClr val="22C55E"/>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gridSpan="2">
                  <a:txBody>
                    <a:bodyPr/>
                    <a:p>
                      <a:pPr algn="ctr" fontAlgn="ctr"/>
                      <a:r>
                        <a:rPr lang="en-US" altLang="zh-CN" sz="1200" b="0" i="0">
                          <a:solidFill>
                            <a:srgbClr val="000000"/>
                          </a:solidFill>
                          <a:latin typeface="等线" panose="02010600030101010101" charset="-122"/>
                          <a:ea typeface="等线" panose="02010600030101010101" charset="-122"/>
                        </a:rPr>
                        <a:t>60-minute timer</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hMerge="1">
                  <a:tcPr>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r>
              <a:tr h="351790">
                <a:tc>
                  <a:txBody>
                    <a:bodyPr/>
                    <a:p>
                      <a:pPr algn="l" fontAlgn="ctr"/>
                      <a:r>
                        <a:rPr lang="en-US" altLang="zh-CN" sz="1200" b="1" i="0">
                          <a:solidFill>
                            <a:srgbClr val="000000"/>
                          </a:solidFill>
                          <a:latin typeface="等线" panose="02010600030101010101" charset="-122"/>
                          <a:ea typeface="等线" panose="02010600030101010101" charset="-122"/>
                        </a:rPr>
                        <a:t> Body Material</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l" fontAlgn="ctr"/>
                      <a:r>
                        <a:rPr lang="en-US" altLang="zh-CN" sz="1200" b="0" i="0">
                          <a:solidFill>
                            <a:srgbClr val="000000"/>
                          </a:solidFill>
                          <a:latin typeface="等线" panose="02010600030101010101" charset="-122"/>
                          <a:ea typeface="等线" panose="02010600030101010101" charset="-122"/>
                        </a:rPr>
                        <a:t>Polypropylene (PP)</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r>
                        <a:rPr lang="en-US" altLang="zh-CN" sz="1200" b="1" i="0">
                          <a:solidFill>
                            <a:srgbClr val="22C55E"/>
                          </a:solidFill>
                          <a:latin typeface="等线" panose="02010600030101010101" charset="-122"/>
                          <a:ea typeface="等线" panose="02010600030101010101" charset="-122"/>
                        </a:rPr>
                        <a:t>✓</a:t>
                      </a:r>
                      <a:endParaRPr lang="en-US" altLang="zh-CN" sz="1200" b="1" i="0">
                        <a:solidFill>
                          <a:srgbClr val="22C55E"/>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gridSpan="2">
                  <a:txBody>
                    <a:bodyPr/>
                    <a:p>
                      <a:pPr algn="ctr" fontAlgn="ctr"/>
                      <a:r>
                        <a:rPr lang="en-US" altLang="zh-CN" sz="1200" b="0" i="0">
                          <a:solidFill>
                            <a:srgbClr val="000000"/>
                          </a:solidFill>
                          <a:latin typeface="等线" panose="02010600030101010101" charset="-122"/>
                          <a:ea typeface="等线" panose="02010600030101010101" charset="-122"/>
                        </a:rPr>
                        <a:t>Ideal for desktop &amp; office use</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hMerge="1">
                  <a:tcPr>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r>
              <a:tr h="320040">
                <a:tc>
                  <a:txBody>
                    <a:bodyPr/>
                    <a:p>
                      <a:pPr algn="l" fontAlgn="ctr"/>
                      <a:r>
                        <a:rPr lang="en-US" altLang="zh-CN" sz="1200" b="1" i="0">
                          <a:solidFill>
                            <a:srgbClr val="000000"/>
                          </a:solidFill>
                          <a:latin typeface="等线" panose="02010600030101010101" charset="-122"/>
                          <a:ea typeface="等线" panose="02010600030101010101" charset="-122"/>
                        </a:rPr>
                        <a:t> Product Size</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l" fontAlgn="ctr">
                        <a:buClrTx/>
                        <a:buSzTx/>
                        <a:buFontTx/>
                      </a:pPr>
                      <a:r>
                        <a:rPr lang="en-US" altLang="zh-CN" sz="1200">
                          <a:solidFill>
                            <a:srgbClr val="000000"/>
                          </a:solidFill>
                          <a:latin typeface="等线" panose="02010600030101010101" charset="-122"/>
                          <a:ea typeface="等线" panose="02010600030101010101" charset="-122"/>
                          <a:sym typeface="+mn-ea"/>
                        </a:rPr>
                        <a:t>320*130*350mm</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endParaRPr sz="1200" b="1" i="0">
                        <a:solidFill>
                          <a:srgbClr val="22C55E"/>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gridSpan="2">
                  <a:txBody>
                    <a:bodyPr/>
                    <a:p>
                      <a:pPr algn="ctr" fontAlgn="ctr"/>
                      <a:r>
                        <a:rPr lang="en-US" altLang="zh-CN" sz="1200" b="0" i="0">
                          <a:solidFill>
                            <a:srgbClr val="000000"/>
                          </a:solidFill>
                          <a:latin typeface="等线" panose="02010600030101010101" charset="-122"/>
                          <a:ea typeface="等线" panose="02010600030101010101" charset="-122"/>
                        </a:rPr>
                        <a:t>Powerful airflow, quiet operation</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hMerge="1">
                  <a:tcPr>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r>
              <a:tr h="374015">
                <a:tc>
                  <a:txBody>
                    <a:bodyPr/>
                    <a:p>
                      <a:pPr algn="l" fontAlgn="ctr"/>
                      <a:r>
                        <a:rPr lang="en-US" altLang="zh-CN" sz="1200" b="1" i="0">
                          <a:solidFill>
                            <a:srgbClr val="000000"/>
                          </a:solidFill>
                          <a:latin typeface="等线" panose="02010600030101010101" charset="-122"/>
                          <a:ea typeface="等线" panose="02010600030101010101" charset="-122"/>
                        </a:rPr>
                        <a:t> Carton Size</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l" fontAlgn="ctr">
                        <a:buClrTx/>
                        <a:buSzTx/>
                        <a:buFontTx/>
                      </a:pPr>
                      <a:r>
                        <a:rPr lang="en-US" altLang="zh-CN" sz="1200" b="0" i="0">
                          <a:solidFill>
                            <a:srgbClr val="000000"/>
                          </a:solidFill>
                          <a:latin typeface="等线" panose="02010600030101010101" charset="-122"/>
                          <a:ea typeface="等线" panose="02010600030101010101" charset="-122"/>
                        </a:rPr>
                        <a:t>330*145*375mm</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endParaRPr sz="1200" b="1" i="0">
                        <a:solidFill>
                          <a:srgbClr val="22C55E"/>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gridSpan="2">
                  <a:txBody>
                    <a:bodyPr/>
                    <a:p>
                      <a:pPr algn="ctr" fontAlgn="ctr"/>
                      <a:r>
                        <a:rPr lang="en-US" altLang="zh-CN" sz="1200" b="0" i="0">
                          <a:solidFill>
                            <a:srgbClr val="000000"/>
                          </a:solidFill>
                          <a:latin typeface="等线" panose="02010600030101010101" charset="-122"/>
                          <a:ea typeface="等线" panose="02010600030101010101" charset="-122"/>
                        </a:rPr>
                        <a:t>Dense safety grill protection</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hMerge="1">
                  <a:tcPr>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r>
              <a:tr h="352425">
                <a:tc>
                  <a:txBody>
                    <a:bodyPr/>
                    <a:p>
                      <a:pPr algn="l" fontAlgn="ctr"/>
                      <a:r>
                        <a:rPr lang="en-US" altLang="zh-CN" sz="1200" b="1" i="0">
                          <a:solidFill>
                            <a:srgbClr val="000000"/>
                          </a:solidFill>
                          <a:latin typeface="等线" panose="02010600030101010101" charset="-122"/>
                          <a:ea typeface="等线" panose="02010600030101010101" charset="-122"/>
                        </a:rPr>
                        <a:t> Control Mode</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l" fontAlgn="ctr"/>
                      <a:r>
                        <a:rPr lang="en-US" altLang="zh-CN" sz="1200">
                          <a:solidFill>
                            <a:srgbClr val="000000"/>
                          </a:solidFill>
                          <a:latin typeface="等线" panose="02010600030101010101" charset="-122"/>
                          <a:ea typeface="等线" panose="02010600030101010101" charset="-122"/>
                          <a:sym typeface="+mn-ea"/>
                        </a:rPr>
                        <a:t>Rotary Knob Control</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r>
                        <a:rPr lang="en-US" altLang="zh-CN" sz="1200" b="1" i="0">
                          <a:solidFill>
                            <a:srgbClr val="22C55E"/>
                          </a:solidFill>
                          <a:latin typeface="等线" panose="02010600030101010101" charset="-122"/>
                          <a:ea typeface="等线" panose="02010600030101010101" charset="-122"/>
                        </a:rPr>
                        <a:t>✓</a:t>
                      </a:r>
                      <a:endParaRPr lang="en-US" altLang="zh-CN" sz="1200" b="1" i="0">
                        <a:solidFill>
                          <a:srgbClr val="22C55E"/>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gridSpan="2">
                  <a:txBody>
                    <a:bodyPr/>
                    <a:p>
                      <a:pPr algn="ctr" fontAlgn="ctr"/>
                      <a:r>
                        <a:rPr lang="en-US" altLang="zh-CN" sz="1200" b="0" i="0">
                          <a:solidFill>
                            <a:srgbClr val="000000"/>
                          </a:solidFill>
                          <a:latin typeface="等线" panose="02010600030101010101" charset="-122"/>
                          <a:ea typeface="等线" panose="02010600030101010101" charset="-122"/>
                        </a:rPr>
                        <a:t>Better when used with air conditioner</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hMerge="1">
                  <a:tcPr>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r>
              <a:tr h="351790">
                <a:tc>
                  <a:txBody>
                    <a:bodyPr/>
                    <a:p>
                      <a:pPr algn="l" fontAlgn="ctr"/>
                      <a:r>
                        <a:rPr lang="en-US" altLang="zh-CN" sz="1200" b="1" i="0">
                          <a:solidFill>
                            <a:srgbClr val="000000"/>
                          </a:solidFill>
                          <a:latin typeface="等线" panose="02010600030101010101" charset="-122"/>
                          <a:ea typeface="等线" panose="02010600030101010101" charset="-122"/>
                        </a:rPr>
                        <a:t> Packing Qty.</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l" fontAlgn="ctr"/>
                      <a:r>
                        <a:rPr lang="en-US" altLang="zh-CN" sz="1200" b="0" i="0">
                          <a:solidFill>
                            <a:srgbClr val="000000"/>
                          </a:solidFill>
                          <a:latin typeface="等线" panose="02010600030101010101" charset="-122"/>
                          <a:ea typeface="等线" panose="02010600030101010101" charset="-122"/>
                        </a:rPr>
                        <a:t>1 pcs/ctn</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r>
                        <a:rPr lang="en-US" altLang="zh-CN" sz="1200" b="1" i="0">
                          <a:solidFill>
                            <a:srgbClr val="22C55E"/>
                          </a:solidFill>
                          <a:latin typeface="等线" panose="02010600030101010101" charset="-122"/>
                          <a:ea typeface="等线" panose="02010600030101010101" charset="-122"/>
                        </a:rPr>
                        <a:t>✓</a:t>
                      </a:r>
                      <a:endParaRPr lang="en-US" altLang="zh-CN" sz="1200" b="1" i="0">
                        <a:solidFill>
                          <a:srgbClr val="22C55E"/>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gridSpan="2">
                  <a:txBody>
                    <a:bodyPr/>
                    <a:p>
                      <a:pPr algn="ctr" fontAlgn="ctr"/>
                      <a:r>
                        <a:rPr lang="en-US" altLang="zh-CN" sz="1200">
                          <a:solidFill>
                            <a:srgbClr val="000000"/>
                          </a:solidFill>
                          <a:latin typeface="等线" panose="02010600030101010101" charset="-122"/>
                          <a:ea typeface="等线" panose="02010600030101010101" charset="-122"/>
                          <a:sym typeface="+mn-ea"/>
                        </a:rPr>
                        <a:t>Customizable colors</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hMerge="1">
                  <a:tcPr>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r>
              <a:tr h="352425">
                <a:tc>
                  <a:txBody>
                    <a:bodyPr/>
                    <a:p>
                      <a:pPr algn="l" fontAlgn="ctr"/>
                      <a:r>
                        <a:rPr lang="en-US" altLang="zh-CN" sz="1200" b="1" i="0">
                          <a:solidFill>
                            <a:srgbClr val="000000"/>
                          </a:solidFill>
                          <a:latin typeface="等线" panose="02010600030101010101" charset="-122"/>
                          <a:ea typeface="等线" panose="02010600030101010101" charset="-122"/>
                        </a:rPr>
                        <a:t> Blade Quantity</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l" fontAlgn="ctr"/>
                      <a:r>
                        <a:rPr lang="en-US" altLang="zh-CN" sz="1200">
                          <a:solidFill>
                            <a:srgbClr val="000000"/>
                          </a:solidFill>
                          <a:latin typeface="等线" panose="02010600030101010101" charset="-122"/>
                          <a:ea typeface="等线" panose="02010600030101010101" charset="-122"/>
                          <a:sym typeface="+mn-ea"/>
                        </a:rPr>
                        <a:t>5 Plastic Blades</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endParaRPr lang="en-US" altLang="zh-CN" sz="1200" b="1" i="0">
                        <a:solidFill>
                          <a:srgbClr val="22C55E"/>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gridSpan="2">
                  <a:txBody>
                    <a:bodyPr/>
                    <a:p>
                      <a:pPr algn="ctr" fontAlgn="ctr"/>
                      <a:r>
                        <a:rPr lang="en-US" altLang="zh-CN" sz="1200" b="0" i="0">
                          <a:solidFill>
                            <a:srgbClr val="000000"/>
                          </a:solidFill>
                          <a:latin typeface="等线" panose="02010600030101010101" charset="-122"/>
                          <a:ea typeface="等线" panose="02010600030101010101" charset="-122"/>
                        </a:rPr>
                        <a:t>OEM &amp; ODM supported</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hMerge="1">
                  <a:tcPr>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r>
              <a:tr h="351790">
                <a:tc>
                  <a:txBody>
                    <a:bodyPr/>
                    <a:p>
                      <a:pPr algn="l" fontAlgn="ctr"/>
                      <a:r>
                        <a:rPr lang="en-US" altLang="zh-CN" sz="1200" b="1" i="0">
                          <a:solidFill>
                            <a:srgbClr val="000000"/>
                          </a:solidFill>
                          <a:latin typeface="等线" panose="02010600030101010101" charset="-122"/>
                          <a:ea typeface="等线" panose="02010600030101010101" charset="-122"/>
                        </a:rPr>
                        <a:t> Oscillation</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l" fontAlgn="ct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l" fontAlgn="ctr"/>
                      <a:endParaRPr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gridSpan="2">
                  <a:txBody>
                    <a:bodyPr/>
                    <a:p>
                      <a:pPr algn="ctr" fontAlgn="ctr"/>
                      <a:r>
                        <a:rPr lang="en-US" altLang="zh-CN" sz="1200" b="0" i="0">
                          <a:solidFill>
                            <a:srgbClr val="000000"/>
                          </a:solidFill>
                          <a:latin typeface="等线" panose="02010600030101010101" charset="-122"/>
                          <a:ea typeface="等线" panose="02010600030101010101" charset="-122"/>
                        </a:rPr>
                        <a:t>Carton color is customizable</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hMerge="1">
                  <a:tcPr>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r>
              <a:tr h="542925">
                <a:tc>
                  <a:txBody>
                    <a:bodyPr/>
                    <a:p>
                      <a:pPr algn="ctr" fontAlgn="ctr"/>
                      <a:r>
                        <a:rPr lang="en-US" altLang="zh-CN" sz="1300" b="1" i="0">
                          <a:solidFill>
                            <a:srgbClr val="FFFFFF"/>
                          </a:solidFill>
                          <a:latin typeface="等线" panose="02010600030101010101" charset="-122"/>
                          <a:ea typeface="等线" panose="02010600030101010101" charset="-122"/>
                        </a:rPr>
                        <a:t>Packing Data</a:t>
                      </a:r>
                      <a:endParaRPr lang="en-US" altLang="zh-CN" sz="1300" b="1" i="0">
                        <a:solidFill>
                          <a:srgbClr val="FFFFFF"/>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1A365D"/>
                    </a:solidFill>
                  </a:tcPr>
                </a:tc>
                <a:tc>
                  <a:txBody>
                    <a:bodyPr/>
                    <a:p>
                      <a:pPr algn="l" fontAlgn="ctr"/>
                      <a:endParaRPr sz="13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1A365D"/>
                    </a:solidFill>
                  </a:tcPr>
                </a:tc>
                <a:tc gridSpan="3">
                  <a:txBody>
                    <a:bodyPr/>
                    <a:p>
                      <a:pPr algn="ctr" fontAlgn="ctr"/>
                      <a:r>
                        <a:rPr lang="en-US" altLang="zh-CN" sz="1300" b="1" i="0">
                          <a:solidFill>
                            <a:srgbClr val="FFFFFF"/>
                          </a:solidFill>
                          <a:latin typeface="等线" panose="02010600030101010101" charset="-122"/>
                          <a:ea typeface="等线" panose="02010600030101010101" charset="-122"/>
                        </a:rPr>
                        <a:t>Packing Quantity</a:t>
                      </a:r>
                      <a:r>
                        <a:rPr lang="zh-CN" altLang="en-US" sz="1300" b="1" i="0">
                          <a:solidFill>
                            <a:srgbClr val="FFFFFF"/>
                          </a:solidFill>
                          <a:latin typeface="等线" panose="02010600030101010101" charset="-122"/>
                          <a:ea typeface="等线" panose="02010600030101010101" charset="-122"/>
                        </a:rPr>
                        <a:t>（</a:t>
                      </a:r>
                      <a:r>
                        <a:rPr lang="en-US" altLang="zh-CN" sz="1300" b="1" i="0">
                          <a:solidFill>
                            <a:srgbClr val="FFFFFF"/>
                          </a:solidFill>
                          <a:latin typeface="等线" panose="02010600030101010101" charset="-122"/>
                          <a:ea typeface="等线" panose="02010600030101010101" charset="-122"/>
                        </a:rPr>
                        <a:t>pcs </a:t>
                      </a:r>
                      <a:r>
                        <a:rPr lang="zh-CN" altLang="en-US" sz="1300" b="1" i="0">
                          <a:solidFill>
                            <a:srgbClr val="FFFFFF"/>
                          </a:solidFill>
                          <a:latin typeface="等线" panose="02010600030101010101" charset="-122"/>
                          <a:ea typeface="等线" panose="02010600030101010101" charset="-122"/>
                        </a:rPr>
                        <a:t>）</a:t>
                      </a:r>
                      <a:endParaRPr lang="zh-CN" altLang="en-US" sz="1300" b="1" i="0">
                        <a:solidFill>
                          <a:srgbClr val="FFFFFF"/>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1A365D"/>
                    </a:solidFill>
                  </a:tcPr>
                </a:tc>
                <a:tc hMerge="1">
                  <a:tcP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c hMerge="1">
                  <a:tcPr>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r>
              <a:tr h="542290">
                <a:tc>
                  <a:txBody>
                    <a:bodyPr/>
                    <a:p>
                      <a:pPr algn="ctr" fontAlgn="ctr"/>
                      <a:r>
                        <a:rPr lang="en-US" altLang="zh-CN" sz="1200" b="1" i="0">
                          <a:solidFill>
                            <a:srgbClr val="000000"/>
                          </a:solidFill>
                          <a:latin typeface="等线" panose="02010600030101010101" charset="-122"/>
                          <a:ea typeface="等线" panose="02010600030101010101" charset="-122"/>
                        </a:rPr>
                        <a:t>Specifications</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r>
                        <a:rPr lang="en-US" altLang="zh-CN" sz="1200" b="1" i="0">
                          <a:solidFill>
                            <a:srgbClr val="000000"/>
                          </a:solidFill>
                          <a:latin typeface="等线" panose="02010600030101010101" charset="-122"/>
                          <a:ea typeface="等线" panose="02010600030101010101" charset="-122"/>
                        </a:rPr>
                        <a:t>G.W /N.W(KG)</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r>
                        <a:rPr lang="en-US" altLang="zh-CN" sz="1200" b="1" i="0">
                          <a:solidFill>
                            <a:srgbClr val="000000"/>
                          </a:solidFill>
                          <a:latin typeface="等线" panose="02010600030101010101" charset="-122"/>
                          <a:ea typeface="等线" panose="02010600030101010101" charset="-122"/>
                        </a:rPr>
                        <a:t>20GP</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r>
                        <a:rPr lang="en-US" altLang="zh-CN" sz="1200" b="1" i="0">
                          <a:solidFill>
                            <a:srgbClr val="000000"/>
                          </a:solidFill>
                          <a:latin typeface="等线" panose="02010600030101010101" charset="-122"/>
                          <a:ea typeface="等线" panose="02010600030101010101" charset="-122"/>
                        </a:rPr>
                        <a:t>40GP</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r>
                        <a:rPr lang="en-US" altLang="zh-CN" sz="1200" b="1" i="0">
                          <a:solidFill>
                            <a:srgbClr val="000000"/>
                          </a:solidFill>
                          <a:latin typeface="等线" panose="02010600030101010101" charset="-122"/>
                          <a:ea typeface="等线" panose="02010600030101010101" charset="-122"/>
                        </a:rPr>
                        <a:t>40HQ</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r>
              <a:tr h="532130">
                <a:tc>
                  <a:txBody>
                    <a:bodyPr/>
                    <a:p>
                      <a:pPr algn="ctr" fontAlgn="ctr"/>
                      <a:r>
                        <a:rPr lang="en-US" altLang="zh-CN" sz="1200" b="0" i="0">
                          <a:solidFill>
                            <a:srgbClr val="000000"/>
                          </a:solidFill>
                          <a:latin typeface="等线" panose="02010600030101010101" charset="-122"/>
                          <a:ea typeface="等线" panose="02010600030101010101" charset="-122"/>
                        </a:rPr>
                        <a:t>Swing Blade Fan</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r>
                        <a:rPr lang="en-US" altLang="zh-CN" sz="1200" b="0" i="0">
                          <a:solidFill>
                            <a:srgbClr val="000000"/>
                          </a:solidFill>
                          <a:latin typeface="等线" panose="02010600030101010101" charset="-122"/>
                          <a:ea typeface="等线" panose="02010600030101010101" charset="-122"/>
                        </a:rPr>
                        <a:t>1.8/1.4</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r>
                        <a:rPr lang="en-US" altLang="zh-CN" sz="1100" b="0" i="0">
                          <a:solidFill>
                            <a:srgbClr val="000000"/>
                          </a:solidFill>
                          <a:latin typeface="宋体" panose="02010600030101010101" pitchFamily="2" charset="-122"/>
                          <a:ea typeface="宋体" panose="02010600030101010101" pitchFamily="2" charset="-122"/>
                        </a:rPr>
                        <a:t>1393</a:t>
                      </a:r>
                      <a:r>
                        <a:rPr lang="en-US" altLang="zh-CN" sz="1100" b="0" i="0">
                          <a:solidFill>
                            <a:srgbClr val="000000"/>
                          </a:solidFill>
                          <a:latin typeface="宋体" panose="02010600030101010101" pitchFamily="2" charset="-122"/>
                          <a:ea typeface="宋体" panose="02010600030101010101" pitchFamily="2" charset="-122"/>
                        </a:rPr>
                        <a:t> </a:t>
                      </a:r>
                      <a:endParaRPr lang="en-US" altLang="zh-CN" sz="1100" b="0" i="0">
                        <a:solidFill>
                          <a:srgbClr val="000000"/>
                        </a:solidFill>
                        <a:latin typeface="宋体" panose="02010600030101010101" pitchFamily="2" charset="-122"/>
                        <a:ea typeface="宋体" panose="02010600030101010101" pitchFamily="2"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r>
                        <a:rPr lang="en-US" altLang="zh-CN" sz="1100" b="0" i="0">
                          <a:solidFill>
                            <a:srgbClr val="000000"/>
                          </a:solidFill>
                          <a:latin typeface="宋体" panose="02010600030101010101" pitchFamily="2" charset="-122"/>
                          <a:ea typeface="宋体" panose="02010600030101010101" pitchFamily="2" charset="-122"/>
                        </a:rPr>
                        <a:t>3065</a:t>
                      </a:r>
                      <a:r>
                        <a:rPr lang="en-US" altLang="zh-CN" sz="1100" b="0" i="0">
                          <a:solidFill>
                            <a:srgbClr val="000000"/>
                          </a:solidFill>
                          <a:latin typeface="宋体" panose="02010600030101010101" pitchFamily="2" charset="-122"/>
                          <a:ea typeface="宋体" panose="02010600030101010101" pitchFamily="2" charset="-122"/>
                        </a:rPr>
                        <a:t> </a:t>
                      </a:r>
                      <a:endParaRPr lang="en-US" altLang="zh-CN" sz="1100" b="0" i="0">
                        <a:solidFill>
                          <a:srgbClr val="000000"/>
                        </a:solidFill>
                        <a:latin typeface="宋体" panose="02010600030101010101" pitchFamily="2" charset="-122"/>
                        <a:ea typeface="宋体" panose="02010600030101010101" pitchFamily="2"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r>
                        <a:rPr lang="en-US" altLang="zh-CN" sz="1100" b="0" i="0">
                          <a:solidFill>
                            <a:srgbClr val="000000"/>
                          </a:solidFill>
                          <a:latin typeface="宋体" panose="02010600030101010101" pitchFamily="2" charset="-122"/>
                          <a:ea typeface="宋体" panose="02010600030101010101" pitchFamily="2" charset="-122"/>
                        </a:rPr>
                        <a:t>3790</a:t>
                      </a:r>
                      <a:r>
                        <a:rPr lang="en-US" altLang="zh-CN" sz="1100" b="0" i="0">
                          <a:solidFill>
                            <a:srgbClr val="000000"/>
                          </a:solidFill>
                          <a:latin typeface="宋体" panose="02010600030101010101" pitchFamily="2" charset="-122"/>
                          <a:ea typeface="宋体" panose="02010600030101010101" pitchFamily="2" charset="-122"/>
                        </a:rPr>
                        <a:t> </a:t>
                      </a:r>
                      <a:endParaRPr lang="en-US" altLang="zh-CN" sz="1100" b="0" i="0">
                        <a:solidFill>
                          <a:srgbClr val="000000"/>
                        </a:solidFill>
                        <a:latin typeface="宋体" panose="02010600030101010101" pitchFamily="2" charset="-122"/>
                        <a:ea typeface="宋体" panose="02010600030101010101" pitchFamily="2"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r>
            </a:tbl>
          </a:graphicData>
        </a:graphic>
      </p:graphicFrame>
      <p:pic>
        <p:nvPicPr>
          <p:cNvPr id="4" name="图片 3" descr="45-透"/>
          <p:cNvPicPr>
            <a:picLocks noChangeAspect="1"/>
          </p:cNvPicPr>
          <p:nvPr/>
        </p:nvPicPr>
        <p:blipFill>
          <a:blip r:embed="rId1"/>
          <a:stretch>
            <a:fillRect/>
          </a:stretch>
        </p:blipFill>
        <p:spPr>
          <a:xfrm>
            <a:off x="6771005" y="598805"/>
            <a:ext cx="5661025" cy="5661025"/>
          </a:xfrm>
          <a:prstGeom prst="rect">
            <a:avLst/>
          </a:prstGeom>
        </p:spPr>
      </p:pic>
    </p:spTree>
    <p:custDataLst>
      <p:tags r:id="rId2"/>
    </p:custData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5" name="表格 14"/>
          <p:cNvGraphicFramePr/>
          <p:nvPr/>
        </p:nvGraphicFramePr>
        <p:xfrm>
          <a:off x="15240" y="-20955"/>
          <a:ext cx="6913880" cy="6246495"/>
        </p:xfrm>
        <a:graphic>
          <a:graphicData uri="http://schemas.openxmlformats.org/drawingml/2006/table">
            <a:tbl>
              <a:tblPr/>
              <a:tblGrid>
                <a:gridCol w="1387475"/>
                <a:gridCol w="1941830"/>
                <a:gridCol w="1122680"/>
                <a:gridCol w="602615"/>
                <a:gridCol w="1859280"/>
              </a:tblGrid>
              <a:tr h="1042035">
                <a:tc gridSpan="5">
                  <a:txBody>
                    <a:bodyPr/>
                    <a:p>
                      <a:pPr algn="ctr" fontAlgn="ctr"/>
                      <a:r>
                        <a:rPr lang="en-US" altLang="zh-CN" sz="1700" b="1">
                          <a:solidFill>
                            <a:srgbClr val="000000"/>
                          </a:solidFill>
                          <a:latin typeface="等线" panose="02010600030101010101" charset="-122"/>
                          <a:ea typeface="等线" panose="02010600030101010101" charset="-122"/>
                          <a:sym typeface="+mn-ea"/>
                        </a:rPr>
                        <a:t>Specifications</a:t>
                      </a:r>
                      <a:r>
                        <a:rPr lang="zh-CN" altLang="en-US" sz="1700" b="1">
                          <a:solidFill>
                            <a:srgbClr val="000000"/>
                          </a:solidFill>
                          <a:latin typeface="等线" panose="02010600030101010101" charset="-122"/>
                          <a:ea typeface="等线" panose="02010600030101010101" charset="-122"/>
                          <a:sym typeface="+mn-ea"/>
                        </a:rPr>
                        <a:t>：</a:t>
                      </a:r>
                      <a:r>
                        <a:rPr lang="en-US" altLang="zh-CN" sz="1700" b="1">
                          <a:solidFill>
                            <a:srgbClr val="000000"/>
                          </a:solidFill>
                          <a:latin typeface="等线" panose="02010600030101010101" charset="-122"/>
                          <a:ea typeface="等线" panose="02010600030101010101" charset="-122"/>
                          <a:sym typeface="+mn-ea"/>
                        </a:rPr>
                        <a:t>Table Fan-FT-3001</a:t>
                      </a:r>
                      <a:endParaRPr lang="en-US" altLang="zh-CN" sz="1700" b="1">
                        <a:solidFill>
                          <a:srgbClr val="000000"/>
                        </a:solidFill>
                        <a:latin typeface="等线" panose="02010600030101010101" charset="-122"/>
                        <a:ea typeface="等线" panose="02010600030101010101" charset="-122"/>
                        <a:sym typeface="+mn-ea"/>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hMerge="1">
                  <a:tcP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c hMerge="1">
                  <a:tcP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c hMerge="1">
                  <a:tcP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c hMerge="1">
                  <a:tcPr>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r>
              <a:tr h="396240">
                <a:tc gridSpan="2">
                  <a:txBody>
                    <a:bodyPr/>
                    <a:p>
                      <a:pPr algn="ctr" fontAlgn="ctr"/>
                      <a:r>
                        <a:rPr lang="en-US" altLang="zh-CN" sz="1300" b="1" i="0">
                          <a:solidFill>
                            <a:srgbClr val="FFFFFF"/>
                          </a:solidFill>
                          <a:latin typeface="等线" panose="02010600030101010101" charset="-122"/>
                          <a:ea typeface="等线" panose="02010600030101010101" charset="-122"/>
                        </a:rPr>
                        <a:t>Product Specifications</a:t>
                      </a:r>
                      <a:endParaRPr lang="en-US" altLang="zh-CN" sz="1300" b="1" i="0">
                        <a:solidFill>
                          <a:srgbClr val="FFFFFF"/>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1A365D"/>
                    </a:solidFill>
                  </a:tcPr>
                </a:tc>
                <a:tc hMerge="1">
                  <a:tcPr>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c>
                  <a:txBody>
                    <a:bodyPr/>
                    <a:p>
                      <a:pPr algn="l" fontAlgn="ctr"/>
                      <a:r>
                        <a:rPr lang="en-US" altLang="zh-CN" sz="1300" b="1" i="0">
                          <a:solidFill>
                            <a:srgbClr val="FFFFFF"/>
                          </a:solidFill>
                          <a:latin typeface="等线" panose="02010600030101010101" charset="-122"/>
                          <a:ea typeface="等线" panose="02010600030101010101" charset="-122"/>
                        </a:rPr>
                        <a:t>Customizable</a:t>
                      </a:r>
                      <a:endParaRPr lang="en-US" altLang="zh-CN" sz="1300" b="1" i="0">
                        <a:solidFill>
                          <a:srgbClr val="FFFFFF"/>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1A365D"/>
                    </a:solidFill>
                  </a:tcPr>
                </a:tc>
                <a:tc gridSpan="2">
                  <a:txBody>
                    <a:bodyPr/>
                    <a:p>
                      <a:pPr algn="ctr" fontAlgn="ctr"/>
                      <a:r>
                        <a:rPr lang="en-US" altLang="zh-CN" sz="1300" b="1" i="0">
                          <a:solidFill>
                            <a:srgbClr val="FFFFFF"/>
                          </a:solidFill>
                          <a:latin typeface="等线" panose="02010600030101010101" charset="-122"/>
                          <a:ea typeface="等线" panose="02010600030101010101" charset="-122"/>
                        </a:rPr>
                        <a:t>Product Selling Points</a:t>
                      </a:r>
                      <a:endParaRPr lang="en-US" altLang="zh-CN" sz="1300" b="1" i="0">
                        <a:solidFill>
                          <a:srgbClr val="FFFFFF"/>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1A365D"/>
                    </a:solidFill>
                  </a:tcPr>
                </a:tc>
                <a:tc hMerge="1">
                  <a:tcPr>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r>
              <a:tr h="351790">
                <a:tc>
                  <a:txBody>
                    <a:bodyPr/>
                    <a:p>
                      <a:pPr algn="l" fontAlgn="ctr"/>
                      <a:r>
                        <a:rPr lang="en-US" altLang="zh-CN" sz="1200" b="1" i="0">
                          <a:solidFill>
                            <a:srgbClr val="000000"/>
                          </a:solidFill>
                          <a:latin typeface="等线" panose="02010600030101010101" charset="-122"/>
                          <a:ea typeface="等线" panose="02010600030101010101" charset="-122"/>
                        </a:rPr>
                        <a:t> Rated Voltage</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l" fontAlgn="ctr"/>
                      <a:r>
                        <a:rPr lang="en-US" altLang="zh-CN" sz="1200" b="0" i="0">
                          <a:solidFill>
                            <a:srgbClr val="000000"/>
                          </a:solidFill>
                          <a:latin typeface="等线" panose="02010600030101010101" charset="-122"/>
                          <a:ea typeface="等线" panose="02010600030101010101" charset="-122"/>
                        </a:rPr>
                        <a:t>220V~50Hz</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r>
                        <a:rPr lang="en-US" altLang="zh-CN" sz="1200" b="1" i="0">
                          <a:solidFill>
                            <a:srgbClr val="22C55E"/>
                          </a:solidFill>
                          <a:latin typeface="等线" panose="02010600030101010101" charset="-122"/>
                          <a:ea typeface="等线" panose="02010600030101010101" charset="-122"/>
                        </a:rPr>
                        <a:t>✓</a:t>
                      </a:r>
                      <a:endParaRPr lang="en-US" altLang="zh-CN" sz="1200" b="1" i="0">
                        <a:solidFill>
                          <a:srgbClr val="22C55E"/>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gridSpan="2">
                  <a:txBody>
                    <a:bodyPr/>
                    <a:p>
                      <a:pPr algn="ctr" fontAlgn="ctr"/>
                      <a:r>
                        <a:rPr lang="en-US" altLang="zh-CN" sz="1200">
                          <a:solidFill>
                            <a:srgbClr val="000000"/>
                          </a:solidFill>
                          <a:latin typeface="等线" panose="02010600030101010101" charset="-122"/>
                          <a:ea typeface="等线" panose="02010600030101010101" charset="-122"/>
                          <a:sym typeface="+mn-ea"/>
                        </a:rPr>
                        <a:t>4-speed rotary knob control</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hMerge="1">
                  <a:tcPr>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r>
              <a:tr h="352425">
                <a:tc>
                  <a:txBody>
                    <a:bodyPr/>
                    <a:p>
                      <a:pPr algn="l" fontAlgn="ctr"/>
                      <a:r>
                        <a:rPr lang="en-US" altLang="zh-CN" sz="1200" b="1" i="0">
                          <a:solidFill>
                            <a:srgbClr val="000000"/>
                          </a:solidFill>
                          <a:latin typeface="等线" panose="02010600030101010101" charset="-122"/>
                          <a:ea typeface="等线" panose="02010600030101010101" charset="-122"/>
                        </a:rPr>
                        <a:t> Rated Power</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l" fontAlgn="ctr"/>
                      <a:r>
                        <a:rPr lang="en-US" altLang="zh-CN" sz="1200">
                          <a:solidFill>
                            <a:srgbClr val="000000"/>
                          </a:solidFill>
                          <a:latin typeface="等线" panose="02010600030101010101" charset="-122"/>
                          <a:ea typeface="等线" panose="02010600030101010101" charset="-122"/>
                          <a:sym typeface="+mn-ea"/>
                        </a:rPr>
                        <a:t>50W</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r>
                        <a:rPr lang="en-US" altLang="zh-CN" sz="1200" b="1" i="0">
                          <a:solidFill>
                            <a:srgbClr val="22C55E"/>
                          </a:solidFill>
                          <a:latin typeface="等线" panose="02010600030101010101" charset="-122"/>
                          <a:ea typeface="等线" panose="02010600030101010101" charset="-122"/>
                        </a:rPr>
                        <a:t>✓</a:t>
                      </a:r>
                      <a:endParaRPr lang="en-US" altLang="zh-CN" sz="1200" b="1" i="0">
                        <a:solidFill>
                          <a:srgbClr val="22C55E"/>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gridSpan="2">
                  <a:txBody>
                    <a:bodyPr/>
                    <a:p>
                      <a:pPr algn="ctr" fontAlgn="ctr"/>
                      <a:r>
                        <a:rPr lang="en-US" altLang="zh-CN" sz="1200" b="0" i="0">
                          <a:solidFill>
                            <a:srgbClr val="000000"/>
                          </a:solidFill>
                          <a:latin typeface="等线" panose="02010600030101010101" charset="-122"/>
                          <a:ea typeface="等线" panose="02010600030101010101" charset="-122"/>
                        </a:rPr>
                        <a:t>Left &amp; right oscillation+</a:t>
                      </a:r>
                      <a:r>
                        <a:rPr lang="en-US" altLang="zh-CN" sz="1200">
                          <a:solidFill>
                            <a:srgbClr val="000000"/>
                          </a:solidFill>
                          <a:latin typeface="等线" panose="02010600030101010101" charset="-122"/>
                          <a:ea typeface="等线" panose="02010600030101010101" charset="-122"/>
                          <a:sym typeface="+mn-ea"/>
                        </a:rPr>
                        <a:t>60-minute timer</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hMerge="1">
                  <a:tcPr>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r>
              <a:tr h="351790">
                <a:tc>
                  <a:txBody>
                    <a:bodyPr/>
                    <a:p>
                      <a:pPr algn="l" fontAlgn="ctr"/>
                      <a:r>
                        <a:rPr lang="en-US" altLang="zh-CN" sz="1200" b="1" i="0">
                          <a:solidFill>
                            <a:srgbClr val="000000"/>
                          </a:solidFill>
                          <a:latin typeface="等线" panose="02010600030101010101" charset="-122"/>
                          <a:ea typeface="等线" panose="02010600030101010101" charset="-122"/>
                        </a:rPr>
                        <a:t> Body Material</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l" fontAlgn="ctr"/>
                      <a:r>
                        <a:rPr lang="en-US" altLang="zh-CN" sz="1200">
                          <a:solidFill>
                            <a:srgbClr val="000000"/>
                          </a:solidFill>
                          <a:latin typeface="等线" panose="02010600030101010101" charset="-122"/>
                          <a:ea typeface="等线" panose="02010600030101010101" charset="-122"/>
                          <a:sym typeface="+mn-ea"/>
                        </a:rPr>
                        <a:t>Polypropylene (PP)</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r>
                        <a:rPr lang="en-US" altLang="zh-CN" sz="1200" b="1" i="0">
                          <a:solidFill>
                            <a:srgbClr val="22C55E"/>
                          </a:solidFill>
                          <a:latin typeface="等线" panose="02010600030101010101" charset="-122"/>
                          <a:ea typeface="等线" panose="02010600030101010101" charset="-122"/>
                        </a:rPr>
                        <a:t>✓</a:t>
                      </a:r>
                      <a:endParaRPr lang="en-US" altLang="zh-CN" sz="1200" b="1" i="0">
                        <a:solidFill>
                          <a:srgbClr val="22C55E"/>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gridSpan="2">
                  <a:txBody>
                    <a:bodyPr/>
                    <a:p>
                      <a:pPr algn="ctr" fontAlgn="ctr"/>
                      <a:r>
                        <a:rPr lang="en-US" altLang="zh-CN" sz="1200" b="0" i="0">
                          <a:solidFill>
                            <a:srgbClr val="000000"/>
                          </a:solidFill>
                          <a:latin typeface="等线" panose="02010600030101010101" charset="-122"/>
                          <a:ea typeface="等线" panose="02010600030101010101" charset="-122"/>
                        </a:rPr>
                        <a:t>Ideal for desktop &amp; office use</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hMerge="1">
                  <a:tcPr>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r>
              <a:tr h="352425">
                <a:tc>
                  <a:txBody>
                    <a:bodyPr/>
                    <a:p>
                      <a:pPr algn="l" fontAlgn="ctr"/>
                      <a:r>
                        <a:rPr lang="en-US" altLang="zh-CN" sz="1200" b="1" i="0">
                          <a:solidFill>
                            <a:srgbClr val="000000"/>
                          </a:solidFill>
                          <a:latin typeface="等线" panose="02010600030101010101" charset="-122"/>
                          <a:ea typeface="等线" panose="02010600030101010101" charset="-122"/>
                        </a:rPr>
                        <a:t> Product Size</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l" fontAlgn="ctr"/>
                      <a:r>
                        <a:rPr lang="en-US" altLang="zh-CN" sz="1200" b="0" i="0">
                          <a:solidFill>
                            <a:srgbClr val="000000"/>
                          </a:solidFill>
                          <a:latin typeface="等线" panose="02010600030101010101" charset="-122"/>
                          <a:ea typeface="等线" panose="02010600030101010101" charset="-122"/>
                        </a:rPr>
                        <a:t>360*300*560mm</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endParaRPr sz="1200" b="1" i="0">
                        <a:solidFill>
                          <a:srgbClr val="22C55E"/>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gridSpan="2">
                  <a:txBody>
                    <a:bodyPr/>
                    <a:p>
                      <a:pPr algn="ctr" fontAlgn="ctr"/>
                      <a:r>
                        <a:rPr lang="en-US" altLang="zh-CN" sz="1200" b="0" i="0">
                          <a:solidFill>
                            <a:srgbClr val="000000"/>
                          </a:solidFill>
                          <a:latin typeface="等线" panose="02010600030101010101" charset="-122"/>
                          <a:ea typeface="等线" panose="02010600030101010101" charset="-122"/>
                        </a:rPr>
                        <a:t>Powerful airflow, quiet operation</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hMerge="1">
                  <a:tcPr>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r>
              <a:tr h="374015">
                <a:tc>
                  <a:txBody>
                    <a:bodyPr/>
                    <a:p>
                      <a:pPr algn="l" fontAlgn="ctr"/>
                      <a:r>
                        <a:rPr lang="en-US" altLang="zh-CN" sz="1200" b="1" i="0">
                          <a:solidFill>
                            <a:srgbClr val="000000"/>
                          </a:solidFill>
                          <a:latin typeface="等线" panose="02010600030101010101" charset="-122"/>
                          <a:ea typeface="等线" panose="02010600030101010101" charset="-122"/>
                        </a:rPr>
                        <a:t> Carton Size</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l" fontAlgn="ctr"/>
                      <a:r>
                        <a:rPr lang="en-US" altLang="zh-CN" sz="1200" b="0" i="0">
                          <a:solidFill>
                            <a:srgbClr val="000000"/>
                          </a:solidFill>
                          <a:latin typeface="等线" panose="02010600030101010101" charset="-122"/>
                          <a:ea typeface="等线" panose="02010600030101010101" charset="-122"/>
                        </a:rPr>
                        <a:t>460*200*370mm</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endParaRPr sz="1200" b="1" i="0">
                        <a:solidFill>
                          <a:srgbClr val="22C55E"/>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gridSpan="2">
                  <a:txBody>
                    <a:bodyPr/>
                    <a:p>
                      <a:pPr algn="ctr" fontAlgn="ctr"/>
                      <a:r>
                        <a:rPr lang="en-US" altLang="zh-CN" sz="1200" b="0" i="0">
                          <a:solidFill>
                            <a:srgbClr val="000000"/>
                          </a:solidFill>
                          <a:latin typeface="等线" panose="02010600030101010101" charset="-122"/>
                          <a:ea typeface="等线" panose="02010600030101010101" charset="-122"/>
                        </a:rPr>
                        <a:t>Dense safety grill protection</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hMerge="1">
                  <a:tcPr>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r>
              <a:tr h="352425">
                <a:tc>
                  <a:txBody>
                    <a:bodyPr/>
                    <a:p>
                      <a:pPr algn="l" fontAlgn="ctr"/>
                      <a:r>
                        <a:rPr lang="en-US" altLang="zh-CN" sz="1200" b="1" i="0">
                          <a:solidFill>
                            <a:srgbClr val="000000"/>
                          </a:solidFill>
                          <a:latin typeface="等线" panose="02010600030101010101" charset="-122"/>
                          <a:ea typeface="等线" panose="02010600030101010101" charset="-122"/>
                        </a:rPr>
                        <a:t> Control Mode</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l" fontAlgn="ctr"/>
                      <a:r>
                        <a:rPr lang="en-US" altLang="zh-CN" sz="1200">
                          <a:solidFill>
                            <a:srgbClr val="000000"/>
                          </a:solidFill>
                          <a:latin typeface="等线" panose="02010600030101010101" charset="-122"/>
                          <a:ea typeface="等线" panose="02010600030101010101" charset="-122"/>
                          <a:sym typeface="+mn-ea"/>
                        </a:rPr>
                        <a:t>Rotary Knob Control</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r>
                        <a:rPr lang="en-US" altLang="zh-CN" sz="1200" b="1" i="0">
                          <a:solidFill>
                            <a:srgbClr val="22C55E"/>
                          </a:solidFill>
                          <a:latin typeface="等线" panose="02010600030101010101" charset="-122"/>
                          <a:ea typeface="等线" panose="02010600030101010101" charset="-122"/>
                        </a:rPr>
                        <a:t>✓</a:t>
                      </a:r>
                      <a:endParaRPr lang="en-US" altLang="zh-CN" sz="1200" b="1" i="0">
                        <a:solidFill>
                          <a:srgbClr val="22C55E"/>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gridSpan="2">
                  <a:txBody>
                    <a:bodyPr/>
                    <a:p>
                      <a:pPr algn="ctr" fontAlgn="ctr"/>
                      <a:r>
                        <a:rPr lang="en-US" altLang="zh-CN" sz="1200" b="0" i="0">
                          <a:solidFill>
                            <a:srgbClr val="000000"/>
                          </a:solidFill>
                          <a:latin typeface="等线" panose="02010600030101010101" charset="-122"/>
                          <a:ea typeface="等线" panose="02010600030101010101" charset="-122"/>
                        </a:rPr>
                        <a:t>Better when used with air conditioner</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hMerge="1">
                  <a:tcPr>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r>
              <a:tr h="351790">
                <a:tc>
                  <a:txBody>
                    <a:bodyPr/>
                    <a:p>
                      <a:pPr algn="l" fontAlgn="ctr"/>
                      <a:r>
                        <a:rPr lang="en-US" altLang="zh-CN" sz="1200" b="1" i="0">
                          <a:solidFill>
                            <a:srgbClr val="000000"/>
                          </a:solidFill>
                          <a:latin typeface="等线" panose="02010600030101010101" charset="-122"/>
                          <a:ea typeface="等线" panose="02010600030101010101" charset="-122"/>
                        </a:rPr>
                        <a:t> Packing Qty.</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l" fontAlgn="ctr"/>
                      <a:r>
                        <a:rPr lang="en-US" altLang="zh-CN" sz="1200" b="0" i="0">
                          <a:solidFill>
                            <a:srgbClr val="000000"/>
                          </a:solidFill>
                          <a:latin typeface="等线" panose="02010600030101010101" charset="-122"/>
                          <a:ea typeface="等线" panose="02010600030101010101" charset="-122"/>
                        </a:rPr>
                        <a:t>1 pcs/ctn</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r>
                        <a:rPr lang="en-US" altLang="zh-CN" sz="1200" b="1" i="0">
                          <a:solidFill>
                            <a:srgbClr val="22C55E"/>
                          </a:solidFill>
                          <a:latin typeface="等线" panose="02010600030101010101" charset="-122"/>
                          <a:ea typeface="等线" panose="02010600030101010101" charset="-122"/>
                        </a:rPr>
                        <a:t>✓</a:t>
                      </a:r>
                      <a:endParaRPr lang="en-US" altLang="zh-CN" sz="1200" b="1" i="0">
                        <a:solidFill>
                          <a:srgbClr val="22C55E"/>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gridSpan="2">
                  <a:txBody>
                    <a:bodyPr/>
                    <a:p>
                      <a:pPr algn="ctr" fontAlgn="ctr"/>
                      <a:r>
                        <a:rPr lang="en-US" altLang="zh-CN" sz="1200">
                          <a:solidFill>
                            <a:srgbClr val="000000"/>
                          </a:solidFill>
                          <a:latin typeface="等线" panose="02010600030101010101" charset="-122"/>
                          <a:ea typeface="等线" panose="02010600030101010101" charset="-122"/>
                          <a:sym typeface="+mn-ea"/>
                        </a:rPr>
                        <a:t>Customizable colors</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hMerge="1">
                  <a:tcPr>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r>
              <a:tr h="352425">
                <a:tc>
                  <a:txBody>
                    <a:bodyPr/>
                    <a:p>
                      <a:pPr algn="l" fontAlgn="ctr"/>
                      <a:r>
                        <a:rPr lang="en-US" altLang="zh-CN" sz="1200" b="1" i="0">
                          <a:solidFill>
                            <a:srgbClr val="000000"/>
                          </a:solidFill>
                          <a:latin typeface="等线" panose="02010600030101010101" charset="-122"/>
                          <a:ea typeface="等线" panose="02010600030101010101" charset="-122"/>
                        </a:rPr>
                        <a:t> Blade Quantity</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l" fontAlgn="ctr"/>
                      <a:r>
                        <a:rPr lang="en-US" altLang="zh-CN" sz="1200">
                          <a:solidFill>
                            <a:srgbClr val="000000"/>
                          </a:solidFill>
                          <a:latin typeface="等线" panose="02010600030101010101" charset="-122"/>
                          <a:ea typeface="等线" panose="02010600030101010101" charset="-122"/>
                          <a:sym typeface="+mn-ea"/>
                        </a:rPr>
                        <a:t>7Plastic Blades</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endParaRPr lang="en-US" altLang="zh-CN" sz="1200" b="1" i="0">
                        <a:solidFill>
                          <a:srgbClr val="22C55E"/>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gridSpan="2">
                  <a:txBody>
                    <a:bodyPr/>
                    <a:p>
                      <a:pPr algn="ctr" fontAlgn="ctr"/>
                      <a:r>
                        <a:rPr lang="en-US" altLang="zh-CN" sz="1200" b="0" i="0">
                          <a:solidFill>
                            <a:srgbClr val="000000"/>
                          </a:solidFill>
                          <a:latin typeface="等线" panose="02010600030101010101" charset="-122"/>
                          <a:ea typeface="等线" panose="02010600030101010101" charset="-122"/>
                        </a:rPr>
                        <a:t>OEM &amp; ODM supported</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hMerge="1">
                  <a:tcPr>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r>
              <a:tr h="351790">
                <a:tc>
                  <a:txBody>
                    <a:bodyPr/>
                    <a:p>
                      <a:pPr algn="l" fontAlgn="ctr"/>
                      <a:r>
                        <a:rPr lang="en-US" altLang="zh-CN" sz="1200" b="1" i="0">
                          <a:solidFill>
                            <a:srgbClr val="000000"/>
                          </a:solidFill>
                          <a:latin typeface="等线" panose="02010600030101010101" charset="-122"/>
                          <a:ea typeface="等线" panose="02010600030101010101" charset="-122"/>
                        </a:rPr>
                        <a:t> Oscillation</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l" fontAlgn="ctr"/>
                      <a:r>
                        <a:rPr lang="en-US" altLang="zh-CN" sz="1200" b="0" i="0">
                          <a:solidFill>
                            <a:srgbClr val="000000"/>
                          </a:solidFill>
                          <a:latin typeface="等线" panose="02010600030101010101" charset="-122"/>
                          <a:ea typeface="等线" panose="02010600030101010101" charset="-122"/>
                        </a:rPr>
                        <a:t>Left &amp; Right Oscillation</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l" fontAlgn="ctr"/>
                      <a:endParaRPr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gridSpan="2">
                  <a:txBody>
                    <a:bodyPr/>
                    <a:p>
                      <a:pPr algn="ctr" fontAlgn="ctr"/>
                      <a:r>
                        <a:rPr lang="en-US" altLang="zh-CN" sz="1200" b="0" i="0">
                          <a:solidFill>
                            <a:srgbClr val="000000"/>
                          </a:solidFill>
                          <a:latin typeface="等线" panose="02010600030101010101" charset="-122"/>
                          <a:ea typeface="等线" panose="02010600030101010101" charset="-122"/>
                        </a:rPr>
                        <a:t>Carton color is customizable</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hMerge="1">
                  <a:tcPr>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r>
              <a:tr h="542925">
                <a:tc>
                  <a:txBody>
                    <a:bodyPr/>
                    <a:p>
                      <a:pPr algn="ctr" fontAlgn="ctr"/>
                      <a:r>
                        <a:rPr lang="en-US" altLang="zh-CN" sz="1300" b="1" i="0">
                          <a:solidFill>
                            <a:srgbClr val="FFFFFF"/>
                          </a:solidFill>
                          <a:latin typeface="等线" panose="02010600030101010101" charset="-122"/>
                          <a:ea typeface="等线" panose="02010600030101010101" charset="-122"/>
                        </a:rPr>
                        <a:t>Packing Data</a:t>
                      </a:r>
                      <a:endParaRPr lang="en-US" altLang="zh-CN" sz="1300" b="1" i="0">
                        <a:solidFill>
                          <a:srgbClr val="FFFFFF"/>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1A365D"/>
                    </a:solidFill>
                  </a:tcPr>
                </a:tc>
                <a:tc>
                  <a:txBody>
                    <a:bodyPr/>
                    <a:p>
                      <a:pPr algn="l" fontAlgn="ctr"/>
                      <a:endParaRPr sz="13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1A365D"/>
                    </a:solidFill>
                  </a:tcPr>
                </a:tc>
                <a:tc gridSpan="3">
                  <a:txBody>
                    <a:bodyPr/>
                    <a:p>
                      <a:pPr algn="ctr" fontAlgn="ctr"/>
                      <a:r>
                        <a:rPr lang="en-US" altLang="zh-CN" sz="1300" b="1" i="0">
                          <a:solidFill>
                            <a:srgbClr val="FFFFFF"/>
                          </a:solidFill>
                          <a:latin typeface="等线" panose="02010600030101010101" charset="-122"/>
                          <a:ea typeface="等线" panose="02010600030101010101" charset="-122"/>
                        </a:rPr>
                        <a:t>Packing Quantity</a:t>
                      </a:r>
                      <a:r>
                        <a:rPr lang="zh-CN" altLang="en-US" sz="1300" b="1" i="0">
                          <a:solidFill>
                            <a:srgbClr val="FFFFFF"/>
                          </a:solidFill>
                          <a:latin typeface="等线" panose="02010600030101010101" charset="-122"/>
                          <a:ea typeface="等线" panose="02010600030101010101" charset="-122"/>
                        </a:rPr>
                        <a:t>（</a:t>
                      </a:r>
                      <a:r>
                        <a:rPr lang="en-US" altLang="zh-CN" sz="1300" b="1" i="0">
                          <a:solidFill>
                            <a:srgbClr val="FFFFFF"/>
                          </a:solidFill>
                          <a:latin typeface="等线" panose="02010600030101010101" charset="-122"/>
                          <a:ea typeface="等线" panose="02010600030101010101" charset="-122"/>
                        </a:rPr>
                        <a:t>pcs </a:t>
                      </a:r>
                      <a:r>
                        <a:rPr lang="zh-CN" altLang="en-US" sz="1300" b="1" i="0">
                          <a:solidFill>
                            <a:srgbClr val="FFFFFF"/>
                          </a:solidFill>
                          <a:latin typeface="等线" panose="02010600030101010101" charset="-122"/>
                          <a:ea typeface="等线" panose="02010600030101010101" charset="-122"/>
                        </a:rPr>
                        <a:t>）</a:t>
                      </a:r>
                      <a:endParaRPr lang="zh-CN" altLang="en-US" sz="1300" b="1" i="0">
                        <a:solidFill>
                          <a:srgbClr val="FFFFFF"/>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1A365D"/>
                    </a:solidFill>
                  </a:tcPr>
                </a:tc>
                <a:tc hMerge="1">
                  <a:tcP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c hMerge="1">
                  <a:tcPr>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r>
              <a:tr h="542290">
                <a:tc>
                  <a:txBody>
                    <a:bodyPr/>
                    <a:p>
                      <a:pPr algn="ctr" fontAlgn="ctr"/>
                      <a:r>
                        <a:rPr lang="en-US" altLang="zh-CN" sz="1200" b="1" i="0">
                          <a:solidFill>
                            <a:srgbClr val="000000"/>
                          </a:solidFill>
                          <a:latin typeface="等线" panose="02010600030101010101" charset="-122"/>
                          <a:ea typeface="等线" panose="02010600030101010101" charset="-122"/>
                        </a:rPr>
                        <a:t>Specifications</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r>
                        <a:rPr lang="en-US" altLang="zh-CN" sz="1200" b="1" i="0">
                          <a:solidFill>
                            <a:srgbClr val="000000"/>
                          </a:solidFill>
                          <a:latin typeface="等线" panose="02010600030101010101" charset="-122"/>
                          <a:ea typeface="等线" panose="02010600030101010101" charset="-122"/>
                        </a:rPr>
                        <a:t>G.W /N.W(KG)</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r>
                        <a:rPr lang="en-US" altLang="zh-CN" sz="1200" b="1" i="0">
                          <a:solidFill>
                            <a:srgbClr val="000000"/>
                          </a:solidFill>
                          <a:latin typeface="等线" panose="02010600030101010101" charset="-122"/>
                          <a:ea typeface="等线" panose="02010600030101010101" charset="-122"/>
                        </a:rPr>
                        <a:t>20GP</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r>
                        <a:rPr lang="en-US" altLang="zh-CN" sz="1200" b="1" i="0">
                          <a:solidFill>
                            <a:srgbClr val="000000"/>
                          </a:solidFill>
                          <a:latin typeface="等线" panose="02010600030101010101" charset="-122"/>
                          <a:ea typeface="等线" panose="02010600030101010101" charset="-122"/>
                        </a:rPr>
                        <a:t>40GP</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r>
                        <a:rPr lang="en-US" altLang="zh-CN" sz="1200" b="1" i="0">
                          <a:solidFill>
                            <a:srgbClr val="000000"/>
                          </a:solidFill>
                          <a:latin typeface="等线" panose="02010600030101010101" charset="-122"/>
                          <a:ea typeface="等线" panose="02010600030101010101" charset="-122"/>
                        </a:rPr>
                        <a:t>40HQ</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r>
              <a:tr h="532130">
                <a:tc>
                  <a:txBody>
                    <a:bodyPr/>
                    <a:p>
                      <a:pPr algn="ctr" fontAlgn="ctr"/>
                      <a:r>
                        <a:rPr lang="en-US" altLang="zh-CN" sz="1200" b="0" i="0">
                          <a:solidFill>
                            <a:srgbClr val="000000"/>
                          </a:solidFill>
                          <a:latin typeface="等线" panose="02010600030101010101" charset="-122"/>
                          <a:ea typeface="等线" panose="02010600030101010101" charset="-122"/>
                        </a:rPr>
                        <a:t>Table Fan</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r>
                        <a:rPr lang="en-US" altLang="zh-CN" sz="1200" b="0" i="0">
                          <a:solidFill>
                            <a:srgbClr val="000000"/>
                          </a:solidFill>
                          <a:latin typeface="等线" panose="02010600030101010101" charset="-122"/>
                          <a:ea typeface="等线" panose="02010600030101010101" charset="-122"/>
                        </a:rPr>
                        <a:t>3.1/2.5</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r>
                        <a:rPr lang="en-US" altLang="zh-CN" sz="1100" b="0" i="0">
                          <a:solidFill>
                            <a:srgbClr val="000000"/>
                          </a:solidFill>
                          <a:latin typeface="宋体" panose="02010600030101010101" pitchFamily="2" charset="-122"/>
                          <a:ea typeface="宋体" panose="02010600030101010101" pitchFamily="2" charset="-122"/>
                        </a:rPr>
                        <a:t>734</a:t>
                      </a:r>
                      <a:r>
                        <a:rPr lang="en-US" altLang="zh-CN" sz="1100" b="0" i="0">
                          <a:solidFill>
                            <a:srgbClr val="000000"/>
                          </a:solidFill>
                          <a:latin typeface="宋体" panose="02010600030101010101" pitchFamily="2" charset="-122"/>
                          <a:ea typeface="宋体" panose="02010600030101010101" pitchFamily="2" charset="-122"/>
                        </a:rPr>
                        <a:t> </a:t>
                      </a:r>
                      <a:endParaRPr lang="en-US" altLang="zh-CN" sz="1100" b="0" i="0">
                        <a:solidFill>
                          <a:srgbClr val="000000"/>
                        </a:solidFill>
                        <a:latin typeface="宋体" panose="02010600030101010101" pitchFamily="2" charset="-122"/>
                        <a:ea typeface="宋体" panose="02010600030101010101" pitchFamily="2"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r>
                        <a:rPr lang="en-US" altLang="zh-CN" sz="1100" b="0" i="0">
                          <a:solidFill>
                            <a:srgbClr val="000000"/>
                          </a:solidFill>
                          <a:latin typeface="宋体" panose="02010600030101010101" pitchFamily="2" charset="-122"/>
                          <a:ea typeface="宋体" panose="02010600030101010101" pitchFamily="2" charset="-122"/>
                        </a:rPr>
                        <a:t>1616</a:t>
                      </a:r>
                      <a:r>
                        <a:rPr lang="en-US" altLang="zh-CN" sz="1100" b="0" i="0">
                          <a:solidFill>
                            <a:srgbClr val="000000"/>
                          </a:solidFill>
                          <a:latin typeface="宋体" panose="02010600030101010101" pitchFamily="2" charset="-122"/>
                          <a:ea typeface="宋体" panose="02010600030101010101" pitchFamily="2" charset="-122"/>
                        </a:rPr>
                        <a:t> </a:t>
                      </a:r>
                      <a:endParaRPr lang="en-US" altLang="zh-CN" sz="1100" b="0" i="0">
                        <a:solidFill>
                          <a:srgbClr val="000000"/>
                        </a:solidFill>
                        <a:latin typeface="宋体" panose="02010600030101010101" pitchFamily="2" charset="-122"/>
                        <a:ea typeface="宋体" panose="02010600030101010101" pitchFamily="2"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r>
                        <a:rPr lang="en-US" altLang="zh-CN" sz="1100" b="0" i="0">
                          <a:solidFill>
                            <a:srgbClr val="000000"/>
                          </a:solidFill>
                          <a:latin typeface="宋体" panose="02010600030101010101" pitchFamily="2" charset="-122"/>
                          <a:ea typeface="宋体" panose="02010600030101010101" pitchFamily="2" charset="-122"/>
                        </a:rPr>
                        <a:t>1998</a:t>
                      </a:r>
                      <a:r>
                        <a:rPr lang="en-US" altLang="zh-CN" sz="1100" b="0" i="0">
                          <a:solidFill>
                            <a:srgbClr val="000000"/>
                          </a:solidFill>
                          <a:latin typeface="宋体" panose="02010600030101010101" pitchFamily="2" charset="-122"/>
                          <a:ea typeface="宋体" panose="02010600030101010101" pitchFamily="2" charset="-122"/>
                        </a:rPr>
                        <a:t> </a:t>
                      </a:r>
                      <a:endParaRPr lang="en-US" altLang="zh-CN" sz="1100" b="0" i="0">
                        <a:solidFill>
                          <a:srgbClr val="000000"/>
                        </a:solidFill>
                        <a:latin typeface="宋体" panose="02010600030101010101" pitchFamily="2" charset="-122"/>
                        <a:ea typeface="宋体" panose="02010600030101010101" pitchFamily="2"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r>
            </a:tbl>
          </a:graphicData>
        </a:graphic>
      </p:graphicFrame>
      <p:pic>
        <p:nvPicPr>
          <p:cNvPr id="3" name="图片 2" descr="微信图片_20251226114552_766_96"/>
          <p:cNvPicPr>
            <a:picLocks noChangeAspect="1"/>
          </p:cNvPicPr>
          <p:nvPr/>
        </p:nvPicPr>
        <p:blipFill>
          <a:blip r:embed="rId1"/>
          <a:stretch>
            <a:fillRect/>
          </a:stretch>
        </p:blipFill>
        <p:spPr>
          <a:xfrm>
            <a:off x="6929120" y="724535"/>
            <a:ext cx="5190490" cy="5190490"/>
          </a:xfrm>
          <a:prstGeom prst="rect">
            <a:avLst/>
          </a:prstGeom>
        </p:spPr>
      </p:pic>
    </p:spTree>
    <p:custDataLst>
      <p:tags r:id="rId2"/>
    </p:custData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5" name="表格 14"/>
          <p:cNvGraphicFramePr/>
          <p:nvPr/>
        </p:nvGraphicFramePr>
        <p:xfrm>
          <a:off x="15240" y="-20955"/>
          <a:ext cx="6674485" cy="6288405"/>
        </p:xfrm>
        <a:graphic>
          <a:graphicData uri="http://schemas.openxmlformats.org/drawingml/2006/table">
            <a:tbl>
              <a:tblPr/>
              <a:tblGrid>
                <a:gridCol w="1148079"/>
                <a:gridCol w="1941830"/>
                <a:gridCol w="1133475"/>
                <a:gridCol w="591820"/>
                <a:gridCol w="1859280"/>
              </a:tblGrid>
              <a:tr h="1042035">
                <a:tc gridSpan="5">
                  <a:txBody>
                    <a:bodyPr/>
                    <a:p>
                      <a:pPr algn="ctr" fontAlgn="ctr"/>
                      <a:r>
                        <a:rPr lang="en-US" altLang="zh-CN" sz="1700" b="1">
                          <a:solidFill>
                            <a:srgbClr val="000000"/>
                          </a:solidFill>
                          <a:latin typeface="等线" panose="02010600030101010101" charset="-122"/>
                          <a:ea typeface="等线" panose="02010600030101010101" charset="-122"/>
                          <a:sym typeface="+mn-ea"/>
                        </a:rPr>
                        <a:t>Specifications</a:t>
                      </a:r>
                      <a:r>
                        <a:rPr lang="zh-CN" altLang="en-US" sz="1700" b="1">
                          <a:solidFill>
                            <a:srgbClr val="000000"/>
                          </a:solidFill>
                          <a:latin typeface="等线" panose="02010600030101010101" charset="-122"/>
                          <a:ea typeface="等线" panose="02010600030101010101" charset="-122"/>
                          <a:sym typeface="+mn-ea"/>
                        </a:rPr>
                        <a:t>：</a:t>
                      </a:r>
                      <a:r>
                        <a:rPr lang="en-US" altLang="zh-CN" sz="1700" b="1">
                          <a:solidFill>
                            <a:srgbClr val="000000"/>
                          </a:solidFill>
                          <a:latin typeface="等线" panose="02010600030101010101" charset="-122"/>
                          <a:ea typeface="等线" panose="02010600030101010101" charset="-122"/>
                          <a:sym typeface="+mn-ea"/>
                        </a:rPr>
                        <a:t>Table Fan-FT-401</a:t>
                      </a:r>
                      <a:endParaRPr lang="en-US" altLang="zh-CN" sz="1700" b="1">
                        <a:solidFill>
                          <a:srgbClr val="000000"/>
                        </a:solidFill>
                        <a:latin typeface="等线" panose="02010600030101010101" charset="-122"/>
                        <a:ea typeface="等线" panose="02010600030101010101" charset="-122"/>
                        <a:sym typeface="+mn-ea"/>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hMerge="1">
                  <a:tcP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c hMerge="1">
                  <a:tcP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c hMerge="1">
                  <a:tcP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c hMerge="1">
                  <a:tcPr>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r>
              <a:tr h="396240">
                <a:tc gridSpan="2">
                  <a:txBody>
                    <a:bodyPr/>
                    <a:p>
                      <a:pPr algn="ctr" fontAlgn="ctr"/>
                      <a:r>
                        <a:rPr lang="en-US" altLang="zh-CN" sz="1300" b="1" i="0">
                          <a:solidFill>
                            <a:srgbClr val="FFFFFF"/>
                          </a:solidFill>
                          <a:latin typeface="等线" panose="02010600030101010101" charset="-122"/>
                          <a:ea typeface="等线" panose="02010600030101010101" charset="-122"/>
                        </a:rPr>
                        <a:t>Product Specifications</a:t>
                      </a:r>
                      <a:endParaRPr lang="en-US" altLang="zh-CN" sz="1300" b="1" i="0">
                        <a:solidFill>
                          <a:srgbClr val="FFFFFF"/>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1A365D"/>
                    </a:solidFill>
                  </a:tcPr>
                </a:tc>
                <a:tc hMerge="1">
                  <a:tcPr>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c>
                  <a:txBody>
                    <a:bodyPr/>
                    <a:p>
                      <a:pPr algn="l" fontAlgn="ctr"/>
                      <a:r>
                        <a:rPr lang="en-US" altLang="zh-CN" sz="1300" b="1" i="0">
                          <a:solidFill>
                            <a:srgbClr val="FFFFFF"/>
                          </a:solidFill>
                          <a:latin typeface="等线" panose="02010600030101010101" charset="-122"/>
                          <a:ea typeface="等线" panose="02010600030101010101" charset="-122"/>
                        </a:rPr>
                        <a:t>Customizable</a:t>
                      </a:r>
                      <a:endParaRPr lang="en-US" altLang="zh-CN" sz="1300" b="1" i="0">
                        <a:solidFill>
                          <a:srgbClr val="FFFFFF"/>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1A365D"/>
                    </a:solidFill>
                  </a:tcPr>
                </a:tc>
                <a:tc gridSpan="2">
                  <a:txBody>
                    <a:bodyPr/>
                    <a:p>
                      <a:pPr algn="ctr" fontAlgn="ctr"/>
                      <a:r>
                        <a:rPr lang="en-US" altLang="zh-CN" sz="1300" b="1" i="0">
                          <a:solidFill>
                            <a:srgbClr val="FFFFFF"/>
                          </a:solidFill>
                          <a:latin typeface="等线" panose="02010600030101010101" charset="-122"/>
                          <a:ea typeface="等线" panose="02010600030101010101" charset="-122"/>
                        </a:rPr>
                        <a:t>Product Selling Points</a:t>
                      </a:r>
                      <a:endParaRPr lang="en-US" altLang="zh-CN" sz="1300" b="1" i="0">
                        <a:solidFill>
                          <a:srgbClr val="FFFFFF"/>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1A365D"/>
                    </a:solidFill>
                  </a:tcPr>
                </a:tc>
                <a:tc hMerge="1">
                  <a:tcPr>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r>
              <a:tr h="351790">
                <a:tc>
                  <a:txBody>
                    <a:bodyPr/>
                    <a:p>
                      <a:pPr algn="l" fontAlgn="ctr"/>
                      <a:r>
                        <a:rPr lang="en-US" altLang="zh-CN" sz="1200" b="1" i="0">
                          <a:solidFill>
                            <a:srgbClr val="000000"/>
                          </a:solidFill>
                          <a:latin typeface="等线" panose="02010600030101010101" charset="-122"/>
                          <a:ea typeface="等线" panose="02010600030101010101" charset="-122"/>
                        </a:rPr>
                        <a:t> Rated Voltage</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l" fontAlgn="ctr"/>
                      <a:r>
                        <a:rPr lang="en-US" altLang="zh-CN" sz="1200" b="0" i="0">
                          <a:solidFill>
                            <a:srgbClr val="000000"/>
                          </a:solidFill>
                          <a:latin typeface="等线" panose="02010600030101010101" charset="-122"/>
                          <a:ea typeface="等线" panose="02010600030101010101" charset="-122"/>
                        </a:rPr>
                        <a:t>220V~50Hz</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r>
                        <a:rPr lang="en-US" altLang="zh-CN" sz="1200" b="1" i="0">
                          <a:solidFill>
                            <a:srgbClr val="22C55E"/>
                          </a:solidFill>
                          <a:latin typeface="等线" panose="02010600030101010101" charset="-122"/>
                          <a:ea typeface="等线" panose="02010600030101010101" charset="-122"/>
                        </a:rPr>
                        <a:t>✓</a:t>
                      </a:r>
                      <a:endParaRPr lang="en-US" altLang="zh-CN" sz="1200" b="1" i="0">
                        <a:solidFill>
                          <a:srgbClr val="22C55E"/>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gridSpan="2">
                  <a:txBody>
                    <a:bodyPr/>
                    <a:p>
                      <a:pPr algn="ctr" fontAlgn="ctr"/>
                      <a:r>
                        <a:rPr lang="en-US" altLang="zh-CN" sz="1200">
                          <a:solidFill>
                            <a:srgbClr val="000000"/>
                          </a:solidFill>
                          <a:latin typeface="等线" panose="02010600030101010101" charset="-122"/>
                          <a:ea typeface="等线" panose="02010600030101010101" charset="-122"/>
                          <a:sym typeface="+mn-ea"/>
                        </a:rPr>
                        <a:t>4-speed rotary knob control</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hMerge="1">
                  <a:tcPr>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r>
              <a:tr h="352425">
                <a:tc>
                  <a:txBody>
                    <a:bodyPr/>
                    <a:p>
                      <a:pPr algn="l" fontAlgn="ctr"/>
                      <a:r>
                        <a:rPr lang="en-US" altLang="zh-CN" sz="1200" b="1" i="0">
                          <a:solidFill>
                            <a:srgbClr val="000000"/>
                          </a:solidFill>
                          <a:latin typeface="等线" panose="02010600030101010101" charset="-122"/>
                          <a:ea typeface="等线" panose="02010600030101010101" charset="-122"/>
                        </a:rPr>
                        <a:t> Rated Power</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l" fontAlgn="ctr"/>
                      <a:r>
                        <a:rPr lang="en-US" altLang="zh-CN" sz="1200">
                          <a:solidFill>
                            <a:srgbClr val="000000"/>
                          </a:solidFill>
                          <a:latin typeface="等线" panose="02010600030101010101" charset="-122"/>
                          <a:ea typeface="等线" panose="02010600030101010101" charset="-122"/>
                          <a:sym typeface="+mn-ea"/>
                        </a:rPr>
                        <a:t>60W</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r>
                        <a:rPr lang="en-US" altLang="zh-CN" sz="1200" b="1" i="0">
                          <a:solidFill>
                            <a:srgbClr val="22C55E"/>
                          </a:solidFill>
                          <a:latin typeface="等线" panose="02010600030101010101" charset="-122"/>
                          <a:ea typeface="等线" panose="02010600030101010101" charset="-122"/>
                        </a:rPr>
                        <a:t>✓</a:t>
                      </a:r>
                      <a:endParaRPr lang="en-US" altLang="zh-CN" sz="1200" b="1" i="0">
                        <a:solidFill>
                          <a:srgbClr val="22C55E"/>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gridSpan="2">
                  <a:txBody>
                    <a:bodyPr/>
                    <a:p>
                      <a:pPr algn="ctr" fontAlgn="ctr"/>
                      <a:r>
                        <a:rPr lang="en-US" altLang="zh-CN" sz="1200" b="0" i="0">
                          <a:solidFill>
                            <a:srgbClr val="000000"/>
                          </a:solidFill>
                          <a:latin typeface="等线" panose="02010600030101010101" charset="-122"/>
                          <a:ea typeface="等线" panose="02010600030101010101" charset="-122"/>
                        </a:rPr>
                        <a:t>Left &amp; right oscillation+</a:t>
                      </a:r>
                      <a:r>
                        <a:rPr lang="en-US" altLang="zh-CN" sz="1200">
                          <a:solidFill>
                            <a:srgbClr val="000000"/>
                          </a:solidFill>
                          <a:latin typeface="等线" panose="02010600030101010101" charset="-122"/>
                          <a:ea typeface="等线" panose="02010600030101010101" charset="-122"/>
                          <a:sym typeface="+mn-ea"/>
                        </a:rPr>
                        <a:t>60-minute timer</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hMerge="1">
                  <a:tcPr>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r>
              <a:tr h="351790">
                <a:tc>
                  <a:txBody>
                    <a:bodyPr/>
                    <a:p>
                      <a:pPr algn="l" fontAlgn="ctr"/>
                      <a:r>
                        <a:rPr lang="en-US" altLang="zh-CN" sz="1200" b="1" i="0">
                          <a:solidFill>
                            <a:srgbClr val="000000"/>
                          </a:solidFill>
                          <a:latin typeface="等线" panose="02010600030101010101" charset="-122"/>
                          <a:ea typeface="等线" panose="02010600030101010101" charset="-122"/>
                        </a:rPr>
                        <a:t> Body Material</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l" fontAlgn="ctr"/>
                      <a:r>
                        <a:rPr lang="en-US" altLang="zh-CN" sz="1200">
                          <a:solidFill>
                            <a:srgbClr val="000000"/>
                          </a:solidFill>
                          <a:latin typeface="等线" panose="02010600030101010101" charset="-122"/>
                          <a:ea typeface="等线" panose="02010600030101010101" charset="-122"/>
                          <a:sym typeface="+mn-ea"/>
                        </a:rPr>
                        <a:t>Metal &amp; Polypropylene (PP)</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r>
                        <a:rPr lang="en-US" altLang="zh-CN" sz="1200" b="1" i="0">
                          <a:solidFill>
                            <a:srgbClr val="22C55E"/>
                          </a:solidFill>
                          <a:latin typeface="等线" panose="02010600030101010101" charset="-122"/>
                          <a:ea typeface="等线" panose="02010600030101010101" charset="-122"/>
                        </a:rPr>
                        <a:t>✓</a:t>
                      </a:r>
                      <a:endParaRPr lang="en-US" altLang="zh-CN" sz="1200" b="1" i="0">
                        <a:solidFill>
                          <a:srgbClr val="22C55E"/>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gridSpan="2">
                  <a:txBody>
                    <a:bodyPr/>
                    <a:p>
                      <a:pPr algn="ctr" fontAlgn="ctr"/>
                      <a:r>
                        <a:rPr lang="en-US" altLang="zh-CN" sz="1200" b="0" i="0">
                          <a:solidFill>
                            <a:srgbClr val="000000"/>
                          </a:solidFill>
                          <a:latin typeface="等线" panose="02010600030101010101" charset="-122"/>
                          <a:ea typeface="等线" panose="02010600030101010101" charset="-122"/>
                        </a:rPr>
                        <a:t>Ideal for desktop &amp; office use</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hMerge="1">
                  <a:tcPr>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r>
              <a:tr h="352425">
                <a:tc>
                  <a:txBody>
                    <a:bodyPr/>
                    <a:p>
                      <a:pPr algn="l" fontAlgn="ctr"/>
                      <a:r>
                        <a:rPr lang="en-US" altLang="zh-CN" sz="1200" b="1" i="0">
                          <a:solidFill>
                            <a:srgbClr val="000000"/>
                          </a:solidFill>
                          <a:latin typeface="等线" panose="02010600030101010101" charset="-122"/>
                          <a:ea typeface="等线" panose="02010600030101010101" charset="-122"/>
                        </a:rPr>
                        <a:t> Product Size</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l" fontAlgn="ctr"/>
                      <a:r>
                        <a:rPr lang="en-US" altLang="zh-CN" sz="1200" b="0" i="0">
                          <a:solidFill>
                            <a:srgbClr val="000000"/>
                          </a:solidFill>
                          <a:latin typeface="等线" panose="02010600030101010101" charset="-122"/>
                          <a:ea typeface="等线" panose="02010600030101010101" charset="-122"/>
                        </a:rPr>
                        <a:t>445*320*635mm</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endParaRPr sz="1200" b="1" i="0">
                        <a:solidFill>
                          <a:srgbClr val="22C55E"/>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gridSpan="2">
                  <a:txBody>
                    <a:bodyPr/>
                    <a:p>
                      <a:pPr algn="ctr" fontAlgn="ctr"/>
                      <a:r>
                        <a:rPr lang="en-US" altLang="zh-CN" sz="1200" b="0" i="0">
                          <a:solidFill>
                            <a:srgbClr val="000000"/>
                          </a:solidFill>
                          <a:latin typeface="等线" panose="02010600030101010101" charset="-122"/>
                          <a:ea typeface="等线" panose="02010600030101010101" charset="-122"/>
                        </a:rPr>
                        <a:t>Powerful airflow, quiet operation</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hMerge="1">
                  <a:tcPr>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r>
              <a:tr h="374015">
                <a:tc>
                  <a:txBody>
                    <a:bodyPr/>
                    <a:p>
                      <a:pPr algn="l" fontAlgn="ctr"/>
                      <a:r>
                        <a:rPr lang="en-US" altLang="zh-CN" sz="1200" b="1" i="0">
                          <a:solidFill>
                            <a:srgbClr val="000000"/>
                          </a:solidFill>
                          <a:latin typeface="等线" panose="02010600030101010101" charset="-122"/>
                          <a:ea typeface="等线" panose="02010600030101010101" charset="-122"/>
                        </a:rPr>
                        <a:t> Carton Size</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l" fontAlgn="ctr"/>
                      <a:r>
                        <a:rPr lang="en-US" altLang="zh-CN" sz="1200" b="0" i="0">
                          <a:solidFill>
                            <a:srgbClr val="000000"/>
                          </a:solidFill>
                          <a:latin typeface="等线" panose="02010600030101010101" charset="-122"/>
                          <a:ea typeface="等线" panose="02010600030101010101" charset="-122"/>
                        </a:rPr>
                        <a:t>480*200*460mm</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endParaRPr sz="1200" b="1" i="0">
                        <a:solidFill>
                          <a:srgbClr val="22C55E"/>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gridSpan="2">
                  <a:txBody>
                    <a:bodyPr/>
                    <a:p>
                      <a:pPr algn="ctr" fontAlgn="ctr"/>
                      <a:r>
                        <a:rPr lang="en-US" altLang="zh-CN" sz="1200" b="0" i="0">
                          <a:solidFill>
                            <a:srgbClr val="000000"/>
                          </a:solidFill>
                          <a:latin typeface="等线" panose="02010600030101010101" charset="-122"/>
                          <a:ea typeface="等线" panose="02010600030101010101" charset="-122"/>
                        </a:rPr>
                        <a:t>Dense safety grill protection</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hMerge="1">
                  <a:tcPr>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r>
              <a:tr h="352425">
                <a:tc>
                  <a:txBody>
                    <a:bodyPr/>
                    <a:p>
                      <a:pPr algn="l" fontAlgn="ctr"/>
                      <a:r>
                        <a:rPr lang="en-US" altLang="zh-CN" sz="1200" b="1" i="0">
                          <a:solidFill>
                            <a:srgbClr val="000000"/>
                          </a:solidFill>
                          <a:latin typeface="等线" panose="02010600030101010101" charset="-122"/>
                          <a:ea typeface="等线" panose="02010600030101010101" charset="-122"/>
                        </a:rPr>
                        <a:t> Control Mode</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l" fontAlgn="ctr"/>
                      <a:r>
                        <a:rPr lang="en-US" altLang="zh-CN" sz="1200">
                          <a:solidFill>
                            <a:srgbClr val="000000"/>
                          </a:solidFill>
                          <a:latin typeface="等线" panose="02010600030101010101" charset="-122"/>
                          <a:ea typeface="等线" panose="02010600030101010101" charset="-122"/>
                          <a:sym typeface="+mn-ea"/>
                        </a:rPr>
                        <a:t>Rotary Knob Control</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r>
                        <a:rPr lang="en-US" altLang="zh-CN" sz="1200" b="1" i="0">
                          <a:solidFill>
                            <a:srgbClr val="22C55E"/>
                          </a:solidFill>
                          <a:latin typeface="等线" panose="02010600030101010101" charset="-122"/>
                          <a:ea typeface="等线" panose="02010600030101010101" charset="-122"/>
                        </a:rPr>
                        <a:t>✓</a:t>
                      </a:r>
                      <a:endParaRPr lang="en-US" altLang="zh-CN" sz="1200" b="1" i="0">
                        <a:solidFill>
                          <a:srgbClr val="22C55E"/>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gridSpan="2">
                  <a:txBody>
                    <a:bodyPr/>
                    <a:p>
                      <a:pPr algn="ctr" fontAlgn="ctr"/>
                      <a:r>
                        <a:rPr lang="en-US" altLang="zh-CN" sz="1200" b="0" i="0">
                          <a:solidFill>
                            <a:srgbClr val="000000"/>
                          </a:solidFill>
                          <a:latin typeface="等线" panose="02010600030101010101" charset="-122"/>
                          <a:ea typeface="等线" panose="02010600030101010101" charset="-122"/>
                        </a:rPr>
                        <a:t>Better when used with air conditioner</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hMerge="1">
                  <a:tcPr>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r>
              <a:tr h="351790">
                <a:tc>
                  <a:txBody>
                    <a:bodyPr/>
                    <a:p>
                      <a:pPr algn="l" fontAlgn="ctr"/>
                      <a:r>
                        <a:rPr lang="en-US" altLang="zh-CN" sz="1200" b="1" i="0">
                          <a:solidFill>
                            <a:srgbClr val="000000"/>
                          </a:solidFill>
                          <a:latin typeface="等线" panose="02010600030101010101" charset="-122"/>
                          <a:ea typeface="等线" panose="02010600030101010101" charset="-122"/>
                        </a:rPr>
                        <a:t> Packing Qty.</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l" fontAlgn="ctr"/>
                      <a:r>
                        <a:rPr lang="en-US" altLang="zh-CN" sz="1200" b="0" i="0">
                          <a:solidFill>
                            <a:srgbClr val="000000"/>
                          </a:solidFill>
                          <a:latin typeface="等线" panose="02010600030101010101" charset="-122"/>
                          <a:ea typeface="等线" panose="02010600030101010101" charset="-122"/>
                        </a:rPr>
                        <a:t>1 pcs/ctn</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r>
                        <a:rPr lang="en-US" altLang="zh-CN" sz="1200" b="1" i="0">
                          <a:solidFill>
                            <a:srgbClr val="22C55E"/>
                          </a:solidFill>
                          <a:latin typeface="等线" panose="02010600030101010101" charset="-122"/>
                          <a:ea typeface="等线" panose="02010600030101010101" charset="-122"/>
                        </a:rPr>
                        <a:t>✓</a:t>
                      </a:r>
                      <a:endParaRPr lang="en-US" altLang="zh-CN" sz="1200" b="1" i="0">
                        <a:solidFill>
                          <a:srgbClr val="22C55E"/>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gridSpan="2">
                  <a:txBody>
                    <a:bodyPr/>
                    <a:p>
                      <a:pPr algn="ctr" fontAlgn="ctr"/>
                      <a:r>
                        <a:rPr lang="en-US" altLang="zh-CN" sz="1200">
                          <a:solidFill>
                            <a:srgbClr val="000000"/>
                          </a:solidFill>
                          <a:latin typeface="等线" panose="02010600030101010101" charset="-122"/>
                          <a:ea typeface="等线" panose="02010600030101010101" charset="-122"/>
                          <a:sym typeface="+mn-ea"/>
                        </a:rPr>
                        <a:t>Customizable colors</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hMerge="1">
                  <a:tcPr>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r>
              <a:tr h="352425">
                <a:tc>
                  <a:txBody>
                    <a:bodyPr/>
                    <a:p>
                      <a:pPr algn="l" fontAlgn="ctr"/>
                      <a:r>
                        <a:rPr lang="en-US" altLang="zh-CN" sz="1200" b="1" i="0">
                          <a:solidFill>
                            <a:srgbClr val="000000"/>
                          </a:solidFill>
                          <a:latin typeface="等线" panose="02010600030101010101" charset="-122"/>
                          <a:ea typeface="等线" panose="02010600030101010101" charset="-122"/>
                        </a:rPr>
                        <a:t> Blade Quantity</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l" fontAlgn="ctr"/>
                      <a:r>
                        <a:rPr lang="en-US" altLang="zh-CN" sz="1200">
                          <a:solidFill>
                            <a:srgbClr val="000000"/>
                          </a:solidFill>
                          <a:latin typeface="等线" panose="02010600030101010101" charset="-122"/>
                          <a:ea typeface="等线" panose="02010600030101010101" charset="-122"/>
                          <a:sym typeface="+mn-ea"/>
                        </a:rPr>
                        <a:t>6 Plastic Blades</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endParaRPr lang="en-US" altLang="zh-CN" sz="1200" b="1" i="0">
                        <a:solidFill>
                          <a:srgbClr val="22C55E"/>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gridSpan="2">
                  <a:txBody>
                    <a:bodyPr/>
                    <a:p>
                      <a:pPr algn="ctr" fontAlgn="ctr"/>
                      <a:r>
                        <a:rPr lang="en-US" altLang="zh-CN" sz="1200" b="0" i="0">
                          <a:solidFill>
                            <a:srgbClr val="000000"/>
                          </a:solidFill>
                          <a:latin typeface="等线" panose="02010600030101010101" charset="-122"/>
                          <a:ea typeface="等线" panose="02010600030101010101" charset="-122"/>
                        </a:rPr>
                        <a:t>OEM &amp; ODM supported</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hMerge="1">
                  <a:tcPr>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r>
              <a:tr h="351790">
                <a:tc>
                  <a:txBody>
                    <a:bodyPr/>
                    <a:p>
                      <a:pPr algn="l" fontAlgn="ctr"/>
                      <a:r>
                        <a:rPr lang="en-US" altLang="zh-CN" sz="1200" b="1" i="0">
                          <a:solidFill>
                            <a:srgbClr val="000000"/>
                          </a:solidFill>
                          <a:latin typeface="等线" panose="02010600030101010101" charset="-122"/>
                          <a:ea typeface="等线" panose="02010600030101010101" charset="-122"/>
                        </a:rPr>
                        <a:t> Oscillation</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l" fontAlgn="ctr"/>
                      <a:r>
                        <a:rPr lang="en-US" altLang="zh-CN" sz="1200" b="0" i="0">
                          <a:solidFill>
                            <a:srgbClr val="000000"/>
                          </a:solidFill>
                          <a:latin typeface="等线" panose="02010600030101010101" charset="-122"/>
                          <a:ea typeface="等线" panose="02010600030101010101" charset="-122"/>
                        </a:rPr>
                        <a:t>Left &amp; Right Oscillation</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l" fontAlgn="ctr"/>
                      <a:endParaRPr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gridSpan="2">
                  <a:txBody>
                    <a:bodyPr/>
                    <a:p>
                      <a:pPr algn="ctr" fontAlgn="ctr"/>
                      <a:r>
                        <a:rPr lang="en-US" altLang="zh-CN" sz="1200" b="0" i="0">
                          <a:solidFill>
                            <a:srgbClr val="000000"/>
                          </a:solidFill>
                          <a:latin typeface="等线" panose="02010600030101010101" charset="-122"/>
                          <a:ea typeface="等线" panose="02010600030101010101" charset="-122"/>
                        </a:rPr>
                        <a:t>Carton color is customizable</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hMerge="1">
                  <a:tcPr>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r>
              <a:tr h="542925">
                <a:tc>
                  <a:txBody>
                    <a:bodyPr/>
                    <a:p>
                      <a:pPr algn="ctr" fontAlgn="ctr"/>
                      <a:r>
                        <a:rPr lang="en-US" altLang="zh-CN" sz="1300" b="1" i="0">
                          <a:solidFill>
                            <a:srgbClr val="FFFFFF"/>
                          </a:solidFill>
                          <a:latin typeface="等线" panose="02010600030101010101" charset="-122"/>
                          <a:ea typeface="等线" panose="02010600030101010101" charset="-122"/>
                        </a:rPr>
                        <a:t>Packing Data</a:t>
                      </a:r>
                      <a:endParaRPr lang="en-US" altLang="zh-CN" sz="1300" b="1" i="0">
                        <a:solidFill>
                          <a:srgbClr val="FFFFFF"/>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1A365D"/>
                    </a:solidFill>
                  </a:tcPr>
                </a:tc>
                <a:tc>
                  <a:txBody>
                    <a:bodyPr/>
                    <a:p>
                      <a:pPr algn="l" fontAlgn="ctr"/>
                      <a:endParaRPr sz="13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1A365D"/>
                    </a:solidFill>
                  </a:tcPr>
                </a:tc>
                <a:tc gridSpan="3">
                  <a:txBody>
                    <a:bodyPr/>
                    <a:p>
                      <a:pPr algn="ctr" fontAlgn="ctr"/>
                      <a:r>
                        <a:rPr lang="en-US" altLang="zh-CN" sz="1300" b="1" i="0">
                          <a:solidFill>
                            <a:srgbClr val="FFFFFF"/>
                          </a:solidFill>
                          <a:latin typeface="等线" panose="02010600030101010101" charset="-122"/>
                          <a:ea typeface="等线" panose="02010600030101010101" charset="-122"/>
                        </a:rPr>
                        <a:t>Packing Quantity</a:t>
                      </a:r>
                      <a:r>
                        <a:rPr lang="zh-CN" altLang="en-US" sz="1300" b="1" i="0">
                          <a:solidFill>
                            <a:srgbClr val="FFFFFF"/>
                          </a:solidFill>
                          <a:latin typeface="等线" panose="02010600030101010101" charset="-122"/>
                          <a:ea typeface="等线" panose="02010600030101010101" charset="-122"/>
                        </a:rPr>
                        <a:t>（</a:t>
                      </a:r>
                      <a:r>
                        <a:rPr lang="en-US" altLang="zh-CN" sz="1300" b="1" i="0">
                          <a:solidFill>
                            <a:srgbClr val="FFFFFF"/>
                          </a:solidFill>
                          <a:latin typeface="等线" panose="02010600030101010101" charset="-122"/>
                          <a:ea typeface="等线" panose="02010600030101010101" charset="-122"/>
                        </a:rPr>
                        <a:t>pcs </a:t>
                      </a:r>
                      <a:r>
                        <a:rPr lang="zh-CN" altLang="en-US" sz="1300" b="1" i="0">
                          <a:solidFill>
                            <a:srgbClr val="FFFFFF"/>
                          </a:solidFill>
                          <a:latin typeface="等线" panose="02010600030101010101" charset="-122"/>
                          <a:ea typeface="等线" panose="02010600030101010101" charset="-122"/>
                        </a:rPr>
                        <a:t>）</a:t>
                      </a:r>
                      <a:endParaRPr lang="zh-CN" altLang="en-US" sz="1300" b="1" i="0">
                        <a:solidFill>
                          <a:srgbClr val="FFFFFF"/>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1A365D"/>
                    </a:solidFill>
                  </a:tcPr>
                </a:tc>
                <a:tc hMerge="1">
                  <a:tcP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c hMerge="1">
                  <a:tcPr>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r>
              <a:tr h="542290">
                <a:tc>
                  <a:txBody>
                    <a:bodyPr/>
                    <a:p>
                      <a:pPr algn="ctr" fontAlgn="ctr"/>
                      <a:r>
                        <a:rPr lang="en-US" altLang="zh-CN" sz="1200" b="1" i="0">
                          <a:solidFill>
                            <a:srgbClr val="000000"/>
                          </a:solidFill>
                          <a:latin typeface="等线" panose="02010600030101010101" charset="-122"/>
                          <a:ea typeface="等线" panose="02010600030101010101" charset="-122"/>
                        </a:rPr>
                        <a:t>Specifications</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r>
                        <a:rPr lang="en-US" altLang="zh-CN" sz="1200" b="1" i="0">
                          <a:solidFill>
                            <a:srgbClr val="000000"/>
                          </a:solidFill>
                          <a:latin typeface="等线" panose="02010600030101010101" charset="-122"/>
                          <a:ea typeface="等线" panose="02010600030101010101" charset="-122"/>
                        </a:rPr>
                        <a:t>G.W /N.W(KG)</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r>
                        <a:rPr lang="en-US" altLang="zh-CN" sz="1200" b="1" i="0">
                          <a:solidFill>
                            <a:srgbClr val="000000"/>
                          </a:solidFill>
                          <a:latin typeface="等线" panose="02010600030101010101" charset="-122"/>
                          <a:ea typeface="等线" panose="02010600030101010101" charset="-122"/>
                        </a:rPr>
                        <a:t>20GP</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r>
                        <a:rPr lang="en-US" altLang="zh-CN" sz="1200" b="1" i="0">
                          <a:solidFill>
                            <a:srgbClr val="000000"/>
                          </a:solidFill>
                          <a:latin typeface="等线" panose="02010600030101010101" charset="-122"/>
                          <a:ea typeface="等线" panose="02010600030101010101" charset="-122"/>
                        </a:rPr>
                        <a:t>40GP</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r>
                        <a:rPr lang="en-US" altLang="zh-CN" sz="1200" b="1" i="0">
                          <a:solidFill>
                            <a:srgbClr val="000000"/>
                          </a:solidFill>
                          <a:latin typeface="等线" panose="02010600030101010101" charset="-122"/>
                          <a:ea typeface="等线" panose="02010600030101010101" charset="-122"/>
                        </a:rPr>
                        <a:t>40HQ</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r>
              <a:tr h="532130">
                <a:tc>
                  <a:txBody>
                    <a:bodyPr/>
                    <a:p>
                      <a:pPr algn="ctr" fontAlgn="ctr"/>
                      <a:r>
                        <a:rPr lang="en-US" altLang="zh-CN" sz="1200" b="0" i="0">
                          <a:solidFill>
                            <a:srgbClr val="000000"/>
                          </a:solidFill>
                          <a:latin typeface="等线" panose="02010600030101010101" charset="-122"/>
                          <a:ea typeface="等线" panose="02010600030101010101" charset="-122"/>
                        </a:rPr>
                        <a:t>Table Fan</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r>
                        <a:rPr lang="en-US" altLang="zh-CN" sz="1200" b="0" i="0">
                          <a:solidFill>
                            <a:srgbClr val="000000"/>
                          </a:solidFill>
                          <a:latin typeface="等线" panose="02010600030101010101" charset="-122"/>
                          <a:ea typeface="等线" panose="02010600030101010101" charset="-122"/>
                        </a:rPr>
                        <a:t>3.8/3</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r>
                        <a:rPr lang="en-US" altLang="zh-CN" sz="1100" b="0" i="0">
                          <a:solidFill>
                            <a:srgbClr val="000000"/>
                          </a:solidFill>
                          <a:latin typeface="宋体" panose="02010600030101010101" pitchFamily="2" charset="-122"/>
                          <a:ea typeface="宋体" panose="02010600030101010101" pitchFamily="2" charset="-122"/>
                        </a:rPr>
                        <a:t>566</a:t>
                      </a:r>
                      <a:r>
                        <a:rPr lang="en-US" altLang="zh-CN" sz="1100" b="0" i="0">
                          <a:solidFill>
                            <a:srgbClr val="000000"/>
                          </a:solidFill>
                          <a:latin typeface="宋体" panose="02010600030101010101" pitchFamily="2" charset="-122"/>
                          <a:ea typeface="宋体" panose="02010600030101010101" pitchFamily="2" charset="-122"/>
                        </a:rPr>
                        <a:t> </a:t>
                      </a:r>
                      <a:endParaRPr lang="en-US" altLang="zh-CN" sz="1100" b="0" i="0">
                        <a:solidFill>
                          <a:srgbClr val="000000"/>
                        </a:solidFill>
                        <a:latin typeface="宋体" panose="02010600030101010101" pitchFamily="2" charset="-122"/>
                        <a:ea typeface="宋体" panose="02010600030101010101" pitchFamily="2"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r>
                        <a:rPr lang="en-US" altLang="zh-CN" sz="1100" b="0" i="0">
                          <a:solidFill>
                            <a:srgbClr val="000000"/>
                          </a:solidFill>
                          <a:latin typeface="宋体" panose="02010600030101010101" pitchFamily="2" charset="-122"/>
                          <a:ea typeface="宋体" panose="02010600030101010101" pitchFamily="2" charset="-122"/>
                        </a:rPr>
                        <a:t>1245</a:t>
                      </a:r>
                      <a:r>
                        <a:rPr lang="en-US" altLang="zh-CN" sz="1100" b="0" i="0">
                          <a:solidFill>
                            <a:srgbClr val="000000"/>
                          </a:solidFill>
                          <a:latin typeface="宋体" panose="02010600030101010101" pitchFamily="2" charset="-122"/>
                          <a:ea typeface="宋体" panose="02010600030101010101" pitchFamily="2" charset="-122"/>
                        </a:rPr>
                        <a:t> </a:t>
                      </a:r>
                      <a:endParaRPr lang="en-US" altLang="zh-CN" sz="1100" b="0" i="0">
                        <a:solidFill>
                          <a:srgbClr val="000000"/>
                        </a:solidFill>
                        <a:latin typeface="宋体" panose="02010600030101010101" pitchFamily="2" charset="-122"/>
                        <a:ea typeface="宋体" panose="02010600030101010101" pitchFamily="2"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r>
                        <a:rPr lang="en-US" altLang="zh-CN" sz="1100" b="0" i="0">
                          <a:solidFill>
                            <a:srgbClr val="000000"/>
                          </a:solidFill>
                          <a:latin typeface="宋体" panose="02010600030101010101" pitchFamily="2" charset="-122"/>
                          <a:ea typeface="宋体" panose="02010600030101010101" pitchFamily="2" charset="-122"/>
                        </a:rPr>
                        <a:t>1540</a:t>
                      </a:r>
                      <a:r>
                        <a:rPr lang="en-US" altLang="zh-CN" sz="1100" b="0" i="0">
                          <a:solidFill>
                            <a:srgbClr val="000000"/>
                          </a:solidFill>
                          <a:latin typeface="宋体" panose="02010600030101010101" pitchFamily="2" charset="-122"/>
                          <a:ea typeface="宋体" panose="02010600030101010101" pitchFamily="2" charset="-122"/>
                        </a:rPr>
                        <a:t> </a:t>
                      </a:r>
                      <a:endParaRPr lang="en-US" altLang="zh-CN" sz="1100" b="0" i="0">
                        <a:solidFill>
                          <a:srgbClr val="000000"/>
                        </a:solidFill>
                        <a:latin typeface="宋体" panose="02010600030101010101" pitchFamily="2" charset="-122"/>
                        <a:ea typeface="宋体" panose="02010600030101010101" pitchFamily="2"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r>
            </a:tbl>
          </a:graphicData>
        </a:graphic>
      </p:graphicFrame>
      <p:pic>
        <p:nvPicPr>
          <p:cNvPr id="2" name="图片 1" descr="微信图片_20251226114552_765_96"/>
          <p:cNvPicPr>
            <a:picLocks noChangeAspect="1"/>
          </p:cNvPicPr>
          <p:nvPr/>
        </p:nvPicPr>
        <p:blipFill>
          <a:blip r:embed="rId1"/>
          <a:stretch>
            <a:fillRect/>
          </a:stretch>
        </p:blipFill>
        <p:spPr>
          <a:xfrm>
            <a:off x="6821805" y="608330"/>
            <a:ext cx="5283200" cy="5173980"/>
          </a:xfrm>
          <a:prstGeom prst="rect">
            <a:avLst/>
          </a:prstGeom>
        </p:spPr>
      </p:pic>
    </p:spTree>
    <p:custDataLst>
      <p:tags r:id="rId2"/>
    </p:custData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5" name="表格 14"/>
          <p:cNvGraphicFramePr/>
          <p:nvPr/>
        </p:nvGraphicFramePr>
        <p:xfrm>
          <a:off x="15240" y="-20955"/>
          <a:ext cx="6913880" cy="6246495"/>
        </p:xfrm>
        <a:graphic>
          <a:graphicData uri="http://schemas.openxmlformats.org/drawingml/2006/table">
            <a:tbl>
              <a:tblPr/>
              <a:tblGrid>
                <a:gridCol w="1387475"/>
                <a:gridCol w="1941830"/>
                <a:gridCol w="1122680"/>
                <a:gridCol w="602615"/>
                <a:gridCol w="1859280"/>
              </a:tblGrid>
              <a:tr h="1042035">
                <a:tc gridSpan="5">
                  <a:txBody>
                    <a:bodyPr/>
                    <a:p>
                      <a:pPr algn="ctr" fontAlgn="ctr"/>
                      <a:r>
                        <a:rPr lang="en-US" altLang="zh-CN" sz="1700" b="1">
                          <a:solidFill>
                            <a:srgbClr val="000000"/>
                          </a:solidFill>
                          <a:latin typeface="等线" panose="02010600030101010101" charset="-122"/>
                          <a:ea typeface="等线" panose="02010600030101010101" charset="-122"/>
                          <a:sym typeface="+mn-ea"/>
                        </a:rPr>
                        <a:t>Specifications</a:t>
                      </a:r>
                      <a:r>
                        <a:rPr lang="zh-CN" altLang="en-US" sz="1700" b="1">
                          <a:solidFill>
                            <a:srgbClr val="000000"/>
                          </a:solidFill>
                          <a:latin typeface="等线" panose="02010600030101010101" charset="-122"/>
                          <a:ea typeface="等线" panose="02010600030101010101" charset="-122"/>
                          <a:sym typeface="+mn-ea"/>
                        </a:rPr>
                        <a:t>：</a:t>
                      </a:r>
                      <a:r>
                        <a:rPr lang="en-US" altLang="zh-CN" sz="1700" b="1">
                          <a:solidFill>
                            <a:srgbClr val="000000"/>
                          </a:solidFill>
                          <a:latin typeface="等线" panose="02010600030101010101" charset="-122"/>
                          <a:ea typeface="等线" panose="02010600030101010101" charset="-122"/>
                          <a:sym typeface="+mn-ea"/>
                        </a:rPr>
                        <a:t>Wall Fan-FB-3510</a:t>
                      </a:r>
                      <a:endParaRPr lang="en-US" altLang="zh-CN" sz="1700" b="1">
                        <a:solidFill>
                          <a:srgbClr val="000000"/>
                        </a:solidFill>
                        <a:latin typeface="等线" panose="02010600030101010101" charset="-122"/>
                        <a:ea typeface="等线" panose="02010600030101010101" charset="-122"/>
                        <a:sym typeface="+mn-ea"/>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hMerge="1">
                  <a:tcP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c hMerge="1">
                  <a:tcP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c hMerge="1">
                  <a:tcP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c hMerge="1">
                  <a:tcPr>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r>
              <a:tr h="396240">
                <a:tc gridSpan="2">
                  <a:txBody>
                    <a:bodyPr/>
                    <a:p>
                      <a:pPr algn="ctr" fontAlgn="ctr"/>
                      <a:r>
                        <a:rPr lang="en-US" altLang="zh-CN" sz="1300" b="1" i="0">
                          <a:solidFill>
                            <a:srgbClr val="FFFFFF"/>
                          </a:solidFill>
                          <a:latin typeface="等线" panose="02010600030101010101" charset="-122"/>
                          <a:ea typeface="等线" panose="02010600030101010101" charset="-122"/>
                        </a:rPr>
                        <a:t>Product Specifications</a:t>
                      </a:r>
                      <a:endParaRPr lang="en-US" altLang="zh-CN" sz="1300" b="1" i="0">
                        <a:solidFill>
                          <a:srgbClr val="FFFFFF"/>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1A365D"/>
                    </a:solidFill>
                  </a:tcPr>
                </a:tc>
                <a:tc hMerge="1">
                  <a:tcPr>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c>
                  <a:txBody>
                    <a:bodyPr/>
                    <a:p>
                      <a:pPr algn="l" fontAlgn="ctr"/>
                      <a:r>
                        <a:rPr lang="en-US" altLang="zh-CN" sz="1300" b="1" i="0">
                          <a:solidFill>
                            <a:srgbClr val="FFFFFF"/>
                          </a:solidFill>
                          <a:latin typeface="等线" panose="02010600030101010101" charset="-122"/>
                          <a:ea typeface="等线" panose="02010600030101010101" charset="-122"/>
                        </a:rPr>
                        <a:t>Customizable</a:t>
                      </a:r>
                      <a:endParaRPr lang="en-US" altLang="zh-CN" sz="1300" b="1" i="0">
                        <a:solidFill>
                          <a:srgbClr val="FFFFFF"/>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1A365D"/>
                    </a:solidFill>
                  </a:tcPr>
                </a:tc>
                <a:tc gridSpan="2">
                  <a:txBody>
                    <a:bodyPr/>
                    <a:p>
                      <a:pPr algn="ctr" fontAlgn="ctr"/>
                      <a:r>
                        <a:rPr lang="en-US" altLang="zh-CN" sz="1300" b="1" i="0">
                          <a:solidFill>
                            <a:srgbClr val="FFFFFF"/>
                          </a:solidFill>
                          <a:latin typeface="等线" panose="02010600030101010101" charset="-122"/>
                          <a:ea typeface="等线" panose="02010600030101010101" charset="-122"/>
                        </a:rPr>
                        <a:t>Product Selling Points</a:t>
                      </a:r>
                      <a:endParaRPr lang="en-US" altLang="zh-CN" sz="1300" b="1" i="0">
                        <a:solidFill>
                          <a:srgbClr val="FFFFFF"/>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1A365D"/>
                    </a:solidFill>
                  </a:tcPr>
                </a:tc>
                <a:tc hMerge="1">
                  <a:tcPr>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r>
              <a:tr h="351790">
                <a:tc>
                  <a:txBody>
                    <a:bodyPr/>
                    <a:p>
                      <a:pPr algn="l" fontAlgn="ctr"/>
                      <a:r>
                        <a:rPr lang="en-US" altLang="zh-CN" sz="1200" b="1" i="0">
                          <a:solidFill>
                            <a:srgbClr val="000000"/>
                          </a:solidFill>
                          <a:latin typeface="等线" panose="02010600030101010101" charset="-122"/>
                          <a:ea typeface="等线" panose="02010600030101010101" charset="-122"/>
                        </a:rPr>
                        <a:t> Rated Voltage</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l" fontAlgn="ctr"/>
                      <a:r>
                        <a:rPr lang="en-US" altLang="zh-CN" sz="1200" b="0" i="0">
                          <a:solidFill>
                            <a:srgbClr val="000000"/>
                          </a:solidFill>
                          <a:latin typeface="等线" panose="02010600030101010101" charset="-122"/>
                          <a:ea typeface="等线" panose="02010600030101010101" charset="-122"/>
                        </a:rPr>
                        <a:t>220V~50Hz</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r>
                        <a:rPr lang="en-US" altLang="zh-CN" sz="1200" b="1" i="0">
                          <a:solidFill>
                            <a:srgbClr val="22C55E"/>
                          </a:solidFill>
                          <a:latin typeface="等线" panose="02010600030101010101" charset="-122"/>
                          <a:ea typeface="等线" panose="02010600030101010101" charset="-122"/>
                        </a:rPr>
                        <a:t>✓</a:t>
                      </a:r>
                      <a:endParaRPr lang="en-US" altLang="zh-CN" sz="1200" b="1" i="0">
                        <a:solidFill>
                          <a:srgbClr val="22C55E"/>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gridSpan="2">
                  <a:txBody>
                    <a:bodyPr/>
                    <a:p>
                      <a:pPr algn="ctr" fontAlgn="ctr"/>
                      <a:r>
                        <a:rPr lang="en-US" altLang="zh-CN" sz="1200">
                          <a:solidFill>
                            <a:srgbClr val="000000"/>
                          </a:solidFill>
                          <a:latin typeface="等线" panose="02010600030101010101" charset="-122"/>
                          <a:ea typeface="等线" panose="02010600030101010101" charset="-122"/>
                          <a:sym typeface="+mn-ea"/>
                        </a:rPr>
                        <a:t>3-speed rotary knob control</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hMerge="1">
                  <a:tcPr>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r>
              <a:tr h="352425">
                <a:tc>
                  <a:txBody>
                    <a:bodyPr/>
                    <a:p>
                      <a:pPr algn="l" fontAlgn="ctr"/>
                      <a:r>
                        <a:rPr lang="en-US" altLang="zh-CN" sz="1200" b="1" i="0">
                          <a:solidFill>
                            <a:srgbClr val="000000"/>
                          </a:solidFill>
                          <a:latin typeface="等线" panose="02010600030101010101" charset="-122"/>
                          <a:ea typeface="等线" panose="02010600030101010101" charset="-122"/>
                        </a:rPr>
                        <a:t> Rated Power</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l" fontAlgn="ctr"/>
                      <a:r>
                        <a:rPr lang="en-US" altLang="zh-CN" sz="1200">
                          <a:solidFill>
                            <a:srgbClr val="000000"/>
                          </a:solidFill>
                          <a:latin typeface="等线" panose="02010600030101010101" charset="-122"/>
                          <a:ea typeface="等线" panose="02010600030101010101" charset="-122"/>
                          <a:sym typeface="+mn-ea"/>
                        </a:rPr>
                        <a:t>50W</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r>
                        <a:rPr lang="en-US" altLang="zh-CN" sz="1200" b="1" i="0">
                          <a:solidFill>
                            <a:srgbClr val="22C55E"/>
                          </a:solidFill>
                          <a:latin typeface="等线" panose="02010600030101010101" charset="-122"/>
                          <a:ea typeface="等线" panose="02010600030101010101" charset="-122"/>
                        </a:rPr>
                        <a:t>✓</a:t>
                      </a:r>
                      <a:endParaRPr lang="en-US" altLang="zh-CN" sz="1200" b="1" i="0">
                        <a:solidFill>
                          <a:srgbClr val="22C55E"/>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gridSpan="2">
                  <a:txBody>
                    <a:bodyPr/>
                    <a:p>
                      <a:pPr algn="ctr" fontAlgn="ctr"/>
                      <a:r>
                        <a:rPr lang="en-US" altLang="zh-CN" sz="1200" b="0" i="0">
                          <a:solidFill>
                            <a:srgbClr val="000000"/>
                          </a:solidFill>
                          <a:latin typeface="等线" panose="02010600030101010101" charset="-122"/>
                          <a:ea typeface="等线" panose="02010600030101010101" charset="-122"/>
                        </a:rPr>
                        <a:t>Left &amp; right oscillation</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hMerge="1">
                  <a:tcPr>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r>
              <a:tr h="351790">
                <a:tc>
                  <a:txBody>
                    <a:bodyPr/>
                    <a:p>
                      <a:pPr algn="l" fontAlgn="ctr"/>
                      <a:r>
                        <a:rPr lang="en-US" altLang="zh-CN" sz="1200" b="1" i="0">
                          <a:solidFill>
                            <a:srgbClr val="000000"/>
                          </a:solidFill>
                          <a:latin typeface="等线" panose="02010600030101010101" charset="-122"/>
                          <a:ea typeface="等线" panose="02010600030101010101" charset="-122"/>
                        </a:rPr>
                        <a:t> Body Material</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l" fontAlgn="ctr"/>
                      <a:r>
                        <a:rPr lang="en-US" altLang="zh-CN" sz="1200">
                          <a:solidFill>
                            <a:srgbClr val="000000"/>
                          </a:solidFill>
                          <a:latin typeface="等线" panose="02010600030101010101" charset="-122"/>
                          <a:ea typeface="等线" panose="02010600030101010101" charset="-122"/>
                          <a:sym typeface="+mn-ea"/>
                        </a:rPr>
                        <a:t>Metal &amp; Polypropylene (PP)</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r>
                        <a:rPr lang="en-US" altLang="zh-CN" sz="1200" b="1" i="0">
                          <a:solidFill>
                            <a:srgbClr val="22C55E"/>
                          </a:solidFill>
                          <a:latin typeface="等线" panose="02010600030101010101" charset="-122"/>
                          <a:ea typeface="等线" panose="02010600030101010101" charset="-122"/>
                        </a:rPr>
                        <a:t>✓</a:t>
                      </a:r>
                      <a:endParaRPr lang="en-US" altLang="zh-CN" sz="1200" b="1" i="0">
                        <a:solidFill>
                          <a:srgbClr val="22C55E"/>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gridSpan="2">
                  <a:txBody>
                    <a:bodyPr/>
                    <a:p>
                      <a:pPr algn="ctr" fontAlgn="ctr"/>
                      <a:r>
                        <a:rPr lang="en-US" altLang="zh-CN" sz="1200" b="0" i="0">
                          <a:solidFill>
                            <a:srgbClr val="000000"/>
                          </a:solidFill>
                          <a:latin typeface="等线" panose="02010600030101010101" charset="-122"/>
                          <a:ea typeface="等线" panose="02010600030101010101" charset="-122"/>
                        </a:rPr>
                        <a:t>wall-mounted, space-saving</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hMerge="1">
                  <a:tcPr>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r>
              <a:tr h="352425">
                <a:tc>
                  <a:txBody>
                    <a:bodyPr/>
                    <a:p>
                      <a:pPr algn="l" fontAlgn="ctr"/>
                      <a:r>
                        <a:rPr lang="en-US" altLang="zh-CN" sz="1200" b="1" i="0">
                          <a:solidFill>
                            <a:srgbClr val="000000"/>
                          </a:solidFill>
                          <a:latin typeface="等线" panose="02010600030101010101" charset="-122"/>
                          <a:ea typeface="等线" panose="02010600030101010101" charset="-122"/>
                        </a:rPr>
                        <a:t> Product Size</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l" fontAlgn="ctr">
                        <a:buClrTx/>
                        <a:buSzTx/>
                        <a:buFontTx/>
                      </a:pPr>
                      <a:r>
                        <a:rPr lang="en-US" altLang="zh-CN" sz="1200">
                          <a:solidFill>
                            <a:srgbClr val="000000"/>
                          </a:solidFill>
                          <a:latin typeface="等线" panose="02010600030101010101" charset="-122"/>
                          <a:ea typeface="等线" panose="02010600030101010101" charset="-122"/>
                          <a:sym typeface="+mn-ea"/>
                        </a:rPr>
                        <a:t>410*260*550mm</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endParaRPr sz="1200" b="1" i="0">
                        <a:solidFill>
                          <a:srgbClr val="22C55E"/>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gridSpan="2">
                  <a:txBody>
                    <a:bodyPr/>
                    <a:p>
                      <a:pPr algn="ctr" fontAlgn="ctr"/>
                      <a:r>
                        <a:rPr lang="en-US" altLang="zh-CN" sz="1200" b="0" i="0">
                          <a:solidFill>
                            <a:srgbClr val="000000"/>
                          </a:solidFill>
                          <a:latin typeface="等线" panose="02010600030101010101" charset="-122"/>
                          <a:ea typeface="等线" panose="02010600030101010101" charset="-122"/>
                        </a:rPr>
                        <a:t>Powerful airflow, quiet operation</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hMerge="1">
                  <a:tcPr>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r>
              <a:tr h="374015">
                <a:tc>
                  <a:txBody>
                    <a:bodyPr/>
                    <a:p>
                      <a:pPr algn="l" fontAlgn="ctr"/>
                      <a:r>
                        <a:rPr lang="en-US" altLang="zh-CN" sz="1200" b="1" i="0">
                          <a:solidFill>
                            <a:srgbClr val="000000"/>
                          </a:solidFill>
                          <a:latin typeface="等线" panose="02010600030101010101" charset="-122"/>
                          <a:ea typeface="等线" panose="02010600030101010101" charset="-122"/>
                        </a:rPr>
                        <a:t> Carton Size</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l" fontAlgn="ctr">
                        <a:buClrTx/>
                        <a:buSzTx/>
                        <a:buFontTx/>
                      </a:pPr>
                      <a:r>
                        <a:rPr lang="en-US" altLang="zh-CN" sz="1200">
                          <a:solidFill>
                            <a:srgbClr val="000000"/>
                          </a:solidFill>
                          <a:latin typeface="等线" panose="02010600030101010101" charset="-122"/>
                          <a:ea typeface="等线" panose="02010600030101010101" charset="-122"/>
                          <a:sym typeface="+mn-ea"/>
                        </a:rPr>
                        <a:t>460*180*420mm</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endParaRPr sz="1200" b="1" i="0">
                        <a:solidFill>
                          <a:srgbClr val="22C55E"/>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gridSpan="2">
                  <a:txBody>
                    <a:bodyPr/>
                    <a:p>
                      <a:pPr algn="ctr" fontAlgn="ctr"/>
                      <a:r>
                        <a:rPr lang="en-US" altLang="zh-CN" sz="1200" b="0" i="0">
                          <a:solidFill>
                            <a:srgbClr val="000000"/>
                          </a:solidFill>
                          <a:latin typeface="等线" panose="02010600030101010101" charset="-122"/>
                          <a:ea typeface="等线" panose="02010600030101010101" charset="-122"/>
                        </a:rPr>
                        <a:t>Dense safety grill protection</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hMerge="1">
                  <a:tcPr>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r>
              <a:tr h="352425">
                <a:tc>
                  <a:txBody>
                    <a:bodyPr/>
                    <a:p>
                      <a:pPr algn="l" fontAlgn="ctr"/>
                      <a:r>
                        <a:rPr lang="en-US" altLang="zh-CN" sz="1200" b="1" i="0">
                          <a:solidFill>
                            <a:srgbClr val="000000"/>
                          </a:solidFill>
                          <a:latin typeface="等线" panose="02010600030101010101" charset="-122"/>
                          <a:ea typeface="等线" panose="02010600030101010101" charset="-122"/>
                        </a:rPr>
                        <a:t> Control Mode</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l" fontAlgn="ctr"/>
                      <a:r>
                        <a:rPr lang="en-US" altLang="zh-CN" sz="1200">
                          <a:solidFill>
                            <a:srgbClr val="000000"/>
                          </a:solidFill>
                          <a:latin typeface="等线" panose="02010600030101010101" charset="-122"/>
                          <a:ea typeface="等线" panose="02010600030101010101" charset="-122"/>
                          <a:sym typeface="+mn-ea"/>
                        </a:rPr>
                        <a:t>Rotary Knob Control</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r>
                        <a:rPr lang="en-US" altLang="zh-CN" sz="1200" b="1" i="0">
                          <a:solidFill>
                            <a:srgbClr val="22C55E"/>
                          </a:solidFill>
                          <a:latin typeface="等线" panose="02010600030101010101" charset="-122"/>
                          <a:ea typeface="等线" panose="02010600030101010101" charset="-122"/>
                        </a:rPr>
                        <a:t>✓</a:t>
                      </a:r>
                      <a:endParaRPr lang="en-US" altLang="zh-CN" sz="1200" b="1" i="0">
                        <a:solidFill>
                          <a:srgbClr val="22C55E"/>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gridSpan="2">
                  <a:txBody>
                    <a:bodyPr/>
                    <a:p>
                      <a:pPr algn="ctr" fontAlgn="ctr"/>
                      <a:r>
                        <a:rPr lang="en-US" altLang="zh-CN" sz="1200" b="0" i="0">
                          <a:solidFill>
                            <a:srgbClr val="000000"/>
                          </a:solidFill>
                          <a:latin typeface="等线" panose="02010600030101010101" charset="-122"/>
                          <a:ea typeface="等线" panose="02010600030101010101" charset="-122"/>
                        </a:rPr>
                        <a:t>Better when used with air conditioner</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hMerge="1">
                  <a:tcPr>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r>
              <a:tr h="351790">
                <a:tc>
                  <a:txBody>
                    <a:bodyPr/>
                    <a:p>
                      <a:pPr algn="l" fontAlgn="ctr"/>
                      <a:r>
                        <a:rPr lang="en-US" altLang="zh-CN" sz="1200" b="1" i="0">
                          <a:solidFill>
                            <a:srgbClr val="000000"/>
                          </a:solidFill>
                          <a:latin typeface="等线" panose="02010600030101010101" charset="-122"/>
                          <a:ea typeface="等线" panose="02010600030101010101" charset="-122"/>
                        </a:rPr>
                        <a:t> Packing Qty.</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l" fontAlgn="ctr"/>
                      <a:r>
                        <a:rPr lang="en-US" altLang="zh-CN" sz="1200" b="0" i="0">
                          <a:solidFill>
                            <a:srgbClr val="000000"/>
                          </a:solidFill>
                          <a:latin typeface="等线" panose="02010600030101010101" charset="-122"/>
                          <a:ea typeface="等线" panose="02010600030101010101" charset="-122"/>
                        </a:rPr>
                        <a:t>1 pcs/ctn</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r>
                        <a:rPr lang="en-US" altLang="zh-CN" sz="1200" b="1" i="0">
                          <a:solidFill>
                            <a:srgbClr val="22C55E"/>
                          </a:solidFill>
                          <a:latin typeface="等线" panose="02010600030101010101" charset="-122"/>
                          <a:ea typeface="等线" panose="02010600030101010101" charset="-122"/>
                        </a:rPr>
                        <a:t>✓</a:t>
                      </a:r>
                      <a:endParaRPr lang="en-US" altLang="zh-CN" sz="1200" b="1" i="0">
                        <a:solidFill>
                          <a:srgbClr val="22C55E"/>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gridSpan="2">
                  <a:txBody>
                    <a:bodyPr/>
                    <a:p>
                      <a:pPr algn="ctr" fontAlgn="ctr"/>
                      <a:r>
                        <a:rPr lang="en-US" altLang="zh-CN" sz="1200">
                          <a:solidFill>
                            <a:srgbClr val="000000"/>
                          </a:solidFill>
                          <a:latin typeface="等线" panose="02010600030101010101" charset="-122"/>
                          <a:ea typeface="等线" panose="02010600030101010101" charset="-122"/>
                          <a:sym typeface="+mn-ea"/>
                        </a:rPr>
                        <a:t>Customizable colors</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hMerge="1">
                  <a:tcPr>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r>
              <a:tr h="352425">
                <a:tc>
                  <a:txBody>
                    <a:bodyPr/>
                    <a:p>
                      <a:pPr algn="l" fontAlgn="ctr"/>
                      <a:r>
                        <a:rPr lang="en-US" altLang="zh-CN" sz="1200" b="1" i="0">
                          <a:solidFill>
                            <a:srgbClr val="000000"/>
                          </a:solidFill>
                          <a:latin typeface="等线" panose="02010600030101010101" charset="-122"/>
                          <a:ea typeface="等线" panose="02010600030101010101" charset="-122"/>
                        </a:rPr>
                        <a:t> Blade Quantity</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l" fontAlgn="ctr"/>
                      <a:r>
                        <a:rPr lang="en-US" altLang="zh-CN" sz="1200">
                          <a:solidFill>
                            <a:srgbClr val="000000"/>
                          </a:solidFill>
                          <a:latin typeface="等线" panose="02010600030101010101" charset="-122"/>
                          <a:ea typeface="等线" panose="02010600030101010101" charset="-122"/>
                          <a:sym typeface="+mn-ea"/>
                        </a:rPr>
                        <a:t>5 Plastic Blades</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endParaRPr lang="en-US" altLang="zh-CN" sz="1200" b="1" i="0">
                        <a:solidFill>
                          <a:srgbClr val="22C55E"/>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gridSpan="2">
                  <a:txBody>
                    <a:bodyPr/>
                    <a:p>
                      <a:pPr algn="ctr" fontAlgn="ctr"/>
                      <a:r>
                        <a:rPr lang="en-US" altLang="zh-CN" sz="1200" b="0" i="0">
                          <a:solidFill>
                            <a:srgbClr val="000000"/>
                          </a:solidFill>
                          <a:latin typeface="等线" panose="02010600030101010101" charset="-122"/>
                          <a:ea typeface="等线" panose="02010600030101010101" charset="-122"/>
                        </a:rPr>
                        <a:t>OEM &amp; ODM supported</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hMerge="1">
                  <a:tcPr>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r>
              <a:tr h="351790">
                <a:tc>
                  <a:txBody>
                    <a:bodyPr/>
                    <a:p>
                      <a:pPr algn="l" fontAlgn="ctr"/>
                      <a:r>
                        <a:rPr lang="en-US" altLang="zh-CN" sz="1200" b="1" i="0">
                          <a:solidFill>
                            <a:srgbClr val="000000"/>
                          </a:solidFill>
                          <a:latin typeface="等线" panose="02010600030101010101" charset="-122"/>
                          <a:ea typeface="等线" panose="02010600030101010101" charset="-122"/>
                        </a:rPr>
                        <a:t> Oscillation</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l" fontAlgn="ctr"/>
                      <a:r>
                        <a:rPr lang="en-US" altLang="zh-CN" sz="1200" b="0" i="0">
                          <a:solidFill>
                            <a:srgbClr val="000000"/>
                          </a:solidFill>
                          <a:latin typeface="等线" panose="02010600030101010101" charset="-122"/>
                          <a:ea typeface="等线" panose="02010600030101010101" charset="-122"/>
                        </a:rPr>
                        <a:t>Left &amp; Right Oscillation</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l" fontAlgn="ctr"/>
                      <a:endParaRPr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gridSpan="2">
                  <a:txBody>
                    <a:bodyPr/>
                    <a:p>
                      <a:pPr algn="ctr" fontAlgn="ctr"/>
                      <a:r>
                        <a:rPr lang="en-US" altLang="zh-CN" sz="1200" b="0" i="0">
                          <a:solidFill>
                            <a:srgbClr val="000000"/>
                          </a:solidFill>
                          <a:latin typeface="等线" panose="02010600030101010101" charset="-122"/>
                          <a:ea typeface="等线" panose="02010600030101010101" charset="-122"/>
                        </a:rPr>
                        <a:t>Carton color is customizable</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hMerge="1">
                  <a:tcPr>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r>
              <a:tr h="542925">
                <a:tc>
                  <a:txBody>
                    <a:bodyPr/>
                    <a:p>
                      <a:pPr algn="ctr" fontAlgn="ctr"/>
                      <a:r>
                        <a:rPr lang="en-US" altLang="zh-CN" sz="1300" b="1" i="0">
                          <a:solidFill>
                            <a:srgbClr val="FFFFFF"/>
                          </a:solidFill>
                          <a:latin typeface="等线" panose="02010600030101010101" charset="-122"/>
                          <a:ea typeface="等线" panose="02010600030101010101" charset="-122"/>
                        </a:rPr>
                        <a:t>Packing Data</a:t>
                      </a:r>
                      <a:endParaRPr lang="en-US" altLang="zh-CN" sz="1300" b="1" i="0">
                        <a:solidFill>
                          <a:srgbClr val="FFFFFF"/>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1A365D"/>
                    </a:solidFill>
                  </a:tcPr>
                </a:tc>
                <a:tc>
                  <a:txBody>
                    <a:bodyPr/>
                    <a:p>
                      <a:pPr algn="l" fontAlgn="ctr"/>
                      <a:endParaRPr sz="13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1A365D"/>
                    </a:solidFill>
                  </a:tcPr>
                </a:tc>
                <a:tc gridSpan="3">
                  <a:txBody>
                    <a:bodyPr/>
                    <a:p>
                      <a:pPr algn="ctr" fontAlgn="ctr"/>
                      <a:r>
                        <a:rPr lang="en-US" altLang="zh-CN" sz="1300" b="1" i="0">
                          <a:solidFill>
                            <a:srgbClr val="FFFFFF"/>
                          </a:solidFill>
                          <a:latin typeface="等线" panose="02010600030101010101" charset="-122"/>
                          <a:ea typeface="等线" panose="02010600030101010101" charset="-122"/>
                        </a:rPr>
                        <a:t>Packing Quantity</a:t>
                      </a:r>
                      <a:r>
                        <a:rPr lang="zh-CN" altLang="en-US" sz="1300" b="1" i="0">
                          <a:solidFill>
                            <a:srgbClr val="FFFFFF"/>
                          </a:solidFill>
                          <a:latin typeface="等线" panose="02010600030101010101" charset="-122"/>
                          <a:ea typeface="等线" panose="02010600030101010101" charset="-122"/>
                        </a:rPr>
                        <a:t>（</a:t>
                      </a:r>
                      <a:r>
                        <a:rPr lang="en-US" altLang="zh-CN" sz="1300" b="1" i="0">
                          <a:solidFill>
                            <a:srgbClr val="FFFFFF"/>
                          </a:solidFill>
                          <a:latin typeface="等线" panose="02010600030101010101" charset="-122"/>
                          <a:ea typeface="等线" panose="02010600030101010101" charset="-122"/>
                        </a:rPr>
                        <a:t>pcs </a:t>
                      </a:r>
                      <a:r>
                        <a:rPr lang="zh-CN" altLang="en-US" sz="1300" b="1" i="0">
                          <a:solidFill>
                            <a:srgbClr val="FFFFFF"/>
                          </a:solidFill>
                          <a:latin typeface="等线" panose="02010600030101010101" charset="-122"/>
                          <a:ea typeface="等线" panose="02010600030101010101" charset="-122"/>
                        </a:rPr>
                        <a:t>）</a:t>
                      </a:r>
                      <a:endParaRPr lang="zh-CN" altLang="en-US" sz="1300" b="1" i="0">
                        <a:solidFill>
                          <a:srgbClr val="FFFFFF"/>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1A365D"/>
                    </a:solidFill>
                  </a:tcPr>
                </a:tc>
                <a:tc hMerge="1">
                  <a:tcP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c hMerge="1">
                  <a:tcPr>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r>
              <a:tr h="542290">
                <a:tc>
                  <a:txBody>
                    <a:bodyPr/>
                    <a:p>
                      <a:pPr algn="ctr" fontAlgn="ctr"/>
                      <a:r>
                        <a:rPr lang="en-US" altLang="zh-CN" sz="1200" b="1" i="0">
                          <a:solidFill>
                            <a:srgbClr val="000000"/>
                          </a:solidFill>
                          <a:latin typeface="等线" panose="02010600030101010101" charset="-122"/>
                          <a:ea typeface="等线" panose="02010600030101010101" charset="-122"/>
                        </a:rPr>
                        <a:t>Specifications</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r>
                        <a:rPr lang="en-US" altLang="zh-CN" sz="1200" b="1" i="0">
                          <a:solidFill>
                            <a:srgbClr val="000000"/>
                          </a:solidFill>
                          <a:latin typeface="等线" panose="02010600030101010101" charset="-122"/>
                          <a:ea typeface="等线" panose="02010600030101010101" charset="-122"/>
                        </a:rPr>
                        <a:t>G.W /N.W(KG)</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r>
                        <a:rPr lang="en-US" altLang="zh-CN" sz="1200" b="1" i="0">
                          <a:solidFill>
                            <a:srgbClr val="000000"/>
                          </a:solidFill>
                          <a:latin typeface="等线" panose="02010600030101010101" charset="-122"/>
                          <a:ea typeface="等线" panose="02010600030101010101" charset="-122"/>
                        </a:rPr>
                        <a:t>20GP</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r>
                        <a:rPr lang="en-US" altLang="zh-CN" sz="1200" b="1" i="0">
                          <a:solidFill>
                            <a:srgbClr val="000000"/>
                          </a:solidFill>
                          <a:latin typeface="等线" panose="02010600030101010101" charset="-122"/>
                          <a:ea typeface="等线" panose="02010600030101010101" charset="-122"/>
                        </a:rPr>
                        <a:t>40GP</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r>
                        <a:rPr lang="en-US" altLang="zh-CN" sz="1200" b="1" i="0">
                          <a:solidFill>
                            <a:srgbClr val="000000"/>
                          </a:solidFill>
                          <a:latin typeface="等线" panose="02010600030101010101" charset="-122"/>
                          <a:ea typeface="等线" panose="02010600030101010101" charset="-122"/>
                        </a:rPr>
                        <a:t>40HQ</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r>
              <a:tr h="532130">
                <a:tc>
                  <a:txBody>
                    <a:bodyPr/>
                    <a:p>
                      <a:pPr algn="ctr" fontAlgn="ctr"/>
                      <a:r>
                        <a:rPr lang="en-US" altLang="zh-CN" sz="1200" b="0" i="0">
                          <a:solidFill>
                            <a:srgbClr val="000000"/>
                          </a:solidFill>
                          <a:latin typeface="等线" panose="02010600030101010101" charset="-122"/>
                          <a:ea typeface="等线" panose="02010600030101010101" charset="-122"/>
                        </a:rPr>
                        <a:t>Wall Fan</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r>
                        <a:rPr lang="en-US" altLang="zh-CN" sz="1200" b="0" i="0">
                          <a:solidFill>
                            <a:srgbClr val="000000"/>
                          </a:solidFill>
                          <a:latin typeface="等线" panose="02010600030101010101" charset="-122"/>
                          <a:ea typeface="等线" panose="02010600030101010101" charset="-122"/>
                        </a:rPr>
                        <a:t>3.1/2.5</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r>
                        <a:rPr lang="en-US" altLang="zh-CN" sz="1100" b="0" i="0">
                          <a:solidFill>
                            <a:srgbClr val="000000"/>
                          </a:solidFill>
                          <a:latin typeface="宋体" panose="02010600030101010101" pitchFamily="2" charset="-122"/>
                          <a:ea typeface="宋体" panose="02010600030101010101" pitchFamily="2" charset="-122"/>
                        </a:rPr>
                        <a:t>719</a:t>
                      </a:r>
                      <a:r>
                        <a:rPr lang="en-US" altLang="zh-CN" sz="1100" b="0" i="0">
                          <a:solidFill>
                            <a:srgbClr val="000000"/>
                          </a:solidFill>
                          <a:latin typeface="宋体" panose="02010600030101010101" pitchFamily="2" charset="-122"/>
                          <a:ea typeface="宋体" panose="02010600030101010101" pitchFamily="2" charset="-122"/>
                        </a:rPr>
                        <a:t> </a:t>
                      </a:r>
                      <a:endParaRPr lang="en-US" altLang="zh-CN" sz="1100" b="0" i="0">
                        <a:solidFill>
                          <a:srgbClr val="000000"/>
                        </a:solidFill>
                        <a:latin typeface="宋体" panose="02010600030101010101" pitchFamily="2" charset="-122"/>
                        <a:ea typeface="宋体" panose="02010600030101010101" pitchFamily="2"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r>
                        <a:rPr lang="en-US" altLang="zh-CN" sz="1100" b="0" i="0">
                          <a:solidFill>
                            <a:srgbClr val="000000"/>
                          </a:solidFill>
                          <a:latin typeface="宋体" panose="02010600030101010101" pitchFamily="2" charset="-122"/>
                          <a:ea typeface="宋体" panose="02010600030101010101" pitchFamily="2" charset="-122"/>
                        </a:rPr>
                        <a:t>1582</a:t>
                      </a:r>
                      <a:r>
                        <a:rPr lang="en-US" altLang="zh-CN" sz="1100" b="0" i="0">
                          <a:solidFill>
                            <a:srgbClr val="000000"/>
                          </a:solidFill>
                          <a:latin typeface="宋体" panose="02010600030101010101" pitchFamily="2" charset="-122"/>
                          <a:ea typeface="宋体" panose="02010600030101010101" pitchFamily="2" charset="-122"/>
                        </a:rPr>
                        <a:t> </a:t>
                      </a:r>
                      <a:endParaRPr lang="en-US" altLang="zh-CN" sz="1100" b="0" i="0">
                        <a:solidFill>
                          <a:srgbClr val="000000"/>
                        </a:solidFill>
                        <a:latin typeface="宋体" panose="02010600030101010101" pitchFamily="2" charset="-122"/>
                        <a:ea typeface="宋体" panose="02010600030101010101" pitchFamily="2"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r>
                        <a:rPr lang="en-US" altLang="zh-CN" sz="1100" b="0" i="0">
                          <a:solidFill>
                            <a:srgbClr val="000000"/>
                          </a:solidFill>
                          <a:latin typeface="宋体" panose="02010600030101010101" pitchFamily="2" charset="-122"/>
                          <a:ea typeface="宋体" panose="02010600030101010101" pitchFamily="2" charset="-122"/>
                        </a:rPr>
                        <a:t>1955</a:t>
                      </a:r>
                      <a:r>
                        <a:rPr lang="en-US" altLang="zh-CN" sz="1100" b="0" i="0">
                          <a:solidFill>
                            <a:srgbClr val="000000"/>
                          </a:solidFill>
                          <a:latin typeface="宋体" panose="02010600030101010101" pitchFamily="2" charset="-122"/>
                          <a:ea typeface="宋体" panose="02010600030101010101" pitchFamily="2" charset="-122"/>
                        </a:rPr>
                        <a:t> </a:t>
                      </a:r>
                      <a:endParaRPr lang="en-US" altLang="zh-CN" sz="1100" b="0" i="0">
                        <a:solidFill>
                          <a:srgbClr val="000000"/>
                        </a:solidFill>
                        <a:latin typeface="宋体" panose="02010600030101010101" pitchFamily="2" charset="-122"/>
                        <a:ea typeface="宋体" panose="02010600030101010101" pitchFamily="2"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r>
            </a:tbl>
          </a:graphicData>
        </a:graphic>
      </p:graphicFrame>
      <p:pic>
        <p:nvPicPr>
          <p:cNvPr id="4" name="图片 3" descr="FB-3510"/>
          <p:cNvPicPr>
            <a:picLocks noChangeAspect="1"/>
          </p:cNvPicPr>
          <p:nvPr/>
        </p:nvPicPr>
        <p:blipFill>
          <a:blip r:embed="rId1"/>
          <a:stretch>
            <a:fillRect/>
          </a:stretch>
        </p:blipFill>
        <p:spPr>
          <a:xfrm>
            <a:off x="6955790" y="326390"/>
            <a:ext cx="5225415" cy="5225415"/>
          </a:xfrm>
          <a:prstGeom prst="rect">
            <a:avLst/>
          </a:prstGeom>
        </p:spPr>
      </p:pic>
    </p:spTree>
    <p:custDataLst>
      <p:tags r:id="rId2"/>
    </p:custData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5" name="表格 14"/>
          <p:cNvGraphicFramePr/>
          <p:nvPr/>
        </p:nvGraphicFramePr>
        <p:xfrm>
          <a:off x="15240" y="-20955"/>
          <a:ext cx="6913880" cy="6246495"/>
        </p:xfrm>
        <a:graphic>
          <a:graphicData uri="http://schemas.openxmlformats.org/drawingml/2006/table">
            <a:tbl>
              <a:tblPr/>
              <a:tblGrid>
                <a:gridCol w="1387475"/>
                <a:gridCol w="1941830"/>
                <a:gridCol w="1122680"/>
                <a:gridCol w="602615"/>
                <a:gridCol w="1859280"/>
              </a:tblGrid>
              <a:tr h="1042035">
                <a:tc gridSpan="5">
                  <a:txBody>
                    <a:bodyPr/>
                    <a:p>
                      <a:pPr algn="ctr" fontAlgn="ctr"/>
                      <a:r>
                        <a:rPr lang="en-US" altLang="zh-CN" sz="1700" b="1">
                          <a:solidFill>
                            <a:srgbClr val="000000"/>
                          </a:solidFill>
                          <a:latin typeface="等线" panose="02010600030101010101" charset="-122"/>
                          <a:ea typeface="等线" panose="02010600030101010101" charset="-122"/>
                          <a:sym typeface="+mn-ea"/>
                        </a:rPr>
                        <a:t>Specifications</a:t>
                      </a:r>
                      <a:r>
                        <a:rPr lang="zh-CN" altLang="en-US" sz="1700" b="1">
                          <a:solidFill>
                            <a:srgbClr val="000000"/>
                          </a:solidFill>
                          <a:latin typeface="等线" panose="02010600030101010101" charset="-122"/>
                          <a:ea typeface="等线" panose="02010600030101010101" charset="-122"/>
                          <a:sym typeface="+mn-ea"/>
                        </a:rPr>
                        <a:t>：</a:t>
                      </a:r>
                      <a:r>
                        <a:rPr lang="en-US" altLang="zh-CN" sz="1700" b="1">
                          <a:solidFill>
                            <a:srgbClr val="000000"/>
                          </a:solidFill>
                          <a:latin typeface="等线" panose="02010600030101010101" charset="-122"/>
                          <a:ea typeface="等线" panose="02010600030101010101" charset="-122"/>
                          <a:sym typeface="+mn-ea"/>
                        </a:rPr>
                        <a:t>Wall Fan-FB-4512</a:t>
                      </a:r>
                      <a:endParaRPr lang="en-US" altLang="zh-CN" sz="1700" b="1">
                        <a:solidFill>
                          <a:srgbClr val="000000"/>
                        </a:solidFill>
                        <a:latin typeface="等线" panose="02010600030101010101" charset="-122"/>
                        <a:ea typeface="等线" panose="02010600030101010101" charset="-122"/>
                        <a:sym typeface="+mn-ea"/>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hMerge="1">
                  <a:tcP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c hMerge="1">
                  <a:tcP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c hMerge="1">
                  <a:tcP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c hMerge="1">
                  <a:tcPr>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r>
              <a:tr h="396240">
                <a:tc gridSpan="2">
                  <a:txBody>
                    <a:bodyPr/>
                    <a:p>
                      <a:pPr algn="ctr" fontAlgn="ctr"/>
                      <a:r>
                        <a:rPr lang="en-US" altLang="zh-CN" sz="1300" b="1" i="0">
                          <a:solidFill>
                            <a:srgbClr val="FFFFFF"/>
                          </a:solidFill>
                          <a:latin typeface="等线" panose="02010600030101010101" charset="-122"/>
                          <a:ea typeface="等线" panose="02010600030101010101" charset="-122"/>
                        </a:rPr>
                        <a:t>Product Specifications</a:t>
                      </a:r>
                      <a:endParaRPr lang="en-US" altLang="zh-CN" sz="1300" b="1" i="0">
                        <a:solidFill>
                          <a:srgbClr val="FFFFFF"/>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1A365D"/>
                    </a:solidFill>
                  </a:tcPr>
                </a:tc>
                <a:tc hMerge="1">
                  <a:tcPr>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c>
                  <a:txBody>
                    <a:bodyPr/>
                    <a:p>
                      <a:pPr algn="l" fontAlgn="ctr"/>
                      <a:r>
                        <a:rPr lang="en-US" altLang="zh-CN" sz="1300" b="1" i="0">
                          <a:solidFill>
                            <a:srgbClr val="FFFFFF"/>
                          </a:solidFill>
                          <a:latin typeface="等线" panose="02010600030101010101" charset="-122"/>
                          <a:ea typeface="等线" panose="02010600030101010101" charset="-122"/>
                        </a:rPr>
                        <a:t>Customizable</a:t>
                      </a:r>
                      <a:endParaRPr lang="en-US" altLang="zh-CN" sz="1300" b="1" i="0">
                        <a:solidFill>
                          <a:srgbClr val="FFFFFF"/>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1A365D"/>
                    </a:solidFill>
                  </a:tcPr>
                </a:tc>
                <a:tc gridSpan="2">
                  <a:txBody>
                    <a:bodyPr/>
                    <a:p>
                      <a:pPr algn="ctr" fontAlgn="ctr"/>
                      <a:r>
                        <a:rPr lang="en-US" altLang="zh-CN" sz="1300" b="1" i="0">
                          <a:solidFill>
                            <a:srgbClr val="FFFFFF"/>
                          </a:solidFill>
                          <a:latin typeface="等线" panose="02010600030101010101" charset="-122"/>
                          <a:ea typeface="等线" panose="02010600030101010101" charset="-122"/>
                        </a:rPr>
                        <a:t>Product Selling Points</a:t>
                      </a:r>
                      <a:endParaRPr lang="en-US" altLang="zh-CN" sz="1300" b="1" i="0">
                        <a:solidFill>
                          <a:srgbClr val="FFFFFF"/>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1A365D"/>
                    </a:solidFill>
                  </a:tcPr>
                </a:tc>
                <a:tc hMerge="1">
                  <a:tcPr>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r>
              <a:tr h="351790">
                <a:tc>
                  <a:txBody>
                    <a:bodyPr/>
                    <a:p>
                      <a:pPr algn="l" fontAlgn="ctr"/>
                      <a:r>
                        <a:rPr lang="en-US" altLang="zh-CN" sz="1200" b="1" i="0">
                          <a:solidFill>
                            <a:srgbClr val="000000"/>
                          </a:solidFill>
                          <a:latin typeface="等线" panose="02010600030101010101" charset="-122"/>
                          <a:ea typeface="等线" panose="02010600030101010101" charset="-122"/>
                        </a:rPr>
                        <a:t> Rated Voltage</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l" fontAlgn="ctr"/>
                      <a:r>
                        <a:rPr lang="en-US" altLang="zh-CN" sz="1200" b="0" i="0">
                          <a:solidFill>
                            <a:srgbClr val="000000"/>
                          </a:solidFill>
                          <a:latin typeface="等线" panose="02010600030101010101" charset="-122"/>
                          <a:ea typeface="等线" panose="02010600030101010101" charset="-122"/>
                        </a:rPr>
                        <a:t>220V~50Hz</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r>
                        <a:rPr lang="en-US" altLang="zh-CN" sz="1200" b="1" i="0">
                          <a:solidFill>
                            <a:srgbClr val="22C55E"/>
                          </a:solidFill>
                          <a:latin typeface="等线" panose="02010600030101010101" charset="-122"/>
                          <a:ea typeface="等线" panose="02010600030101010101" charset="-122"/>
                        </a:rPr>
                        <a:t>✓</a:t>
                      </a:r>
                      <a:endParaRPr lang="en-US" altLang="zh-CN" sz="1200" b="1" i="0">
                        <a:solidFill>
                          <a:srgbClr val="22C55E"/>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gridSpan="2">
                  <a:txBody>
                    <a:bodyPr/>
                    <a:p>
                      <a:pPr algn="ctr" fontAlgn="ctr"/>
                      <a:r>
                        <a:rPr lang="en-US" altLang="zh-CN" sz="1200">
                          <a:solidFill>
                            <a:srgbClr val="000000"/>
                          </a:solidFill>
                          <a:latin typeface="等线" panose="02010600030101010101" charset="-122"/>
                          <a:ea typeface="等线" panose="02010600030101010101" charset="-122"/>
                          <a:sym typeface="+mn-ea"/>
                        </a:rPr>
                        <a:t>3-speed rotary knob control</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hMerge="1">
                  <a:tcPr>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r>
              <a:tr h="352425">
                <a:tc>
                  <a:txBody>
                    <a:bodyPr/>
                    <a:p>
                      <a:pPr algn="l" fontAlgn="ctr"/>
                      <a:r>
                        <a:rPr lang="en-US" altLang="zh-CN" sz="1200" b="1" i="0">
                          <a:solidFill>
                            <a:srgbClr val="000000"/>
                          </a:solidFill>
                          <a:latin typeface="等线" panose="02010600030101010101" charset="-122"/>
                          <a:ea typeface="等线" panose="02010600030101010101" charset="-122"/>
                        </a:rPr>
                        <a:t> Rated Power</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l" fontAlgn="ctr"/>
                      <a:r>
                        <a:rPr lang="en-US" altLang="zh-CN" sz="1200">
                          <a:solidFill>
                            <a:srgbClr val="000000"/>
                          </a:solidFill>
                          <a:latin typeface="等线" panose="02010600030101010101" charset="-122"/>
                          <a:ea typeface="等线" panose="02010600030101010101" charset="-122"/>
                          <a:sym typeface="+mn-ea"/>
                        </a:rPr>
                        <a:t>60W</a:t>
                      </a:r>
                      <a:endParaRPr lang="en-US" altLang="zh-CN" sz="1200" b="0" i="0">
                        <a:solidFill>
                          <a:srgbClr val="000000"/>
                        </a:solidFill>
                        <a:latin typeface="等线" panose="02010600030101010101" charset="-122"/>
                        <a:ea typeface="等线" panose="02010600030101010101" charset="-122"/>
                      </a:endParaRPr>
                    </a:p>
                    <a:p>
                      <a:pPr algn="l" fontAlgn="ct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r>
                        <a:rPr lang="en-US" altLang="zh-CN" sz="1200" b="1" i="0">
                          <a:solidFill>
                            <a:srgbClr val="22C55E"/>
                          </a:solidFill>
                          <a:latin typeface="等线" panose="02010600030101010101" charset="-122"/>
                          <a:ea typeface="等线" panose="02010600030101010101" charset="-122"/>
                        </a:rPr>
                        <a:t>✓</a:t>
                      </a:r>
                      <a:endParaRPr lang="en-US" altLang="zh-CN" sz="1200" b="1" i="0">
                        <a:solidFill>
                          <a:srgbClr val="22C55E"/>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gridSpan="2">
                  <a:txBody>
                    <a:bodyPr/>
                    <a:p>
                      <a:pPr algn="ctr" fontAlgn="ctr"/>
                      <a:r>
                        <a:rPr lang="en-US" altLang="zh-CN" sz="1200" b="0" i="0">
                          <a:solidFill>
                            <a:srgbClr val="000000"/>
                          </a:solidFill>
                          <a:latin typeface="等线" panose="02010600030101010101" charset="-122"/>
                          <a:ea typeface="等线" panose="02010600030101010101" charset="-122"/>
                        </a:rPr>
                        <a:t>Left &amp; right oscillation</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hMerge="1">
                  <a:tcPr>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r>
              <a:tr h="351790">
                <a:tc>
                  <a:txBody>
                    <a:bodyPr/>
                    <a:p>
                      <a:pPr algn="l" fontAlgn="ctr"/>
                      <a:r>
                        <a:rPr lang="en-US" altLang="zh-CN" sz="1200" b="1" i="0">
                          <a:solidFill>
                            <a:srgbClr val="000000"/>
                          </a:solidFill>
                          <a:latin typeface="等线" panose="02010600030101010101" charset="-122"/>
                          <a:ea typeface="等线" panose="02010600030101010101" charset="-122"/>
                        </a:rPr>
                        <a:t> Body Material</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l" fontAlgn="ctr"/>
                      <a:r>
                        <a:rPr lang="en-US" altLang="zh-CN" sz="1200">
                          <a:solidFill>
                            <a:srgbClr val="000000"/>
                          </a:solidFill>
                          <a:latin typeface="等线" panose="02010600030101010101" charset="-122"/>
                          <a:ea typeface="等线" panose="02010600030101010101" charset="-122"/>
                          <a:sym typeface="+mn-ea"/>
                        </a:rPr>
                        <a:t>Metal &amp; Polypropylene (PP)</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r>
                        <a:rPr lang="en-US" altLang="zh-CN" sz="1200" b="1" i="0">
                          <a:solidFill>
                            <a:srgbClr val="22C55E"/>
                          </a:solidFill>
                          <a:latin typeface="等线" panose="02010600030101010101" charset="-122"/>
                          <a:ea typeface="等线" panose="02010600030101010101" charset="-122"/>
                        </a:rPr>
                        <a:t>✓</a:t>
                      </a:r>
                      <a:endParaRPr lang="en-US" altLang="zh-CN" sz="1200" b="1" i="0">
                        <a:solidFill>
                          <a:srgbClr val="22C55E"/>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gridSpan="2">
                  <a:txBody>
                    <a:bodyPr/>
                    <a:p>
                      <a:pPr algn="ctr" fontAlgn="ctr"/>
                      <a:r>
                        <a:rPr lang="en-US" altLang="zh-CN" sz="1200" b="0" i="0">
                          <a:solidFill>
                            <a:srgbClr val="000000"/>
                          </a:solidFill>
                          <a:latin typeface="等线" panose="02010600030101010101" charset="-122"/>
                          <a:ea typeface="等线" panose="02010600030101010101" charset="-122"/>
                        </a:rPr>
                        <a:t>wall-mounted, space-saving</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hMerge="1">
                  <a:tcPr>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r>
              <a:tr h="352425">
                <a:tc>
                  <a:txBody>
                    <a:bodyPr/>
                    <a:p>
                      <a:pPr algn="l" fontAlgn="ctr"/>
                      <a:r>
                        <a:rPr lang="en-US" altLang="zh-CN" sz="1200" b="1" i="0">
                          <a:solidFill>
                            <a:srgbClr val="000000"/>
                          </a:solidFill>
                          <a:latin typeface="等线" panose="02010600030101010101" charset="-122"/>
                          <a:ea typeface="等线" panose="02010600030101010101" charset="-122"/>
                        </a:rPr>
                        <a:t> Product Size</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l" fontAlgn="ctr"/>
                      <a:r>
                        <a:rPr lang="en-US" altLang="zh-CN" sz="1200" b="0" i="0">
                          <a:solidFill>
                            <a:srgbClr val="000000"/>
                          </a:solidFill>
                          <a:latin typeface="等线" panose="02010600030101010101" charset="-122"/>
                          <a:ea typeface="等线" panose="02010600030101010101" charset="-122"/>
                        </a:rPr>
                        <a:t>500*330*590mm</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endParaRPr sz="1200" b="1" i="0">
                        <a:solidFill>
                          <a:srgbClr val="22C55E"/>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gridSpan="2">
                  <a:txBody>
                    <a:bodyPr/>
                    <a:p>
                      <a:pPr algn="ctr" fontAlgn="ctr"/>
                      <a:r>
                        <a:rPr lang="en-US" altLang="zh-CN" sz="1200" b="0" i="0">
                          <a:solidFill>
                            <a:srgbClr val="000000"/>
                          </a:solidFill>
                          <a:latin typeface="等线" panose="02010600030101010101" charset="-122"/>
                          <a:ea typeface="等线" panose="02010600030101010101" charset="-122"/>
                        </a:rPr>
                        <a:t>Powerful airflow, quiet operation</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hMerge="1">
                  <a:tcPr>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r>
              <a:tr h="374015">
                <a:tc>
                  <a:txBody>
                    <a:bodyPr/>
                    <a:p>
                      <a:pPr algn="l" fontAlgn="ctr"/>
                      <a:r>
                        <a:rPr lang="en-US" altLang="zh-CN" sz="1200" b="1" i="0">
                          <a:solidFill>
                            <a:srgbClr val="000000"/>
                          </a:solidFill>
                          <a:latin typeface="等线" panose="02010600030101010101" charset="-122"/>
                          <a:ea typeface="等线" panose="02010600030101010101" charset="-122"/>
                        </a:rPr>
                        <a:t> Carton Size</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l" fontAlgn="ctr"/>
                      <a:r>
                        <a:rPr lang="en-US" altLang="zh-CN" sz="1200" b="0" i="0">
                          <a:solidFill>
                            <a:srgbClr val="000000"/>
                          </a:solidFill>
                          <a:latin typeface="等线" panose="02010600030101010101" charset="-122"/>
                          <a:ea typeface="等线" panose="02010600030101010101" charset="-122"/>
                        </a:rPr>
                        <a:t>502*200*502mm</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endParaRPr sz="1200" b="1" i="0">
                        <a:solidFill>
                          <a:srgbClr val="22C55E"/>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gridSpan="2">
                  <a:txBody>
                    <a:bodyPr/>
                    <a:p>
                      <a:pPr algn="ctr" fontAlgn="ctr"/>
                      <a:r>
                        <a:rPr lang="en-US" altLang="zh-CN" sz="1200" b="0" i="0">
                          <a:solidFill>
                            <a:srgbClr val="000000"/>
                          </a:solidFill>
                          <a:latin typeface="等线" panose="02010600030101010101" charset="-122"/>
                          <a:ea typeface="等线" panose="02010600030101010101" charset="-122"/>
                        </a:rPr>
                        <a:t>Dense safety grill protection</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hMerge="1">
                  <a:tcPr>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r>
              <a:tr h="352425">
                <a:tc>
                  <a:txBody>
                    <a:bodyPr/>
                    <a:p>
                      <a:pPr algn="l" fontAlgn="ctr"/>
                      <a:r>
                        <a:rPr lang="en-US" altLang="zh-CN" sz="1200" b="1" i="0">
                          <a:solidFill>
                            <a:srgbClr val="000000"/>
                          </a:solidFill>
                          <a:latin typeface="等线" panose="02010600030101010101" charset="-122"/>
                          <a:ea typeface="等线" panose="02010600030101010101" charset="-122"/>
                        </a:rPr>
                        <a:t> Control Mode</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l" fontAlgn="ctr"/>
                      <a:r>
                        <a:rPr lang="en-US" altLang="zh-CN" sz="1200">
                          <a:solidFill>
                            <a:srgbClr val="000000"/>
                          </a:solidFill>
                          <a:latin typeface="等线" panose="02010600030101010101" charset="-122"/>
                          <a:ea typeface="等线" panose="02010600030101010101" charset="-122"/>
                          <a:sym typeface="+mn-ea"/>
                        </a:rPr>
                        <a:t>Rotary Knob Control</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r>
                        <a:rPr lang="en-US" altLang="zh-CN" sz="1200" b="1" i="0">
                          <a:solidFill>
                            <a:srgbClr val="22C55E"/>
                          </a:solidFill>
                          <a:latin typeface="等线" panose="02010600030101010101" charset="-122"/>
                          <a:ea typeface="等线" panose="02010600030101010101" charset="-122"/>
                        </a:rPr>
                        <a:t>✓</a:t>
                      </a:r>
                      <a:endParaRPr lang="en-US" altLang="zh-CN" sz="1200" b="1" i="0">
                        <a:solidFill>
                          <a:srgbClr val="22C55E"/>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gridSpan="2">
                  <a:txBody>
                    <a:bodyPr/>
                    <a:p>
                      <a:pPr algn="ctr" fontAlgn="ctr"/>
                      <a:r>
                        <a:rPr lang="en-US" altLang="zh-CN" sz="1200" b="0" i="0">
                          <a:solidFill>
                            <a:srgbClr val="000000"/>
                          </a:solidFill>
                          <a:latin typeface="等线" panose="02010600030101010101" charset="-122"/>
                          <a:ea typeface="等线" panose="02010600030101010101" charset="-122"/>
                        </a:rPr>
                        <a:t>Better when used with air conditioner</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hMerge="1">
                  <a:tcPr>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r>
              <a:tr h="351790">
                <a:tc>
                  <a:txBody>
                    <a:bodyPr/>
                    <a:p>
                      <a:pPr algn="l" fontAlgn="ctr"/>
                      <a:r>
                        <a:rPr lang="en-US" altLang="zh-CN" sz="1200" b="1" i="0">
                          <a:solidFill>
                            <a:srgbClr val="000000"/>
                          </a:solidFill>
                          <a:latin typeface="等线" panose="02010600030101010101" charset="-122"/>
                          <a:ea typeface="等线" panose="02010600030101010101" charset="-122"/>
                        </a:rPr>
                        <a:t> Packing Qty.</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l" fontAlgn="ctr"/>
                      <a:r>
                        <a:rPr lang="en-US" altLang="zh-CN" sz="1200" b="0" i="0">
                          <a:solidFill>
                            <a:srgbClr val="000000"/>
                          </a:solidFill>
                          <a:latin typeface="等线" panose="02010600030101010101" charset="-122"/>
                          <a:ea typeface="等线" panose="02010600030101010101" charset="-122"/>
                        </a:rPr>
                        <a:t>1 pcs/ctn</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r>
                        <a:rPr lang="en-US" altLang="zh-CN" sz="1200" b="1" i="0">
                          <a:solidFill>
                            <a:srgbClr val="22C55E"/>
                          </a:solidFill>
                          <a:latin typeface="等线" panose="02010600030101010101" charset="-122"/>
                          <a:ea typeface="等线" panose="02010600030101010101" charset="-122"/>
                        </a:rPr>
                        <a:t>✓</a:t>
                      </a:r>
                      <a:endParaRPr lang="en-US" altLang="zh-CN" sz="1200" b="1" i="0">
                        <a:solidFill>
                          <a:srgbClr val="22C55E"/>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gridSpan="2">
                  <a:txBody>
                    <a:bodyPr/>
                    <a:p>
                      <a:pPr algn="ctr" fontAlgn="ctr"/>
                      <a:r>
                        <a:rPr lang="en-US" altLang="zh-CN" sz="1200">
                          <a:solidFill>
                            <a:srgbClr val="000000"/>
                          </a:solidFill>
                          <a:latin typeface="等线" panose="02010600030101010101" charset="-122"/>
                          <a:ea typeface="等线" panose="02010600030101010101" charset="-122"/>
                          <a:sym typeface="+mn-ea"/>
                        </a:rPr>
                        <a:t>Customizable colors</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hMerge="1">
                  <a:tcPr>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r>
              <a:tr h="352425">
                <a:tc>
                  <a:txBody>
                    <a:bodyPr/>
                    <a:p>
                      <a:pPr algn="l" fontAlgn="ctr"/>
                      <a:r>
                        <a:rPr lang="en-US" altLang="zh-CN" sz="1200" b="1" i="0">
                          <a:solidFill>
                            <a:srgbClr val="000000"/>
                          </a:solidFill>
                          <a:latin typeface="等线" panose="02010600030101010101" charset="-122"/>
                          <a:ea typeface="等线" panose="02010600030101010101" charset="-122"/>
                        </a:rPr>
                        <a:t> Blade Quantity</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l" fontAlgn="ctr"/>
                      <a:r>
                        <a:rPr lang="en-US" altLang="zh-CN" sz="1200">
                          <a:solidFill>
                            <a:srgbClr val="000000"/>
                          </a:solidFill>
                          <a:latin typeface="等线" panose="02010600030101010101" charset="-122"/>
                          <a:ea typeface="等线" panose="02010600030101010101" charset="-122"/>
                          <a:sym typeface="+mn-ea"/>
                        </a:rPr>
                        <a:t>6 Plastic Blades</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r>
                        <a:rPr lang="en-US" altLang="zh-CN" sz="1200" b="1" i="0">
                          <a:solidFill>
                            <a:srgbClr val="22C55E"/>
                          </a:solidFill>
                          <a:latin typeface="等线" panose="02010600030101010101" charset="-122"/>
                          <a:ea typeface="等线" panose="02010600030101010101" charset="-122"/>
                        </a:rPr>
                        <a:t>✓</a:t>
                      </a:r>
                      <a:endParaRPr lang="en-US" altLang="zh-CN" sz="1200" b="1" i="0">
                        <a:solidFill>
                          <a:srgbClr val="22C55E"/>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gridSpan="2">
                  <a:txBody>
                    <a:bodyPr/>
                    <a:p>
                      <a:pPr algn="ctr" fontAlgn="ctr"/>
                      <a:r>
                        <a:rPr lang="en-US" altLang="zh-CN" sz="1200" b="0" i="0">
                          <a:solidFill>
                            <a:srgbClr val="000000"/>
                          </a:solidFill>
                          <a:latin typeface="等线" panose="02010600030101010101" charset="-122"/>
                          <a:ea typeface="等线" panose="02010600030101010101" charset="-122"/>
                        </a:rPr>
                        <a:t>OEM &amp; ODM supported</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hMerge="1">
                  <a:tcPr>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r>
              <a:tr h="351790">
                <a:tc>
                  <a:txBody>
                    <a:bodyPr/>
                    <a:p>
                      <a:pPr algn="l" fontAlgn="ctr"/>
                      <a:r>
                        <a:rPr lang="en-US" altLang="zh-CN" sz="1200" b="1" i="0">
                          <a:solidFill>
                            <a:srgbClr val="000000"/>
                          </a:solidFill>
                          <a:latin typeface="等线" panose="02010600030101010101" charset="-122"/>
                          <a:ea typeface="等线" panose="02010600030101010101" charset="-122"/>
                        </a:rPr>
                        <a:t> Oscillation</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l" fontAlgn="ctr"/>
                      <a:r>
                        <a:rPr lang="en-US" altLang="zh-CN" sz="1200" b="0" i="0">
                          <a:solidFill>
                            <a:srgbClr val="000000"/>
                          </a:solidFill>
                          <a:latin typeface="等线" panose="02010600030101010101" charset="-122"/>
                          <a:ea typeface="等线" panose="02010600030101010101" charset="-122"/>
                        </a:rPr>
                        <a:t>Left &amp; Right Oscillation</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l" fontAlgn="ctr"/>
                      <a:endParaRPr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gridSpan="2">
                  <a:txBody>
                    <a:bodyPr/>
                    <a:p>
                      <a:pPr algn="ctr" fontAlgn="ctr"/>
                      <a:r>
                        <a:rPr lang="en-US" altLang="zh-CN" sz="1200" b="0" i="0">
                          <a:solidFill>
                            <a:srgbClr val="000000"/>
                          </a:solidFill>
                          <a:latin typeface="等线" panose="02010600030101010101" charset="-122"/>
                          <a:ea typeface="等线" panose="02010600030101010101" charset="-122"/>
                        </a:rPr>
                        <a:t>Carton color is customizable</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hMerge="1">
                  <a:tcPr>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r>
              <a:tr h="542925">
                <a:tc>
                  <a:txBody>
                    <a:bodyPr/>
                    <a:p>
                      <a:pPr algn="ctr" fontAlgn="ctr"/>
                      <a:r>
                        <a:rPr lang="en-US" altLang="zh-CN" sz="1300" b="1" i="0">
                          <a:solidFill>
                            <a:srgbClr val="FFFFFF"/>
                          </a:solidFill>
                          <a:latin typeface="等线" panose="02010600030101010101" charset="-122"/>
                          <a:ea typeface="等线" panose="02010600030101010101" charset="-122"/>
                        </a:rPr>
                        <a:t>Packing Data</a:t>
                      </a:r>
                      <a:endParaRPr lang="en-US" altLang="zh-CN" sz="1300" b="1" i="0">
                        <a:solidFill>
                          <a:srgbClr val="FFFFFF"/>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1A365D"/>
                    </a:solidFill>
                  </a:tcPr>
                </a:tc>
                <a:tc>
                  <a:txBody>
                    <a:bodyPr/>
                    <a:p>
                      <a:pPr algn="l" fontAlgn="ctr"/>
                      <a:endParaRPr sz="13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1A365D"/>
                    </a:solidFill>
                  </a:tcPr>
                </a:tc>
                <a:tc gridSpan="3">
                  <a:txBody>
                    <a:bodyPr/>
                    <a:p>
                      <a:pPr algn="ctr" fontAlgn="ctr"/>
                      <a:r>
                        <a:rPr lang="en-US" altLang="zh-CN" sz="1300" b="1" i="0">
                          <a:solidFill>
                            <a:srgbClr val="FFFFFF"/>
                          </a:solidFill>
                          <a:latin typeface="等线" panose="02010600030101010101" charset="-122"/>
                          <a:ea typeface="等线" panose="02010600030101010101" charset="-122"/>
                        </a:rPr>
                        <a:t>Packing Quantity</a:t>
                      </a:r>
                      <a:r>
                        <a:rPr lang="zh-CN" altLang="en-US" sz="1300" b="1" i="0">
                          <a:solidFill>
                            <a:srgbClr val="FFFFFF"/>
                          </a:solidFill>
                          <a:latin typeface="等线" panose="02010600030101010101" charset="-122"/>
                          <a:ea typeface="等线" panose="02010600030101010101" charset="-122"/>
                        </a:rPr>
                        <a:t>（</a:t>
                      </a:r>
                      <a:r>
                        <a:rPr lang="en-US" altLang="zh-CN" sz="1300" b="1" i="0">
                          <a:solidFill>
                            <a:srgbClr val="FFFFFF"/>
                          </a:solidFill>
                          <a:latin typeface="等线" panose="02010600030101010101" charset="-122"/>
                          <a:ea typeface="等线" panose="02010600030101010101" charset="-122"/>
                        </a:rPr>
                        <a:t>pcs </a:t>
                      </a:r>
                      <a:r>
                        <a:rPr lang="zh-CN" altLang="en-US" sz="1300" b="1" i="0">
                          <a:solidFill>
                            <a:srgbClr val="FFFFFF"/>
                          </a:solidFill>
                          <a:latin typeface="等线" panose="02010600030101010101" charset="-122"/>
                          <a:ea typeface="等线" panose="02010600030101010101" charset="-122"/>
                        </a:rPr>
                        <a:t>）</a:t>
                      </a:r>
                      <a:endParaRPr lang="zh-CN" altLang="en-US" sz="1300" b="1" i="0">
                        <a:solidFill>
                          <a:srgbClr val="FFFFFF"/>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1A365D"/>
                    </a:solidFill>
                  </a:tcPr>
                </a:tc>
                <a:tc hMerge="1">
                  <a:tcP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c hMerge="1">
                  <a:tcPr>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r>
              <a:tr h="542290">
                <a:tc>
                  <a:txBody>
                    <a:bodyPr/>
                    <a:p>
                      <a:pPr algn="ctr" fontAlgn="ctr"/>
                      <a:r>
                        <a:rPr lang="en-US" altLang="zh-CN" sz="1200" b="1" i="0">
                          <a:solidFill>
                            <a:srgbClr val="000000"/>
                          </a:solidFill>
                          <a:latin typeface="等线" panose="02010600030101010101" charset="-122"/>
                          <a:ea typeface="等线" panose="02010600030101010101" charset="-122"/>
                        </a:rPr>
                        <a:t>Specifications</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r>
                        <a:rPr lang="en-US" altLang="zh-CN" sz="1200" b="1" i="0">
                          <a:solidFill>
                            <a:srgbClr val="000000"/>
                          </a:solidFill>
                          <a:latin typeface="等线" panose="02010600030101010101" charset="-122"/>
                          <a:ea typeface="等线" panose="02010600030101010101" charset="-122"/>
                        </a:rPr>
                        <a:t>G.W /N.W(KG)</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r>
                        <a:rPr lang="en-US" altLang="zh-CN" sz="1200" b="1" i="0">
                          <a:solidFill>
                            <a:srgbClr val="000000"/>
                          </a:solidFill>
                          <a:latin typeface="等线" panose="02010600030101010101" charset="-122"/>
                          <a:ea typeface="等线" panose="02010600030101010101" charset="-122"/>
                        </a:rPr>
                        <a:t>20GP</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r>
                        <a:rPr lang="en-US" altLang="zh-CN" sz="1200" b="1" i="0">
                          <a:solidFill>
                            <a:srgbClr val="000000"/>
                          </a:solidFill>
                          <a:latin typeface="等线" panose="02010600030101010101" charset="-122"/>
                          <a:ea typeface="等线" panose="02010600030101010101" charset="-122"/>
                        </a:rPr>
                        <a:t>40GP</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r>
                        <a:rPr lang="en-US" altLang="zh-CN" sz="1200" b="1" i="0">
                          <a:solidFill>
                            <a:srgbClr val="000000"/>
                          </a:solidFill>
                          <a:latin typeface="等线" panose="02010600030101010101" charset="-122"/>
                          <a:ea typeface="等线" panose="02010600030101010101" charset="-122"/>
                        </a:rPr>
                        <a:t>40HQ</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r>
              <a:tr h="532130">
                <a:tc>
                  <a:txBody>
                    <a:bodyPr/>
                    <a:p>
                      <a:pPr algn="ctr" fontAlgn="ctr"/>
                      <a:r>
                        <a:rPr lang="en-US" altLang="zh-CN" sz="1200" b="0" i="0">
                          <a:solidFill>
                            <a:srgbClr val="000000"/>
                          </a:solidFill>
                          <a:latin typeface="等线" panose="02010600030101010101" charset="-122"/>
                          <a:ea typeface="等线" panose="02010600030101010101" charset="-122"/>
                        </a:rPr>
                        <a:t>Wall Fan</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r>
                        <a:rPr lang="en-US" altLang="zh-CN" sz="1200" b="0" i="0">
                          <a:solidFill>
                            <a:srgbClr val="000000"/>
                          </a:solidFill>
                          <a:latin typeface="等线" panose="02010600030101010101" charset="-122"/>
                          <a:ea typeface="等线" panose="02010600030101010101" charset="-122"/>
                        </a:rPr>
                        <a:t>3.9/3</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r>
                        <a:rPr lang="en-US" altLang="zh-CN" sz="1100" b="0" i="0">
                          <a:solidFill>
                            <a:srgbClr val="000000"/>
                          </a:solidFill>
                          <a:latin typeface="宋体" panose="02010600030101010101" pitchFamily="2" charset="-122"/>
                          <a:ea typeface="宋体" panose="02010600030101010101" pitchFamily="2" charset="-122"/>
                        </a:rPr>
                        <a:t>496</a:t>
                      </a:r>
                      <a:r>
                        <a:rPr lang="en-US" altLang="zh-CN" sz="1100" b="0" i="0">
                          <a:solidFill>
                            <a:srgbClr val="000000"/>
                          </a:solidFill>
                          <a:latin typeface="宋体" panose="02010600030101010101" pitchFamily="2" charset="-122"/>
                          <a:ea typeface="宋体" panose="02010600030101010101" pitchFamily="2" charset="-122"/>
                        </a:rPr>
                        <a:t> </a:t>
                      </a:r>
                      <a:endParaRPr lang="en-US" altLang="zh-CN" sz="1100" b="0" i="0">
                        <a:solidFill>
                          <a:srgbClr val="000000"/>
                        </a:solidFill>
                        <a:latin typeface="宋体" panose="02010600030101010101" pitchFamily="2" charset="-122"/>
                        <a:ea typeface="宋体" panose="02010600030101010101" pitchFamily="2"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r>
                        <a:rPr lang="en-US" altLang="zh-CN" sz="1100" b="0" i="0">
                          <a:solidFill>
                            <a:srgbClr val="000000"/>
                          </a:solidFill>
                          <a:latin typeface="宋体" panose="02010600030101010101" pitchFamily="2" charset="-122"/>
                          <a:ea typeface="宋体" panose="02010600030101010101" pitchFamily="2" charset="-122"/>
                        </a:rPr>
                        <a:t>1091</a:t>
                      </a:r>
                      <a:r>
                        <a:rPr lang="en-US" altLang="zh-CN" sz="1100" b="0" i="0">
                          <a:solidFill>
                            <a:srgbClr val="000000"/>
                          </a:solidFill>
                          <a:latin typeface="宋体" panose="02010600030101010101" pitchFamily="2" charset="-122"/>
                          <a:ea typeface="宋体" panose="02010600030101010101" pitchFamily="2" charset="-122"/>
                        </a:rPr>
                        <a:t> </a:t>
                      </a:r>
                      <a:endParaRPr lang="en-US" altLang="zh-CN" sz="1100" b="0" i="0">
                        <a:solidFill>
                          <a:srgbClr val="000000"/>
                        </a:solidFill>
                        <a:latin typeface="宋体" panose="02010600030101010101" pitchFamily="2" charset="-122"/>
                        <a:ea typeface="宋体" panose="02010600030101010101" pitchFamily="2"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r>
                        <a:rPr lang="en-US" altLang="zh-CN" sz="1100" b="0" i="0">
                          <a:solidFill>
                            <a:srgbClr val="000000"/>
                          </a:solidFill>
                          <a:latin typeface="宋体" panose="02010600030101010101" pitchFamily="2" charset="-122"/>
                          <a:ea typeface="宋体" panose="02010600030101010101" pitchFamily="2" charset="-122"/>
                        </a:rPr>
                        <a:t>1349</a:t>
                      </a:r>
                      <a:r>
                        <a:rPr lang="en-US" altLang="zh-CN" sz="1100" b="0" i="0">
                          <a:solidFill>
                            <a:srgbClr val="000000"/>
                          </a:solidFill>
                          <a:latin typeface="宋体" panose="02010600030101010101" pitchFamily="2" charset="-122"/>
                          <a:ea typeface="宋体" panose="02010600030101010101" pitchFamily="2" charset="-122"/>
                        </a:rPr>
                        <a:t> </a:t>
                      </a:r>
                      <a:endParaRPr lang="en-US" altLang="zh-CN" sz="1100" b="0" i="0">
                        <a:solidFill>
                          <a:srgbClr val="000000"/>
                        </a:solidFill>
                        <a:latin typeface="宋体" panose="02010600030101010101" pitchFamily="2" charset="-122"/>
                        <a:ea typeface="宋体" panose="02010600030101010101" pitchFamily="2"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r>
            </a:tbl>
          </a:graphicData>
        </a:graphic>
      </p:graphicFrame>
      <p:pic>
        <p:nvPicPr>
          <p:cNvPr id="3" name="图片 2" descr="微信图片_20251225165208_707_96"/>
          <p:cNvPicPr>
            <a:picLocks noChangeAspect="1"/>
          </p:cNvPicPr>
          <p:nvPr/>
        </p:nvPicPr>
        <p:blipFill>
          <a:blip r:embed="rId1"/>
          <a:stretch>
            <a:fillRect/>
          </a:stretch>
        </p:blipFill>
        <p:spPr>
          <a:xfrm>
            <a:off x="7027545" y="643255"/>
            <a:ext cx="5163185" cy="5163185"/>
          </a:xfrm>
          <a:prstGeom prst="rect">
            <a:avLst/>
          </a:prstGeom>
        </p:spPr>
      </p:pic>
    </p:spTree>
    <p:custDataLst>
      <p:tags r:id="rId2"/>
    </p:custData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5" name="表格 14"/>
          <p:cNvGraphicFramePr/>
          <p:nvPr/>
        </p:nvGraphicFramePr>
        <p:xfrm>
          <a:off x="15240" y="-20955"/>
          <a:ext cx="6913880" cy="6246495"/>
        </p:xfrm>
        <a:graphic>
          <a:graphicData uri="http://schemas.openxmlformats.org/drawingml/2006/table">
            <a:tbl>
              <a:tblPr/>
              <a:tblGrid>
                <a:gridCol w="1387475"/>
                <a:gridCol w="1941830"/>
                <a:gridCol w="1122680"/>
                <a:gridCol w="602615"/>
                <a:gridCol w="1859280"/>
              </a:tblGrid>
              <a:tr h="1042035">
                <a:tc gridSpan="5">
                  <a:txBody>
                    <a:bodyPr/>
                    <a:p>
                      <a:pPr algn="ctr" fontAlgn="ctr"/>
                      <a:r>
                        <a:rPr lang="en-US" altLang="zh-CN" sz="1700" b="1">
                          <a:solidFill>
                            <a:srgbClr val="000000"/>
                          </a:solidFill>
                          <a:latin typeface="等线" panose="02010600030101010101" charset="-122"/>
                          <a:ea typeface="等线" panose="02010600030101010101" charset="-122"/>
                          <a:sym typeface="+mn-ea"/>
                        </a:rPr>
                        <a:t>Specifications</a:t>
                      </a:r>
                      <a:r>
                        <a:rPr lang="zh-CN" altLang="en-US" sz="1700" b="1">
                          <a:solidFill>
                            <a:srgbClr val="000000"/>
                          </a:solidFill>
                          <a:latin typeface="等线" panose="02010600030101010101" charset="-122"/>
                          <a:ea typeface="等线" panose="02010600030101010101" charset="-122"/>
                          <a:sym typeface="+mn-ea"/>
                        </a:rPr>
                        <a:t>：</a:t>
                      </a:r>
                      <a:r>
                        <a:rPr lang="en-US" altLang="zh-CN" sz="1700" b="1">
                          <a:solidFill>
                            <a:srgbClr val="000000"/>
                          </a:solidFill>
                          <a:latin typeface="等线" panose="02010600030101010101" charset="-122"/>
                          <a:ea typeface="等线" panose="02010600030101010101" charset="-122"/>
                          <a:sym typeface="+mn-ea"/>
                        </a:rPr>
                        <a:t>Wall Fan-FB-4510</a:t>
                      </a:r>
                      <a:endParaRPr lang="en-US" altLang="zh-CN" sz="1700" b="1">
                        <a:solidFill>
                          <a:srgbClr val="000000"/>
                        </a:solidFill>
                        <a:latin typeface="等线" panose="02010600030101010101" charset="-122"/>
                        <a:ea typeface="等线" panose="02010600030101010101" charset="-122"/>
                        <a:sym typeface="+mn-ea"/>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hMerge="1">
                  <a:tcP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c hMerge="1">
                  <a:tcP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c hMerge="1">
                  <a:tcP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c hMerge="1">
                  <a:tcPr>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r>
              <a:tr h="396240">
                <a:tc gridSpan="2">
                  <a:txBody>
                    <a:bodyPr/>
                    <a:p>
                      <a:pPr algn="ctr" fontAlgn="ctr"/>
                      <a:r>
                        <a:rPr lang="en-US" altLang="zh-CN" sz="1300" b="1" i="0">
                          <a:solidFill>
                            <a:srgbClr val="FFFFFF"/>
                          </a:solidFill>
                          <a:latin typeface="等线" panose="02010600030101010101" charset="-122"/>
                          <a:ea typeface="等线" panose="02010600030101010101" charset="-122"/>
                        </a:rPr>
                        <a:t>Product Specifications</a:t>
                      </a:r>
                      <a:endParaRPr lang="en-US" altLang="zh-CN" sz="1300" b="1" i="0">
                        <a:solidFill>
                          <a:srgbClr val="FFFFFF"/>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1A365D"/>
                    </a:solidFill>
                  </a:tcPr>
                </a:tc>
                <a:tc hMerge="1">
                  <a:tcPr>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c>
                  <a:txBody>
                    <a:bodyPr/>
                    <a:p>
                      <a:pPr algn="l" fontAlgn="ctr"/>
                      <a:r>
                        <a:rPr lang="en-US" altLang="zh-CN" sz="1300" b="1" i="0">
                          <a:solidFill>
                            <a:srgbClr val="FFFFFF"/>
                          </a:solidFill>
                          <a:latin typeface="等线" panose="02010600030101010101" charset="-122"/>
                          <a:ea typeface="等线" panose="02010600030101010101" charset="-122"/>
                        </a:rPr>
                        <a:t>Customizable</a:t>
                      </a:r>
                      <a:endParaRPr lang="en-US" altLang="zh-CN" sz="1300" b="1" i="0">
                        <a:solidFill>
                          <a:srgbClr val="FFFFFF"/>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1A365D"/>
                    </a:solidFill>
                  </a:tcPr>
                </a:tc>
                <a:tc gridSpan="2">
                  <a:txBody>
                    <a:bodyPr/>
                    <a:p>
                      <a:pPr algn="ctr" fontAlgn="ctr"/>
                      <a:r>
                        <a:rPr lang="en-US" altLang="zh-CN" sz="1300" b="1" i="0">
                          <a:solidFill>
                            <a:srgbClr val="FFFFFF"/>
                          </a:solidFill>
                          <a:latin typeface="等线" panose="02010600030101010101" charset="-122"/>
                          <a:ea typeface="等线" panose="02010600030101010101" charset="-122"/>
                        </a:rPr>
                        <a:t>Product Selling Points</a:t>
                      </a:r>
                      <a:endParaRPr lang="en-US" altLang="zh-CN" sz="1300" b="1" i="0">
                        <a:solidFill>
                          <a:srgbClr val="FFFFFF"/>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1A365D"/>
                    </a:solidFill>
                  </a:tcPr>
                </a:tc>
                <a:tc hMerge="1">
                  <a:tcPr>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r>
              <a:tr h="351790">
                <a:tc>
                  <a:txBody>
                    <a:bodyPr/>
                    <a:p>
                      <a:pPr algn="l" fontAlgn="ctr"/>
                      <a:r>
                        <a:rPr lang="en-US" altLang="zh-CN" sz="1200" b="1" i="0">
                          <a:solidFill>
                            <a:srgbClr val="000000"/>
                          </a:solidFill>
                          <a:latin typeface="等线" panose="02010600030101010101" charset="-122"/>
                          <a:ea typeface="等线" panose="02010600030101010101" charset="-122"/>
                        </a:rPr>
                        <a:t> Rated Voltage</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l" fontAlgn="ctr"/>
                      <a:r>
                        <a:rPr lang="en-US" altLang="zh-CN" sz="1200" b="0" i="0">
                          <a:solidFill>
                            <a:srgbClr val="000000"/>
                          </a:solidFill>
                          <a:latin typeface="等线" panose="02010600030101010101" charset="-122"/>
                          <a:ea typeface="等线" panose="02010600030101010101" charset="-122"/>
                        </a:rPr>
                        <a:t>220V~50Hz</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r>
                        <a:rPr lang="en-US" altLang="zh-CN" sz="1200" b="1" i="0">
                          <a:solidFill>
                            <a:srgbClr val="22C55E"/>
                          </a:solidFill>
                          <a:latin typeface="等线" panose="02010600030101010101" charset="-122"/>
                          <a:ea typeface="等线" panose="02010600030101010101" charset="-122"/>
                        </a:rPr>
                        <a:t>✓</a:t>
                      </a:r>
                      <a:endParaRPr lang="en-US" altLang="zh-CN" sz="1200" b="1" i="0">
                        <a:solidFill>
                          <a:srgbClr val="22C55E"/>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gridSpan="2">
                  <a:txBody>
                    <a:bodyPr/>
                    <a:p>
                      <a:pPr algn="ctr" fontAlgn="ctr"/>
                      <a:r>
                        <a:rPr lang="en-US" altLang="zh-CN" sz="1200">
                          <a:solidFill>
                            <a:srgbClr val="000000"/>
                          </a:solidFill>
                          <a:latin typeface="等线" panose="02010600030101010101" charset="-122"/>
                          <a:ea typeface="等线" panose="02010600030101010101" charset="-122"/>
                          <a:sym typeface="+mn-ea"/>
                        </a:rPr>
                        <a:t>3-speed rotary knob control</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hMerge="1">
                  <a:tcPr>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r>
              <a:tr h="352425">
                <a:tc>
                  <a:txBody>
                    <a:bodyPr/>
                    <a:p>
                      <a:pPr algn="l" fontAlgn="ctr"/>
                      <a:r>
                        <a:rPr lang="en-US" altLang="zh-CN" sz="1200" b="1" i="0">
                          <a:solidFill>
                            <a:srgbClr val="000000"/>
                          </a:solidFill>
                          <a:latin typeface="等线" panose="02010600030101010101" charset="-122"/>
                          <a:ea typeface="等线" panose="02010600030101010101" charset="-122"/>
                        </a:rPr>
                        <a:t> Rated Power</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l" fontAlgn="ctr"/>
                      <a:r>
                        <a:rPr lang="en-US" altLang="zh-CN" sz="1200">
                          <a:solidFill>
                            <a:srgbClr val="000000"/>
                          </a:solidFill>
                          <a:latin typeface="等线" panose="02010600030101010101" charset="-122"/>
                          <a:ea typeface="等线" panose="02010600030101010101" charset="-122"/>
                          <a:sym typeface="+mn-ea"/>
                        </a:rPr>
                        <a:t>60W</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r>
                        <a:rPr lang="en-US" altLang="zh-CN" sz="1200" b="1" i="0">
                          <a:solidFill>
                            <a:srgbClr val="22C55E"/>
                          </a:solidFill>
                          <a:latin typeface="等线" panose="02010600030101010101" charset="-122"/>
                          <a:ea typeface="等线" panose="02010600030101010101" charset="-122"/>
                        </a:rPr>
                        <a:t>✓</a:t>
                      </a:r>
                      <a:endParaRPr lang="en-US" altLang="zh-CN" sz="1200" b="1" i="0">
                        <a:solidFill>
                          <a:srgbClr val="22C55E"/>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gridSpan="2">
                  <a:txBody>
                    <a:bodyPr/>
                    <a:p>
                      <a:pPr algn="ctr" fontAlgn="ctr"/>
                      <a:r>
                        <a:rPr lang="en-US" altLang="zh-CN" sz="1200" b="0" i="0">
                          <a:solidFill>
                            <a:srgbClr val="000000"/>
                          </a:solidFill>
                          <a:latin typeface="等线" panose="02010600030101010101" charset="-122"/>
                          <a:ea typeface="等线" panose="02010600030101010101" charset="-122"/>
                        </a:rPr>
                        <a:t>Left &amp; right oscillation</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hMerge="1">
                  <a:tcPr>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r>
              <a:tr h="351790">
                <a:tc>
                  <a:txBody>
                    <a:bodyPr/>
                    <a:p>
                      <a:pPr algn="l" fontAlgn="ctr"/>
                      <a:r>
                        <a:rPr lang="en-US" altLang="zh-CN" sz="1200" b="1" i="0">
                          <a:solidFill>
                            <a:srgbClr val="000000"/>
                          </a:solidFill>
                          <a:latin typeface="等线" panose="02010600030101010101" charset="-122"/>
                          <a:ea typeface="等线" panose="02010600030101010101" charset="-122"/>
                        </a:rPr>
                        <a:t> Body Material</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l" fontAlgn="ctr"/>
                      <a:r>
                        <a:rPr lang="en-US" altLang="zh-CN" sz="1200">
                          <a:solidFill>
                            <a:srgbClr val="000000"/>
                          </a:solidFill>
                          <a:latin typeface="等线" panose="02010600030101010101" charset="-122"/>
                          <a:ea typeface="等线" panose="02010600030101010101" charset="-122"/>
                          <a:sym typeface="+mn-ea"/>
                        </a:rPr>
                        <a:t>Metal &amp; Polypropylene (PP)</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r>
                        <a:rPr lang="en-US" altLang="zh-CN" sz="1200" b="1" i="0">
                          <a:solidFill>
                            <a:srgbClr val="22C55E"/>
                          </a:solidFill>
                          <a:latin typeface="等线" panose="02010600030101010101" charset="-122"/>
                          <a:ea typeface="等线" panose="02010600030101010101" charset="-122"/>
                        </a:rPr>
                        <a:t>✓</a:t>
                      </a:r>
                      <a:endParaRPr lang="en-US" altLang="zh-CN" sz="1200" b="1" i="0">
                        <a:solidFill>
                          <a:srgbClr val="22C55E"/>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gridSpan="2">
                  <a:txBody>
                    <a:bodyPr/>
                    <a:p>
                      <a:pPr algn="ctr" fontAlgn="ctr"/>
                      <a:r>
                        <a:rPr lang="en-US" altLang="zh-CN" sz="1200" b="0" i="0">
                          <a:solidFill>
                            <a:srgbClr val="000000"/>
                          </a:solidFill>
                          <a:latin typeface="等线" panose="02010600030101010101" charset="-122"/>
                          <a:ea typeface="等线" panose="02010600030101010101" charset="-122"/>
                        </a:rPr>
                        <a:t>wall-mounted, space-saving</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hMerge="1">
                  <a:tcPr>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r>
              <a:tr h="352425">
                <a:tc>
                  <a:txBody>
                    <a:bodyPr/>
                    <a:p>
                      <a:pPr algn="l" fontAlgn="ctr"/>
                      <a:r>
                        <a:rPr lang="en-US" altLang="zh-CN" sz="1200" b="1" i="0">
                          <a:solidFill>
                            <a:srgbClr val="000000"/>
                          </a:solidFill>
                          <a:latin typeface="等线" panose="02010600030101010101" charset="-122"/>
                          <a:ea typeface="等线" panose="02010600030101010101" charset="-122"/>
                        </a:rPr>
                        <a:t> Product Size</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l" fontAlgn="ctr"/>
                      <a:r>
                        <a:rPr lang="en-US" altLang="zh-CN" sz="1200" b="0" i="0">
                          <a:solidFill>
                            <a:srgbClr val="000000"/>
                          </a:solidFill>
                          <a:latin typeface="等线" panose="02010600030101010101" charset="-122"/>
                          <a:ea typeface="等线" panose="02010600030101010101" charset="-122"/>
                        </a:rPr>
                        <a:t>500*330*590mm</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endParaRPr sz="1200" b="1" i="0">
                        <a:solidFill>
                          <a:srgbClr val="22C55E"/>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gridSpan="2">
                  <a:txBody>
                    <a:bodyPr/>
                    <a:p>
                      <a:pPr algn="ctr" fontAlgn="ctr"/>
                      <a:r>
                        <a:rPr lang="en-US" altLang="zh-CN" sz="1200" b="0" i="0">
                          <a:solidFill>
                            <a:srgbClr val="000000"/>
                          </a:solidFill>
                          <a:latin typeface="等线" panose="02010600030101010101" charset="-122"/>
                          <a:ea typeface="等线" panose="02010600030101010101" charset="-122"/>
                        </a:rPr>
                        <a:t>Powerful airflow, quiet operation</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hMerge="1">
                  <a:tcPr>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r>
              <a:tr h="374015">
                <a:tc>
                  <a:txBody>
                    <a:bodyPr/>
                    <a:p>
                      <a:pPr algn="l" fontAlgn="ctr"/>
                      <a:r>
                        <a:rPr lang="en-US" altLang="zh-CN" sz="1200" b="1" i="0">
                          <a:solidFill>
                            <a:srgbClr val="000000"/>
                          </a:solidFill>
                          <a:latin typeface="等线" panose="02010600030101010101" charset="-122"/>
                          <a:ea typeface="等线" panose="02010600030101010101" charset="-122"/>
                        </a:rPr>
                        <a:t> Carton Size</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l" fontAlgn="ctr"/>
                      <a:r>
                        <a:rPr lang="en-US" altLang="zh-CN" sz="1200" b="0" i="0">
                          <a:solidFill>
                            <a:srgbClr val="000000"/>
                          </a:solidFill>
                          <a:latin typeface="等线" panose="02010600030101010101" charset="-122"/>
                          <a:ea typeface="等线" panose="02010600030101010101" charset="-122"/>
                        </a:rPr>
                        <a:t>502*200*502mm</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endParaRPr sz="1200" b="1" i="0">
                        <a:solidFill>
                          <a:srgbClr val="22C55E"/>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gridSpan="2">
                  <a:txBody>
                    <a:bodyPr/>
                    <a:p>
                      <a:pPr algn="ctr" fontAlgn="ctr"/>
                      <a:r>
                        <a:rPr lang="en-US" altLang="zh-CN" sz="1200" b="0" i="0">
                          <a:solidFill>
                            <a:srgbClr val="000000"/>
                          </a:solidFill>
                          <a:latin typeface="等线" panose="02010600030101010101" charset="-122"/>
                          <a:ea typeface="等线" panose="02010600030101010101" charset="-122"/>
                        </a:rPr>
                        <a:t>Dense safety grill protection</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hMerge="1">
                  <a:tcPr>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r>
              <a:tr h="352425">
                <a:tc>
                  <a:txBody>
                    <a:bodyPr/>
                    <a:p>
                      <a:pPr algn="l" fontAlgn="ctr"/>
                      <a:r>
                        <a:rPr lang="en-US" altLang="zh-CN" sz="1200" b="1" i="0">
                          <a:solidFill>
                            <a:srgbClr val="000000"/>
                          </a:solidFill>
                          <a:latin typeface="等线" panose="02010600030101010101" charset="-122"/>
                          <a:ea typeface="等线" panose="02010600030101010101" charset="-122"/>
                        </a:rPr>
                        <a:t> Control Mode</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l" fontAlgn="ctr"/>
                      <a:r>
                        <a:rPr lang="en-US" altLang="zh-CN" sz="1200">
                          <a:solidFill>
                            <a:srgbClr val="000000"/>
                          </a:solidFill>
                          <a:latin typeface="等线" panose="02010600030101010101" charset="-122"/>
                          <a:ea typeface="等线" panose="02010600030101010101" charset="-122"/>
                          <a:sym typeface="+mn-ea"/>
                        </a:rPr>
                        <a:t>Rotary Knob Control</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r>
                        <a:rPr lang="en-US" altLang="zh-CN" sz="1200" b="1" i="0">
                          <a:solidFill>
                            <a:srgbClr val="22C55E"/>
                          </a:solidFill>
                          <a:latin typeface="等线" panose="02010600030101010101" charset="-122"/>
                          <a:ea typeface="等线" panose="02010600030101010101" charset="-122"/>
                        </a:rPr>
                        <a:t>✓</a:t>
                      </a:r>
                      <a:endParaRPr lang="en-US" altLang="zh-CN" sz="1200" b="1" i="0">
                        <a:solidFill>
                          <a:srgbClr val="22C55E"/>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gridSpan="2">
                  <a:txBody>
                    <a:bodyPr/>
                    <a:p>
                      <a:pPr algn="ctr" fontAlgn="ctr"/>
                      <a:r>
                        <a:rPr lang="en-US" altLang="zh-CN" sz="1200" b="0" i="0">
                          <a:solidFill>
                            <a:srgbClr val="000000"/>
                          </a:solidFill>
                          <a:latin typeface="等线" panose="02010600030101010101" charset="-122"/>
                          <a:ea typeface="等线" panose="02010600030101010101" charset="-122"/>
                        </a:rPr>
                        <a:t>Better when used with air conditioner</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hMerge="1">
                  <a:tcPr>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r>
              <a:tr h="351790">
                <a:tc>
                  <a:txBody>
                    <a:bodyPr/>
                    <a:p>
                      <a:pPr algn="l" fontAlgn="ctr"/>
                      <a:r>
                        <a:rPr lang="en-US" altLang="zh-CN" sz="1200" b="1" i="0">
                          <a:solidFill>
                            <a:srgbClr val="000000"/>
                          </a:solidFill>
                          <a:latin typeface="等线" panose="02010600030101010101" charset="-122"/>
                          <a:ea typeface="等线" panose="02010600030101010101" charset="-122"/>
                        </a:rPr>
                        <a:t> Packing Qty.</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l" fontAlgn="ctr"/>
                      <a:r>
                        <a:rPr lang="en-US" altLang="zh-CN" sz="1200" b="0" i="0">
                          <a:solidFill>
                            <a:srgbClr val="000000"/>
                          </a:solidFill>
                          <a:latin typeface="等线" panose="02010600030101010101" charset="-122"/>
                          <a:ea typeface="等线" panose="02010600030101010101" charset="-122"/>
                        </a:rPr>
                        <a:t>1 pcs/ctn</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r>
                        <a:rPr lang="en-US" altLang="zh-CN" sz="1200" b="1" i="0">
                          <a:solidFill>
                            <a:srgbClr val="22C55E"/>
                          </a:solidFill>
                          <a:latin typeface="等线" panose="02010600030101010101" charset="-122"/>
                          <a:ea typeface="等线" panose="02010600030101010101" charset="-122"/>
                        </a:rPr>
                        <a:t>✓</a:t>
                      </a:r>
                      <a:endParaRPr lang="en-US" altLang="zh-CN" sz="1200" b="1" i="0">
                        <a:solidFill>
                          <a:srgbClr val="22C55E"/>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gridSpan="2">
                  <a:txBody>
                    <a:bodyPr/>
                    <a:p>
                      <a:pPr algn="ctr" fontAlgn="ctr"/>
                      <a:r>
                        <a:rPr lang="en-US" altLang="zh-CN" sz="1200">
                          <a:solidFill>
                            <a:srgbClr val="000000"/>
                          </a:solidFill>
                          <a:latin typeface="等线" panose="02010600030101010101" charset="-122"/>
                          <a:ea typeface="等线" panose="02010600030101010101" charset="-122"/>
                          <a:sym typeface="+mn-ea"/>
                        </a:rPr>
                        <a:t>Customizable colors</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hMerge="1">
                  <a:tcPr>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r>
              <a:tr h="352425">
                <a:tc>
                  <a:txBody>
                    <a:bodyPr/>
                    <a:p>
                      <a:pPr algn="l" fontAlgn="ctr"/>
                      <a:r>
                        <a:rPr lang="en-US" altLang="zh-CN" sz="1200" b="1" i="0">
                          <a:solidFill>
                            <a:srgbClr val="000000"/>
                          </a:solidFill>
                          <a:latin typeface="等线" panose="02010600030101010101" charset="-122"/>
                          <a:ea typeface="等线" panose="02010600030101010101" charset="-122"/>
                        </a:rPr>
                        <a:t> Blade Quantity</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l" fontAlgn="ctr"/>
                      <a:r>
                        <a:rPr lang="en-US" altLang="zh-CN" sz="1200">
                          <a:solidFill>
                            <a:srgbClr val="000000"/>
                          </a:solidFill>
                          <a:latin typeface="等线" panose="02010600030101010101" charset="-122"/>
                          <a:ea typeface="等线" panose="02010600030101010101" charset="-122"/>
                          <a:sym typeface="+mn-ea"/>
                        </a:rPr>
                        <a:t>5 aluminum blades</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r>
                        <a:rPr lang="en-US" altLang="zh-CN" sz="1200" b="1" i="0">
                          <a:solidFill>
                            <a:srgbClr val="22C55E"/>
                          </a:solidFill>
                          <a:latin typeface="等线" panose="02010600030101010101" charset="-122"/>
                          <a:ea typeface="等线" panose="02010600030101010101" charset="-122"/>
                        </a:rPr>
                        <a:t>✓</a:t>
                      </a:r>
                      <a:endParaRPr lang="en-US" altLang="zh-CN" sz="1200" b="1" i="0">
                        <a:solidFill>
                          <a:srgbClr val="22C55E"/>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gridSpan="2">
                  <a:txBody>
                    <a:bodyPr/>
                    <a:p>
                      <a:pPr algn="ctr" fontAlgn="ctr"/>
                      <a:r>
                        <a:rPr lang="en-US" altLang="zh-CN" sz="1200" b="0" i="0">
                          <a:solidFill>
                            <a:srgbClr val="000000"/>
                          </a:solidFill>
                          <a:latin typeface="等线" panose="02010600030101010101" charset="-122"/>
                          <a:ea typeface="等线" panose="02010600030101010101" charset="-122"/>
                        </a:rPr>
                        <a:t>OEM &amp; ODM supported</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hMerge="1">
                  <a:tcPr>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r>
              <a:tr h="351790">
                <a:tc>
                  <a:txBody>
                    <a:bodyPr/>
                    <a:p>
                      <a:pPr algn="l" fontAlgn="ctr"/>
                      <a:r>
                        <a:rPr lang="en-US" altLang="zh-CN" sz="1200" b="1" i="0">
                          <a:solidFill>
                            <a:srgbClr val="000000"/>
                          </a:solidFill>
                          <a:latin typeface="等线" panose="02010600030101010101" charset="-122"/>
                          <a:ea typeface="等线" panose="02010600030101010101" charset="-122"/>
                        </a:rPr>
                        <a:t> Oscillation</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l" fontAlgn="ctr"/>
                      <a:r>
                        <a:rPr lang="en-US" altLang="zh-CN" sz="1200" b="0" i="0">
                          <a:solidFill>
                            <a:srgbClr val="000000"/>
                          </a:solidFill>
                          <a:latin typeface="等线" panose="02010600030101010101" charset="-122"/>
                          <a:ea typeface="等线" panose="02010600030101010101" charset="-122"/>
                        </a:rPr>
                        <a:t>Left &amp; Right Oscillation</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l" fontAlgn="ctr"/>
                      <a:endParaRPr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gridSpan="2">
                  <a:txBody>
                    <a:bodyPr/>
                    <a:p>
                      <a:pPr algn="ctr" fontAlgn="ctr"/>
                      <a:r>
                        <a:rPr lang="en-US" altLang="zh-CN" sz="1200" b="0" i="0">
                          <a:solidFill>
                            <a:srgbClr val="000000"/>
                          </a:solidFill>
                          <a:latin typeface="等线" panose="02010600030101010101" charset="-122"/>
                          <a:ea typeface="等线" panose="02010600030101010101" charset="-122"/>
                        </a:rPr>
                        <a:t>Carton color is customizable</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hMerge="1">
                  <a:tcPr>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r>
              <a:tr h="542925">
                <a:tc>
                  <a:txBody>
                    <a:bodyPr/>
                    <a:p>
                      <a:pPr algn="ctr" fontAlgn="ctr"/>
                      <a:r>
                        <a:rPr lang="en-US" altLang="zh-CN" sz="1300" b="1" i="0">
                          <a:solidFill>
                            <a:srgbClr val="FFFFFF"/>
                          </a:solidFill>
                          <a:latin typeface="等线" panose="02010600030101010101" charset="-122"/>
                          <a:ea typeface="等线" panose="02010600030101010101" charset="-122"/>
                        </a:rPr>
                        <a:t>Packing Data</a:t>
                      </a:r>
                      <a:endParaRPr lang="en-US" altLang="zh-CN" sz="1300" b="1" i="0">
                        <a:solidFill>
                          <a:srgbClr val="FFFFFF"/>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1A365D"/>
                    </a:solidFill>
                  </a:tcPr>
                </a:tc>
                <a:tc>
                  <a:txBody>
                    <a:bodyPr/>
                    <a:p>
                      <a:pPr algn="l" fontAlgn="ctr"/>
                      <a:endParaRPr sz="13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1A365D"/>
                    </a:solidFill>
                  </a:tcPr>
                </a:tc>
                <a:tc gridSpan="3">
                  <a:txBody>
                    <a:bodyPr/>
                    <a:p>
                      <a:pPr algn="ctr" fontAlgn="ctr"/>
                      <a:r>
                        <a:rPr lang="en-US" altLang="zh-CN" sz="1300" b="1" i="0">
                          <a:solidFill>
                            <a:srgbClr val="FFFFFF"/>
                          </a:solidFill>
                          <a:latin typeface="等线" panose="02010600030101010101" charset="-122"/>
                          <a:ea typeface="等线" panose="02010600030101010101" charset="-122"/>
                        </a:rPr>
                        <a:t>Packing Quantity</a:t>
                      </a:r>
                      <a:r>
                        <a:rPr lang="zh-CN" altLang="en-US" sz="1300" b="1" i="0">
                          <a:solidFill>
                            <a:srgbClr val="FFFFFF"/>
                          </a:solidFill>
                          <a:latin typeface="等线" panose="02010600030101010101" charset="-122"/>
                          <a:ea typeface="等线" panose="02010600030101010101" charset="-122"/>
                        </a:rPr>
                        <a:t>（</a:t>
                      </a:r>
                      <a:r>
                        <a:rPr lang="en-US" altLang="zh-CN" sz="1300" b="1" i="0">
                          <a:solidFill>
                            <a:srgbClr val="FFFFFF"/>
                          </a:solidFill>
                          <a:latin typeface="等线" panose="02010600030101010101" charset="-122"/>
                          <a:ea typeface="等线" panose="02010600030101010101" charset="-122"/>
                        </a:rPr>
                        <a:t>pcs </a:t>
                      </a:r>
                      <a:r>
                        <a:rPr lang="zh-CN" altLang="en-US" sz="1300" b="1" i="0">
                          <a:solidFill>
                            <a:srgbClr val="FFFFFF"/>
                          </a:solidFill>
                          <a:latin typeface="等线" panose="02010600030101010101" charset="-122"/>
                          <a:ea typeface="等线" panose="02010600030101010101" charset="-122"/>
                        </a:rPr>
                        <a:t>）</a:t>
                      </a:r>
                      <a:endParaRPr lang="zh-CN" altLang="en-US" sz="1300" b="1" i="0">
                        <a:solidFill>
                          <a:srgbClr val="FFFFFF"/>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1A365D"/>
                    </a:solidFill>
                  </a:tcPr>
                </a:tc>
                <a:tc hMerge="1">
                  <a:tcP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c hMerge="1">
                  <a:tcPr>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r>
              <a:tr h="542290">
                <a:tc>
                  <a:txBody>
                    <a:bodyPr/>
                    <a:p>
                      <a:pPr algn="ctr" fontAlgn="ctr"/>
                      <a:r>
                        <a:rPr lang="en-US" altLang="zh-CN" sz="1200" b="1" i="0">
                          <a:solidFill>
                            <a:srgbClr val="000000"/>
                          </a:solidFill>
                          <a:latin typeface="等线" panose="02010600030101010101" charset="-122"/>
                          <a:ea typeface="等线" panose="02010600030101010101" charset="-122"/>
                        </a:rPr>
                        <a:t>Specifications</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r>
                        <a:rPr lang="en-US" altLang="zh-CN" sz="1200" b="1" i="0">
                          <a:solidFill>
                            <a:srgbClr val="000000"/>
                          </a:solidFill>
                          <a:latin typeface="等线" panose="02010600030101010101" charset="-122"/>
                          <a:ea typeface="等线" panose="02010600030101010101" charset="-122"/>
                        </a:rPr>
                        <a:t>G.W /N.W(KG)</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r>
                        <a:rPr lang="en-US" altLang="zh-CN" sz="1200" b="1" i="0">
                          <a:solidFill>
                            <a:srgbClr val="000000"/>
                          </a:solidFill>
                          <a:latin typeface="等线" panose="02010600030101010101" charset="-122"/>
                          <a:ea typeface="等线" panose="02010600030101010101" charset="-122"/>
                        </a:rPr>
                        <a:t>20GP</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r>
                        <a:rPr lang="en-US" altLang="zh-CN" sz="1200" b="1" i="0">
                          <a:solidFill>
                            <a:srgbClr val="000000"/>
                          </a:solidFill>
                          <a:latin typeface="等线" panose="02010600030101010101" charset="-122"/>
                          <a:ea typeface="等线" panose="02010600030101010101" charset="-122"/>
                        </a:rPr>
                        <a:t>40GP</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r>
                        <a:rPr lang="en-US" altLang="zh-CN" sz="1200" b="1" i="0">
                          <a:solidFill>
                            <a:srgbClr val="000000"/>
                          </a:solidFill>
                          <a:latin typeface="等线" panose="02010600030101010101" charset="-122"/>
                          <a:ea typeface="等线" panose="02010600030101010101" charset="-122"/>
                        </a:rPr>
                        <a:t>40HQ</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r>
              <a:tr h="532130">
                <a:tc>
                  <a:txBody>
                    <a:bodyPr/>
                    <a:p>
                      <a:pPr algn="ctr" fontAlgn="ctr"/>
                      <a:r>
                        <a:rPr lang="en-US" altLang="zh-CN" sz="1200" b="0" i="0">
                          <a:solidFill>
                            <a:srgbClr val="000000"/>
                          </a:solidFill>
                          <a:latin typeface="等线" panose="02010600030101010101" charset="-122"/>
                          <a:ea typeface="等线" panose="02010600030101010101" charset="-122"/>
                        </a:rPr>
                        <a:t>Wall Fan</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r>
                        <a:rPr lang="en-US" altLang="zh-CN" sz="1200" b="0" i="0">
                          <a:solidFill>
                            <a:srgbClr val="000000"/>
                          </a:solidFill>
                          <a:latin typeface="等线" panose="02010600030101010101" charset="-122"/>
                          <a:ea typeface="等线" panose="02010600030101010101" charset="-122"/>
                        </a:rPr>
                        <a:t>3.9/3</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r>
                        <a:rPr lang="en-US" altLang="zh-CN" sz="1100" b="0" i="0">
                          <a:solidFill>
                            <a:srgbClr val="000000"/>
                          </a:solidFill>
                          <a:latin typeface="宋体" panose="02010600030101010101" pitchFamily="2" charset="-122"/>
                          <a:ea typeface="宋体" panose="02010600030101010101" pitchFamily="2" charset="-122"/>
                        </a:rPr>
                        <a:t>496</a:t>
                      </a:r>
                      <a:r>
                        <a:rPr lang="en-US" altLang="zh-CN" sz="1100" b="0" i="0">
                          <a:solidFill>
                            <a:srgbClr val="000000"/>
                          </a:solidFill>
                          <a:latin typeface="宋体" panose="02010600030101010101" pitchFamily="2" charset="-122"/>
                          <a:ea typeface="宋体" panose="02010600030101010101" pitchFamily="2" charset="-122"/>
                        </a:rPr>
                        <a:t> </a:t>
                      </a:r>
                      <a:endParaRPr lang="en-US" altLang="zh-CN" sz="1100" b="0" i="0">
                        <a:solidFill>
                          <a:srgbClr val="000000"/>
                        </a:solidFill>
                        <a:latin typeface="宋体" panose="02010600030101010101" pitchFamily="2" charset="-122"/>
                        <a:ea typeface="宋体" panose="02010600030101010101" pitchFamily="2"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r>
                        <a:rPr lang="en-US" altLang="zh-CN" sz="1100" b="0" i="0">
                          <a:solidFill>
                            <a:srgbClr val="000000"/>
                          </a:solidFill>
                          <a:latin typeface="宋体" panose="02010600030101010101" pitchFamily="2" charset="-122"/>
                          <a:ea typeface="宋体" panose="02010600030101010101" pitchFamily="2" charset="-122"/>
                        </a:rPr>
                        <a:t>1091</a:t>
                      </a:r>
                      <a:r>
                        <a:rPr lang="en-US" altLang="zh-CN" sz="1100" b="0" i="0">
                          <a:solidFill>
                            <a:srgbClr val="000000"/>
                          </a:solidFill>
                          <a:latin typeface="宋体" panose="02010600030101010101" pitchFamily="2" charset="-122"/>
                          <a:ea typeface="宋体" panose="02010600030101010101" pitchFamily="2" charset="-122"/>
                        </a:rPr>
                        <a:t> </a:t>
                      </a:r>
                      <a:endParaRPr lang="en-US" altLang="zh-CN" sz="1100" b="0" i="0">
                        <a:solidFill>
                          <a:srgbClr val="000000"/>
                        </a:solidFill>
                        <a:latin typeface="宋体" panose="02010600030101010101" pitchFamily="2" charset="-122"/>
                        <a:ea typeface="宋体" panose="02010600030101010101" pitchFamily="2"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r>
                        <a:rPr lang="en-US" altLang="zh-CN" sz="1100" b="0" i="0">
                          <a:solidFill>
                            <a:srgbClr val="000000"/>
                          </a:solidFill>
                          <a:latin typeface="宋体" panose="02010600030101010101" pitchFamily="2" charset="-122"/>
                          <a:ea typeface="宋体" panose="02010600030101010101" pitchFamily="2" charset="-122"/>
                        </a:rPr>
                        <a:t>1349</a:t>
                      </a:r>
                      <a:r>
                        <a:rPr lang="en-US" altLang="zh-CN" sz="1100" b="0" i="0">
                          <a:solidFill>
                            <a:srgbClr val="000000"/>
                          </a:solidFill>
                          <a:latin typeface="宋体" panose="02010600030101010101" pitchFamily="2" charset="-122"/>
                          <a:ea typeface="宋体" panose="02010600030101010101" pitchFamily="2" charset="-122"/>
                        </a:rPr>
                        <a:t> </a:t>
                      </a:r>
                      <a:endParaRPr lang="en-US" altLang="zh-CN" sz="1100" b="0" i="0">
                        <a:solidFill>
                          <a:srgbClr val="000000"/>
                        </a:solidFill>
                        <a:latin typeface="宋体" panose="02010600030101010101" pitchFamily="2" charset="-122"/>
                        <a:ea typeface="宋体" panose="02010600030101010101" pitchFamily="2"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r>
            </a:tbl>
          </a:graphicData>
        </a:graphic>
      </p:graphicFrame>
      <p:pic>
        <p:nvPicPr>
          <p:cNvPr id="2" name="图片 1" descr="微信图片_20251225165208_706_96"/>
          <p:cNvPicPr>
            <a:picLocks noChangeAspect="1"/>
          </p:cNvPicPr>
          <p:nvPr/>
        </p:nvPicPr>
        <p:blipFill>
          <a:blip r:embed="rId1"/>
          <a:stretch>
            <a:fillRect/>
          </a:stretch>
        </p:blipFill>
        <p:spPr>
          <a:xfrm>
            <a:off x="6972935" y="819150"/>
            <a:ext cx="5219065" cy="5219065"/>
          </a:xfrm>
          <a:prstGeom prst="rect">
            <a:avLst/>
          </a:prstGeom>
        </p:spPr>
      </p:pic>
    </p:spTree>
    <p:custDataLst>
      <p:tags r:id="rId2"/>
    </p:custData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5" name="表格 14"/>
          <p:cNvGraphicFramePr/>
          <p:nvPr/>
        </p:nvGraphicFramePr>
        <p:xfrm>
          <a:off x="15240" y="-20955"/>
          <a:ext cx="6913880" cy="6246495"/>
        </p:xfrm>
        <a:graphic>
          <a:graphicData uri="http://schemas.openxmlformats.org/drawingml/2006/table">
            <a:tbl>
              <a:tblPr/>
              <a:tblGrid>
                <a:gridCol w="1170305"/>
                <a:gridCol w="1919604"/>
                <a:gridCol w="1122680"/>
                <a:gridCol w="602615"/>
                <a:gridCol w="1859280"/>
              </a:tblGrid>
              <a:tr h="1042035">
                <a:tc gridSpan="5">
                  <a:txBody>
                    <a:bodyPr/>
                    <a:p>
                      <a:pPr algn="ctr" fontAlgn="ctr"/>
                      <a:r>
                        <a:rPr lang="en-US" altLang="zh-CN" sz="1700" b="1">
                          <a:solidFill>
                            <a:srgbClr val="000000"/>
                          </a:solidFill>
                          <a:latin typeface="等线" panose="02010600030101010101" charset="-122"/>
                          <a:ea typeface="等线" panose="02010600030101010101" charset="-122"/>
                          <a:sym typeface="+mn-ea"/>
                        </a:rPr>
                        <a:t>Specifications</a:t>
                      </a:r>
                      <a:r>
                        <a:rPr lang="zh-CN" altLang="en-US" sz="1700" b="1">
                          <a:solidFill>
                            <a:srgbClr val="000000"/>
                          </a:solidFill>
                          <a:latin typeface="等线" panose="02010600030101010101" charset="-122"/>
                          <a:ea typeface="等线" panose="02010600030101010101" charset="-122"/>
                          <a:sym typeface="+mn-ea"/>
                        </a:rPr>
                        <a:t>：</a:t>
                      </a:r>
                      <a:r>
                        <a:rPr lang="en-US" altLang="zh-CN" sz="1700" b="1">
                          <a:solidFill>
                            <a:srgbClr val="000000"/>
                          </a:solidFill>
                          <a:latin typeface="等线" panose="02010600030101010101" charset="-122"/>
                          <a:ea typeface="等线" panose="02010600030101010101" charset="-122"/>
                          <a:sym typeface="+mn-ea"/>
                        </a:rPr>
                        <a:t>Wall Fan-FB-3510D</a:t>
                      </a:r>
                      <a:endParaRPr lang="en-US" altLang="zh-CN" sz="1700" b="1">
                        <a:solidFill>
                          <a:srgbClr val="000000"/>
                        </a:solidFill>
                        <a:latin typeface="等线" panose="02010600030101010101" charset="-122"/>
                        <a:ea typeface="等线" panose="02010600030101010101" charset="-122"/>
                        <a:sym typeface="+mn-ea"/>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hMerge="1">
                  <a:tcP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c hMerge="1">
                  <a:tcP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c hMerge="1">
                  <a:tcP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c hMerge="1">
                  <a:tcPr>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r>
              <a:tr h="396240">
                <a:tc gridSpan="2">
                  <a:txBody>
                    <a:bodyPr/>
                    <a:p>
                      <a:pPr algn="ctr" fontAlgn="ctr"/>
                      <a:r>
                        <a:rPr lang="en-US" altLang="zh-CN" sz="1300" b="1" i="0">
                          <a:solidFill>
                            <a:srgbClr val="FFFFFF"/>
                          </a:solidFill>
                          <a:latin typeface="等线" panose="02010600030101010101" charset="-122"/>
                          <a:ea typeface="等线" panose="02010600030101010101" charset="-122"/>
                        </a:rPr>
                        <a:t>Product Specifications</a:t>
                      </a:r>
                      <a:endParaRPr lang="en-US" altLang="zh-CN" sz="1300" b="1" i="0">
                        <a:solidFill>
                          <a:srgbClr val="FFFFFF"/>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1A365D"/>
                    </a:solidFill>
                  </a:tcPr>
                </a:tc>
                <a:tc hMerge="1">
                  <a:tcPr>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c>
                  <a:txBody>
                    <a:bodyPr/>
                    <a:p>
                      <a:pPr algn="l" fontAlgn="ctr"/>
                      <a:r>
                        <a:rPr lang="en-US" altLang="zh-CN" sz="1300" b="1" i="0">
                          <a:solidFill>
                            <a:srgbClr val="FFFFFF"/>
                          </a:solidFill>
                          <a:latin typeface="等线" panose="02010600030101010101" charset="-122"/>
                          <a:ea typeface="等线" panose="02010600030101010101" charset="-122"/>
                        </a:rPr>
                        <a:t>Customizable</a:t>
                      </a:r>
                      <a:endParaRPr lang="en-US" altLang="zh-CN" sz="1300" b="1" i="0">
                        <a:solidFill>
                          <a:srgbClr val="FFFFFF"/>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1A365D"/>
                    </a:solidFill>
                  </a:tcPr>
                </a:tc>
                <a:tc gridSpan="2">
                  <a:txBody>
                    <a:bodyPr/>
                    <a:p>
                      <a:pPr algn="ctr" fontAlgn="ctr"/>
                      <a:r>
                        <a:rPr lang="en-US" altLang="zh-CN" sz="1300" b="1" i="0">
                          <a:solidFill>
                            <a:srgbClr val="FFFFFF"/>
                          </a:solidFill>
                          <a:latin typeface="等线" panose="02010600030101010101" charset="-122"/>
                          <a:ea typeface="等线" panose="02010600030101010101" charset="-122"/>
                        </a:rPr>
                        <a:t>Product Selling Points</a:t>
                      </a:r>
                      <a:endParaRPr lang="en-US" altLang="zh-CN" sz="1300" b="1" i="0">
                        <a:solidFill>
                          <a:srgbClr val="FFFFFF"/>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1A365D"/>
                    </a:solidFill>
                  </a:tcPr>
                </a:tc>
                <a:tc hMerge="1">
                  <a:tcPr>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r>
              <a:tr h="351790">
                <a:tc>
                  <a:txBody>
                    <a:bodyPr/>
                    <a:p>
                      <a:pPr algn="l" fontAlgn="ctr"/>
                      <a:r>
                        <a:rPr lang="en-US" altLang="zh-CN" sz="1200" b="1" i="0">
                          <a:solidFill>
                            <a:srgbClr val="000000"/>
                          </a:solidFill>
                          <a:latin typeface="等线" panose="02010600030101010101" charset="-122"/>
                          <a:ea typeface="等线" panose="02010600030101010101" charset="-122"/>
                        </a:rPr>
                        <a:t> Rated Voltage</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l" fontAlgn="ctr"/>
                      <a:r>
                        <a:rPr lang="en-US" altLang="zh-CN" sz="1200" b="0" i="0">
                          <a:solidFill>
                            <a:srgbClr val="000000"/>
                          </a:solidFill>
                          <a:latin typeface="等线" panose="02010600030101010101" charset="-122"/>
                          <a:ea typeface="等线" panose="02010600030101010101" charset="-122"/>
                        </a:rPr>
                        <a:t>220V~50Hz</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r>
                        <a:rPr lang="en-US" altLang="zh-CN" sz="1200" b="1" i="0">
                          <a:solidFill>
                            <a:srgbClr val="22C55E"/>
                          </a:solidFill>
                          <a:latin typeface="等线" panose="02010600030101010101" charset="-122"/>
                          <a:ea typeface="等线" panose="02010600030101010101" charset="-122"/>
                        </a:rPr>
                        <a:t>✓</a:t>
                      </a:r>
                      <a:endParaRPr lang="en-US" altLang="zh-CN" sz="1200" b="1" i="0">
                        <a:solidFill>
                          <a:srgbClr val="22C55E"/>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gridSpan="2">
                  <a:txBody>
                    <a:bodyPr/>
                    <a:p>
                      <a:pPr algn="ctr" fontAlgn="ctr"/>
                      <a:r>
                        <a:rPr lang="en-US" altLang="zh-CN" sz="1200" b="0" i="0">
                          <a:solidFill>
                            <a:srgbClr val="000000"/>
                          </a:solidFill>
                          <a:latin typeface="等线" panose="02010600030101010101" charset="-122"/>
                          <a:ea typeface="等线" panose="02010600030101010101" charset="-122"/>
                        </a:rPr>
                        <a:t>3 speed levels, remote control</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hMerge="1">
                  <a:tcPr>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r>
              <a:tr h="352425">
                <a:tc>
                  <a:txBody>
                    <a:bodyPr/>
                    <a:p>
                      <a:pPr algn="l" fontAlgn="ctr"/>
                      <a:r>
                        <a:rPr lang="en-US" altLang="zh-CN" sz="1200" b="1" i="0">
                          <a:solidFill>
                            <a:srgbClr val="000000"/>
                          </a:solidFill>
                          <a:latin typeface="等线" panose="02010600030101010101" charset="-122"/>
                          <a:ea typeface="等线" panose="02010600030101010101" charset="-122"/>
                        </a:rPr>
                        <a:t> Rated Power</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l" fontAlgn="ctr"/>
                      <a:r>
                        <a:rPr lang="en-US" altLang="zh-CN" sz="1200">
                          <a:solidFill>
                            <a:srgbClr val="000000"/>
                          </a:solidFill>
                          <a:latin typeface="等线" panose="02010600030101010101" charset="-122"/>
                          <a:ea typeface="等线" panose="02010600030101010101" charset="-122"/>
                          <a:sym typeface="+mn-ea"/>
                        </a:rPr>
                        <a:t>60W</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r>
                        <a:rPr lang="en-US" altLang="zh-CN" sz="1200" b="1" i="0">
                          <a:solidFill>
                            <a:srgbClr val="22C55E"/>
                          </a:solidFill>
                          <a:latin typeface="等线" panose="02010600030101010101" charset="-122"/>
                          <a:ea typeface="等线" panose="02010600030101010101" charset="-122"/>
                        </a:rPr>
                        <a:t>✓</a:t>
                      </a:r>
                      <a:endParaRPr lang="en-US" altLang="zh-CN" sz="1200" b="1" i="0">
                        <a:solidFill>
                          <a:srgbClr val="22C55E"/>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gridSpan="2">
                  <a:txBody>
                    <a:bodyPr/>
                    <a:p>
                      <a:pPr algn="ctr" fontAlgn="ctr"/>
                      <a:r>
                        <a:rPr lang="en-US" altLang="zh-CN" sz="1200" b="0" i="0">
                          <a:solidFill>
                            <a:srgbClr val="000000"/>
                          </a:solidFill>
                          <a:latin typeface="等线" panose="02010600030101010101" charset="-122"/>
                          <a:ea typeface="等线" panose="02010600030101010101" charset="-122"/>
                        </a:rPr>
                        <a:t>Left &amp; right oscillation</a:t>
                      </a:r>
                      <a:r>
                        <a:rPr lang="en-US" altLang="zh-CN" sz="1200">
                          <a:solidFill>
                            <a:srgbClr val="000000"/>
                          </a:solidFill>
                          <a:latin typeface="等线" panose="02010600030101010101" charset="-122"/>
                          <a:ea typeface="等线" panose="02010600030101010101" charset="-122"/>
                          <a:sym typeface="+mn-ea"/>
                        </a:rPr>
                        <a:t>+7.5</a:t>
                      </a:r>
                      <a:r>
                        <a:rPr lang="en-US" altLang="zh-CN" sz="1200">
                          <a:solidFill>
                            <a:srgbClr val="000000"/>
                          </a:solidFill>
                          <a:latin typeface="等线" panose="02010600030101010101" charset="-122"/>
                          <a:ea typeface="等线" panose="02010600030101010101" charset="-122"/>
                          <a:sym typeface="+mn-ea"/>
                        </a:rPr>
                        <a:t>-hour timer</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hMerge="1">
                  <a:tcPr>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r>
              <a:tr h="351790">
                <a:tc>
                  <a:txBody>
                    <a:bodyPr/>
                    <a:p>
                      <a:pPr algn="l" fontAlgn="ctr"/>
                      <a:r>
                        <a:rPr lang="en-US" altLang="zh-CN" sz="1200" b="1" i="0">
                          <a:solidFill>
                            <a:srgbClr val="000000"/>
                          </a:solidFill>
                          <a:latin typeface="等线" panose="02010600030101010101" charset="-122"/>
                          <a:ea typeface="等线" panose="02010600030101010101" charset="-122"/>
                        </a:rPr>
                        <a:t> Body Material</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l" fontAlgn="ctr"/>
                      <a:r>
                        <a:rPr lang="en-US" altLang="zh-CN" sz="1200">
                          <a:solidFill>
                            <a:srgbClr val="000000"/>
                          </a:solidFill>
                          <a:latin typeface="等线" panose="02010600030101010101" charset="-122"/>
                          <a:ea typeface="等线" panose="02010600030101010101" charset="-122"/>
                          <a:sym typeface="+mn-ea"/>
                        </a:rPr>
                        <a:t>Metal &amp; Polypropylene (PP)</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r>
                        <a:rPr lang="en-US" altLang="zh-CN" sz="1200" b="1" i="0">
                          <a:solidFill>
                            <a:srgbClr val="22C55E"/>
                          </a:solidFill>
                          <a:latin typeface="等线" panose="02010600030101010101" charset="-122"/>
                          <a:ea typeface="等线" panose="02010600030101010101" charset="-122"/>
                        </a:rPr>
                        <a:t>✓</a:t>
                      </a:r>
                      <a:endParaRPr lang="en-US" altLang="zh-CN" sz="1200" b="1" i="0">
                        <a:solidFill>
                          <a:srgbClr val="22C55E"/>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gridSpan="2">
                  <a:txBody>
                    <a:bodyPr/>
                    <a:p>
                      <a:pPr algn="ctr" fontAlgn="ctr"/>
                      <a:r>
                        <a:rPr lang="en-US" altLang="zh-CN" sz="1200" b="0" i="0">
                          <a:solidFill>
                            <a:srgbClr val="000000"/>
                          </a:solidFill>
                          <a:latin typeface="等线" panose="02010600030101010101" charset="-122"/>
                          <a:ea typeface="等线" panose="02010600030101010101" charset="-122"/>
                        </a:rPr>
                        <a:t>wall-mounted, space-saving</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hMerge="1">
                  <a:tcPr>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r>
              <a:tr h="352425">
                <a:tc>
                  <a:txBody>
                    <a:bodyPr/>
                    <a:p>
                      <a:pPr algn="l" fontAlgn="ctr"/>
                      <a:r>
                        <a:rPr lang="en-US" altLang="zh-CN" sz="1200" b="1" i="0">
                          <a:solidFill>
                            <a:srgbClr val="000000"/>
                          </a:solidFill>
                          <a:latin typeface="等线" panose="02010600030101010101" charset="-122"/>
                          <a:ea typeface="等线" panose="02010600030101010101" charset="-122"/>
                        </a:rPr>
                        <a:t> Product Size</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l" fontAlgn="ctr">
                        <a:buClrTx/>
                        <a:buSzTx/>
                        <a:buFontTx/>
                      </a:pPr>
                      <a:r>
                        <a:rPr lang="en-US" altLang="zh-CN" sz="1200">
                          <a:solidFill>
                            <a:srgbClr val="000000"/>
                          </a:solidFill>
                          <a:latin typeface="等线" panose="02010600030101010101" charset="-122"/>
                          <a:ea typeface="等线" panose="02010600030101010101" charset="-122"/>
                          <a:sym typeface="+mn-ea"/>
                        </a:rPr>
                        <a:t>410*260*550mm</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endParaRPr sz="1200" b="1" i="0">
                        <a:solidFill>
                          <a:srgbClr val="22C55E"/>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gridSpan="2">
                  <a:txBody>
                    <a:bodyPr/>
                    <a:p>
                      <a:pPr algn="ctr" fontAlgn="ctr"/>
                      <a:r>
                        <a:rPr lang="en-US" altLang="zh-CN" sz="1200" b="0" i="0">
                          <a:solidFill>
                            <a:srgbClr val="000000"/>
                          </a:solidFill>
                          <a:latin typeface="等线" panose="02010600030101010101" charset="-122"/>
                          <a:ea typeface="等线" panose="02010600030101010101" charset="-122"/>
                        </a:rPr>
                        <a:t>Powerful airflow, quiet operation</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hMerge="1">
                  <a:tcPr>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r>
              <a:tr h="374015">
                <a:tc>
                  <a:txBody>
                    <a:bodyPr/>
                    <a:p>
                      <a:pPr algn="l" fontAlgn="ctr"/>
                      <a:r>
                        <a:rPr lang="en-US" altLang="zh-CN" sz="1200" b="1" i="0">
                          <a:solidFill>
                            <a:srgbClr val="000000"/>
                          </a:solidFill>
                          <a:latin typeface="等线" panose="02010600030101010101" charset="-122"/>
                          <a:ea typeface="等线" panose="02010600030101010101" charset="-122"/>
                        </a:rPr>
                        <a:t> Carton Size</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l" fontAlgn="ctr">
                        <a:buClrTx/>
                        <a:buSzTx/>
                        <a:buFontTx/>
                      </a:pPr>
                      <a:r>
                        <a:rPr lang="en-US" altLang="zh-CN" sz="1200">
                          <a:solidFill>
                            <a:srgbClr val="000000"/>
                          </a:solidFill>
                          <a:latin typeface="等线" panose="02010600030101010101" charset="-122"/>
                          <a:ea typeface="等线" panose="02010600030101010101" charset="-122"/>
                          <a:sym typeface="+mn-ea"/>
                        </a:rPr>
                        <a:t>460*180*420mm</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endParaRPr sz="1200" b="1" i="0">
                        <a:solidFill>
                          <a:srgbClr val="22C55E"/>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gridSpan="2">
                  <a:txBody>
                    <a:bodyPr/>
                    <a:p>
                      <a:pPr algn="ctr" fontAlgn="ctr"/>
                      <a:r>
                        <a:rPr lang="en-US" altLang="zh-CN" sz="1200" b="0" i="0">
                          <a:solidFill>
                            <a:srgbClr val="000000"/>
                          </a:solidFill>
                          <a:latin typeface="等线" panose="02010600030101010101" charset="-122"/>
                          <a:ea typeface="等线" panose="02010600030101010101" charset="-122"/>
                        </a:rPr>
                        <a:t>Dense safety grill protection</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hMerge="1">
                  <a:tcPr>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r>
              <a:tr h="352425">
                <a:tc>
                  <a:txBody>
                    <a:bodyPr/>
                    <a:p>
                      <a:pPr algn="l" fontAlgn="ctr"/>
                      <a:r>
                        <a:rPr lang="en-US" altLang="zh-CN" sz="1200" b="1" i="0">
                          <a:solidFill>
                            <a:srgbClr val="000000"/>
                          </a:solidFill>
                          <a:latin typeface="等线" panose="02010600030101010101" charset="-122"/>
                          <a:ea typeface="等线" panose="02010600030101010101" charset="-122"/>
                        </a:rPr>
                        <a:t> Control Mode</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l" fontAlgn="ctr"/>
                      <a:r>
                        <a:rPr lang="en-US" altLang="zh-CN" sz="1200">
                          <a:solidFill>
                            <a:srgbClr val="000000"/>
                          </a:solidFill>
                          <a:latin typeface="等线" panose="02010600030101010101" charset="-122"/>
                          <a:ea typeface="等线" panose="02010600030101010101" charset="-122"/>
                          <a:sym typeface="+mn-ea"/>
                        </a:rPr>
                        <a:t>Remote control operation</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r>
                        <a:rPr lang="en-US" altLang="zh-CN" sz="1200" b="1" i="0">
                          <a:solidFill>
                            <a:srgbClr val="22C55E"/>
                          </a:solidFill>
                          <a:latin typeface="等线" panose="02010600030101010101" charset="-122"/>
                          <a:ea typeface="等线" panose="02010600030101010101" charset="-122"/>
                        </a:rPr>
                        <a:t>✓</a:t>
                      </a:r>
                      <a:endParaRPr lang="en-US" altLang="zh-CN" sz="1200" b="1" i="0">
                        <a:solidFill>
                          <a:srgbClr val="22C55E"/>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gridSpan="2">
                  <a:txBody>
                    <a:bodyPr/>
                    <a:p>
                      <a:pPr algn="ctr" fontAlgn="ctr"/>
                      <a:r>
                        <a:rPr lang="en-US" altLang="zh-CN" sz="1200" b="0" i="0">
                          <a:solidFill>
                            <a:srgbClr val="000000"/>
                          </a:solidFill>
                          <a:latin typeface="等线" panose="02010600030101010101" charset="-122"/>
                          <a:ea typeface="等线" panose="02010600030101010101" charset="-122"/>
                        </a:rPr>
                        <a:t>Better when used with air conditioner</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hMerge="1">
                  <a:tcPr>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r>
              <a:tr h="351790">
                <a:tc>
                  <a:txBody>
                    <a:bodyPr/>
                    <a:p>
                      <a:pPr algn="l" fontAlgn="ctr"/>
                      <a:r>
                        <a:rPr lang="en-US" altLang="zh-CN" sz="1200" b="1" i="0">
                          <a:solidFill>
                            <a:srgbClr val="000000"/>
                          </a:solidFill>
                          <a:latin typeface="等线" panose="02010600030101010101" charset="-122"/>
                          <a:ea typeface="等线" panose="02010600030101010101" charset="-122"/>
                        </a:rPr>
                        <a:t> Packing Qty.</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l" fontAlgn="ctr"/>
                      <a:r>
                        <a:rPr lang="en-US" altLang="zh-CN" sz="1200" b="0" i="0">
                          <a:solidFill>
                            <a:srgbClr val="000000"/>
                          </a:solidFill>
                          <a:latin typeface="等线" panose="02010600030101010101" charset="-122"/>
                          <a:ea typeface="等线" panose="02010600030101010101" charset="-122"/>
                        </a:rPr>
                        <a:t>1 pcs/ctn</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r>
                        <a:rPr lang="en-US" altLang="zh-CN" sz="1200" b="1" i="0">
                          <a:solidFill>
                            <a:srgbClr val="22C55E"/>
                          </a:solidFill>
                          <a:latin typeface="等线" panose="02010600030101010101" charset="-122"/>
                          <a:ea typeface="等线" panose="02010600030101010101" charset="-122"/>
                        </a:rPr>
                        <a:t>✓</a:t>
                      </a:r>
                      <a:endParaRPr lang="en-US" altLang="zh-CN" sz="1200" b="1" i="0">
                        <a:solidFill>
                          <a:srgbClr val="22C55E"/>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gridSpan="2">
                  <a:txBody>
                    <a:bodyPr/>
                    <a:p>
                      <a:pPr algn="ctr" fontAlgn="ctr"/>
                      <a:r>
                        <a:rPr lang="en-US" altLang="zh-CN" sz="1200">
                          <a:solidFill>
                            <a:srgbClr val="000000"/>
                          </a:solidFill>
                          <a:latin typeface="等线" panose="02010600030101010101" charset="-122"/>
                          <a:ea typeface="等线" panose="02010600030101010101" charset="-122"/>
                          <a:sym typeface="+mn-ea"/>
                        </a:rPr>
                        <a:t>Customizable colors</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hMerge="1">
                  <a:tcPr>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r>
              <a:tr h="352425">
                <a:tc>
                  <a:txBody>
                    <a:bodyPr/>
                    <a:p>
                      <a:pPr algn="l" fontAlgn="ctr"/>
                      <a:r>
                        <a:rPr lang="en-US" altLang="zh-CN" sz="1200" b="1" i="0">
                          <a:solidFill>
                            <a:srgbClr val="000000"/>
                          </a:solidFill>
                          <a:latin typeface="等线" panose="02010600030101010101" charset="-122"/>
                          <a:ea typeface="等线" panose="02010600030101010101" charset="-122"/>
                        </a:rPr>
                        <a:t> Blade Quantity</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l" fontAlgn="ctr"/>
                      <a:r>
                        <a:rPr lang="en-US" altLang="zh-CN" sz="1200">
                          <a:solidFill>
                            <a:srgbClr val="000000"/>
                          </a:solidFill>
                          <a:latin typeface="等线" panose="02010600030101010101" charset="-122"/>
                          <a:ea typeface="等线" panose="02010600030101010101" charset="-122"/>
                          <a:sym typeface="+mn-ea"/>
                        </a:rPr>
                        <a:t>5 Plastic Blades</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endParaRPr lang="en-US" altLang="zh-CN" sz="1200" b="1" i="0">
                        <a:solidFill>
                          <a:srgbClr val="22C55E"/>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gridSpan="2">
                  <a:txBody>
                    <a:bodyPr/>
                    <a:p>
                      <a:pPr algn="ctr" fontAlgn="ctr"/>
                      <a:r>
                        <a:rPr lang="en-US" altLang="zh-CN" sz="1200" b="0" i="0">
                          <a:solidFill>
                            <a:srgbClr val="000000"/>
                          </a:solidFill>
                          <a:latin typeface="等线" panose="02010600030101010101" charset="-122"/>
                          <a:ea typeface="等线" panose="02010600030101010101" charset="-122"/>
                        </a:rPr>
                        <a:t>OEM &amp; ODM supported</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hMerge="1">
                  <a:tcPr>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r>
              <a:tr h="351790">
                <a:tc>
                  <a:txBody>
                    <a:bodyPr/>
                    <a:p>
                      <a:pPr algn="l" fontAlgn="ctr"/>
                      <a:r>
                        <a:rPr lang="en-US" altLang="zh-CN" sz="1200" b="1" i="0">
                          <a:solidFill>
                            <a:srgbClr val="000000"/>
                          </a:solidFill>
                          <a:latin typeface="等线" panose="02010600030101010101" charset="-122"/>
                          <a:ea typeface="等线" panose="02010600030101010101" charset="-122"/>
                        </a:rPr>
                        <a:t> Oscillation</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l" fontAlgn="ctr"/>
                      <a:r>
                        <a:rPr lang="en-US" altLang="zh-CN" sz="1200" b="0" i="0">
                          <a:solidFill>
                            <a:srgbClr val="000000"/>
                          </a:solidFill>
                          <a:latin typeface="等线" panose="02010600030101010101" charset="-122"/>
                          <a:ea typeface="等线" panose="02010600030101010101" charset="-122"/>
                        </a:rPr>
                        <a:t>Left &amp; Right Oscillation</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l" fontAlgn="ctr"/>
                      <a:endParaRPr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gridSpan="2">
                  <a:txBody>
                    <a:bodyPr/>
                    <a:p>
                      <a:pPr algn="ctr" fontAlgn="ctr"/>
                      <a:r>
                        <a:rPr lang="en-US" altLang="zh-CN" sz="1200" b="0" i="0">
                          <a:solidFill>
                            <a:srgbClr val="000000"/>
                          </a:solidFill>
                          <a:latin typeface="等线" panose="02010600030101010101" charset="-122"/>
                          <a:ea typeface="等线" panose="02010600030101010101" charset="-122"/>
                        </a:rPr>
                        <a:t>Carton color is customizable</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hMerge="1">
                  <a:tcPr>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r>
              <a:tr h="542925">
                <a:tc>
                  <a:txBody>
                    <a:bodyPr/>
                    <a:p>
                      <a:pPr algn="ctr" fontAlgn="ctr"/>
                      <a:r>
                        <a:rPr lang="en-US" altLang="zh-CN" sz="1300" b="1" i="0">
                          <a:solidFill>
                            <a:srgbClr val="FFFFFF"/>
                          </a:solidFill>
                          <a:latin typeface="等线" panose="02010600030101010101" charset="-122"/>
                          <a:ea typeface="等线" panose="02010600030101010101" charset="-122"/>
                        </a:rPr>
                        <a:t>Packing Data</a:t>
                      </a:r>
                      <a:endParaRPr lang="en-US" altLang="zh-CN" sz="1300" b="1" i="0">
                        <a:solidFill>
                          <a:srgbClr val="FFFFFF"/>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1A365D"/>
                    </a:solidFill>
                  </a:tcPr>
                </a:tc>
                <a:tc>
                  <a:txBody>
                    <a:bodyPr/>
                    <a:p>
                      <a:pPr algn="l" fontAlgn="ctr"/>
                      <a:endParaRPr sz="13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1A365D"/>
                    </a:solidFill>
                  </a:tcPr>
                </a:tc>
                <a:tc gridSpan="3">
                  <a:txBody>
                    <a:bodyPr/>
                    <a:p>
                      <a:pPr algn="ctr" fontAlgn="ctr"/>
                      <a:r>
                        <a:rPr lang="en-US" altLang="zh-CN" sz="1300" b="1" i="0">
                          <a:solidFill>
                            <a:srgbClr val="FFFFFF"/>
                          </a:solidFill>
                          <a:latin typeface="等线" panose="02010600030101010101" charset="-122"/>
                          <a:ea typeface="等线" panose="02010600030101010101" charset="-122"/>
                        </a:rPr>
                        <a:t>Packing Quantity</a:t>
                      </a:r>
                      <a:r>
                        <a:rPr lang="zh-CN" altLang="en-US" sz="1300" b="1" i="0">
                          <a:solidFill>
                            <a:srgbClr val="FFFFFF"/>
                          </a:solidFill>
                          <a:latin typeface="等线" panose="02010600030101010101" charset="-122"/>
                          <a:ea typeface="等线" panose="02010600030101010101" charset="-122"/>
                        </a:rPr>
                        <a:t>（</a:t>
                      </a:r>
                      <a:r>
                        <a:rPr lang="en-US" altLang="zh-CN" sz="1300" b="1" i="0">
                          <a:solidFill>
                            <a:srgbClr val="FFFFFF"/>
                          </a:solidFill>
                          <a:latin typeface="等线" panose="02010600030101010101" charset="-122"/>
                          <a:ea typeface="等线" panose="02010600030101010101" charset="-122"/>
                        </a:rPr>
                        <a:t>pcs </a:t>
                      </a:r>
                      <a:r>
                        <a:rPr lang="zh-CN" altLang="en-US" sz="1300" b="1" i="0">
                          <a:solidFill>
                            <a:srgbClr val="FFFFFF"/>
                          </a:solidFill>
                          <a:latin typeface="等线" panose="02010600030101010101" charset="-122"/>
                          <a:ea typeface="等线" panose="02010600030101010101" charset="-122"/>
                        </a:rPr>
                        <a:t>）</a:t>
                      </a:r>
                      <a:endParaRPr lang="zh-CN" altLang="en-US" sz="1300" b="1" i="0">
                        <a:solidFill>
                          <a:srgbClr val="FFFFFF"/>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1A365D"/>
                    </a:solidFill>
                  </a:tcPr>
                </a:tc>
                <a:tc hMerge="1">
                  <a:tcP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c hMerge="1">
                  <a:tcPr>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r>
              <a:tr h="542290">
                <a:tc>
                  <a:txBody>
                    <a:bodyPr/>
                    <a:p>
                      <a:pPr algn="ctr" fontAlgn="ctr"/>
                      <a:r>
                        <a:rPr lang="en-US" altLang="zh-CN" sz="1200" b="1" i="0">
                          <a:solidFill>
                            <a:srgbClr val="000000"/>
                          </a:solidFill>
                          <a:latin typeface="等线" panose="02010600030101010101" charset="-122"/>
                          <a:ea typeface="等线" panose="02010600030101010101" charset="-122"/>
                        </a:rPr>
                        <a:t>Specifications</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r>
                        <a:rPr lang="en-US" altLang="zh-CN" sz="1200" b="1" i="0">
                          <a:solidFill>
                            <a:srgbClr val="000000"/>
                          </a:solidFill>
                          <a:latin typeface="等线" panose="02010600030101010101" charset="-122"/>
                          <a:ea typeface="等线" panose="02010600030101010101" charset="-122"/>
                        </a:rPr>
                        <a:t>G.W /N.W(KG)</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r>
                        <a:rPr lang="en-US" altLang="zh-CN" sz="1200" b="1" i="0">
                          <a:solidFill>
                            <a:srgbClr val="000000"/>
                          </a:solidFill>
                          <a:latin typeface="等线" panose="02010600030101010101" charset="-122"/>
                          <a:ea typeface="等线" panose="02010600030101010101" charset="-122"/>
                        </a:rPr>
                        <a:t>20GP</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r>
                        <a:rPr lang="en-US" altLang="zh-CN" sz="1200" b="1" i="0">
                          <a:solidFill>
                            <a:srgbClr val="000000"/>
                          </a:solidFill>
                          <a:latin typeface="等线" panose="02010600030101010101" charset="-122"/>
                          <a:ea typeface="等线" panose="02010600030101010101" charset="-122"/>
                        </a:rPr>
                        <a:t>40GP</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r>
                        <a:rPr lang="en-US" altLang="zh-CN" sz="1200" b="1" i="0">
                          <a:solidFill>
                            <a:srgbClr val="000000"/>
                          </a:solidFill>
                          <a:latin typeface="等线" panose="02010600030101010101" charset="-122"/>
                          <a:ea typeface="等线" panose="02010600030101010101" charset="-122"/>
                        </a:rPr>
                        <a:t>40HQ</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r>
              <a:tr h="532130">
                <a:tc>
                  <a:txBody>
                    <a:bodyPr/>
                    <a:p>
                      <a:pPr algn="ctr" fontAlgn="ctr"/>
                      <a:r>
                        <a:rPr lang="en-US" altLang="zh-CN" sz="1200" b="0" i="0">
                          <a:solidFill>
                            <a:srgbClr val="000000"/>
                          </a:solidFill>
                          <a:latin typeface="等线" panose="02010600030101010101" charset="-122"/>
                          <a:ea typeface="等线" panose="02010600030101010101" charset="-122"/>
                        </a:rPr>
                        <a:t>Wall Fan</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r>
                        <a:rPr lang="en-US" altLang="zh-CN" sz="1200" b="0" i="0">
                          <a:solidFill>
                            <a:srgbClr val="000000"/>
                          </a:solidFill>
                          <a:latin typeface="等线" panose="02010600030101010101" charset="-122"/>
                          <a:ea typeface="等线" panose="02010600030101010101" charset="-122"/>
                        </a:rPr>
                        <a:t>3.1/2.5</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r>
                        <a:rPr lang="en-US" altLang="zh-CN" sz="1100" b="0" i="0">
                          <a:solidFill>
                            <a:srgbClr val="000000"/>
                          </a:solidFill>
                          <a:latin typeface="宋体" panose="02010600030101010101" pitchFamily="2" charset="-122"/>
                          <a:ea typeface="宋体" panose="02010600030101010101" pitchFamily="2" charset="-122"/>
                        </a:rPr>
                        <a:t>719</a:t>
                      </a:r>
                      <a:r>
                        <a:rPr lang="en-US" altLang="zh-CN" sz="1100" b="0" i="0">
                          <a:solidFill>
                            <a:srgbClr val="000000"/>
                          </a:solidFill>
                          <a:latin typeface="宋体" panose="02010600030101010101" pitchFamily="2" charset="-122"/>
                          <a:ea typeface="宋体" panose="02010600030101010101" pitchFamily="2" charset="-122"/>
                        </a:rPr>
                        <a:t> </a:t>
                      </a:r>
                      <a:endParaRPr lang="en-US" altLang="zh-CN" sz="1100" b="0" i="0">
                        <a:solidFill>
                          <a:srgbClr val="000000"/>
                        </a:solidFill>
                        <a:latin typeface="宋体" panose="02010600030101010101" pitchFamily="2" charset="-122"/>
                        <a:ea typeface="宋体" panose="02010600030101010101" pitchFamily="2"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r>
                        <a:rPr lang="en-US" altLang="zh-CN" sz="1100" b="0" i="0">
                          <a:solidFill>
                            <a:srgbClr val="000000"/>
                          </a:solidFill>
                          <a:latin typeface="宋体" panose="02010600030101010101" pitchFamily="2" charset="-122"/>
                          <a:ea typeface="宋体" panose="02010600030101010101" pitchFamily="2" charset="-122"/>
                        </a:rPr>
                        <a:t>1582</a:t>
                      </a:r>
                      <a:r>
                        <a:rPr lang="en-US" altLang="zh-CN" sz="1100" b="0" i="0">
                          <a:solidFill>
                            <a:srgbClr val="000000"/>
                          </a:solidFill>
                          <a:latin typeface="宋体" panose="02010600030101010101" pitchFamily="2" charset="-122"/>
                          <a:ea typeface="宋体" panose="02010600030101010101" pitchFamily="2" charset="-122"/>
                        </a:rPr>
                        <a:t> </a:t>
                      </a:r>
                      <a:endParaRPr lang="en-US" altLang="zh-CN" sz="1100" b="0" i="0">
                        <a:solidFill>
                          <a:srgbClr val="000000"/>
                        </a:solidFill>
                        <a:latin typeface="宋体" panose="02010600030101010101" pitchFamily="2" charset="-122"/>
                        <a:ea typeface="宋体" panose="02010600030101010101" pitchFamily="2"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r>
                        <a:rPr lang="en-US" altLang="zh-CN" sz="1100" b="0" i="0">
                          <a:solidFill>
                            <a:srgbClr val="000000"/>
                          </a:solidFill>
                          <a:latin typeface="宋体" panose="02010600030101010101" pitchFamily="2" charset="-122"/>
                          <a:ea typeface="宋体" panose="02010600030101010101" pitchFamily="2" charset="-122"/>
                        </a:rPr>
                        <a:t>1955</a:t>
                      </a:r>
                      <a:r>
                        <a:rPr lang="en-US" altLang="zh-CN" sz="1100" b="0" i="0">
                          <a:solidFill>
                            <a:srgbClr val="000000"/>
                          </a:solidFill>
                          <a:latin typeface="宋体" panose="02010600030101010101" pitchFamily="2" charset="-122"/>
                          <a:ea typeface="宋体" panose="02010600030101010101" pitchFamily="2" charset="-122"/>
                        </a:rPr>
                        <a:t> </a:t>
                      </a:r>
                      <a:endParaRPr lang="en-US" altLang="zh-CN" sz="1100" b="0" i="0">
                        <a:solidFill>
                          <a:srgbClr val="000000"/>
                        </a:solidFill>
                        <a:latin typeface="宋体" panose="02010600030101010101" pitchFamily="2" charset="-122"/>
                        <a:ea typeface="宋体" panose="02010600030101010101" pitchFamily="2"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r>
            </a:tbl>
          </a:graphicData>
        </a:graphic>
      </p:graphicFrame>
      <p:pic>
        <p:nvPicPr>
          <p:cNvPr id="2" name="图片 1"/>
          <p:cNvPicPr>
            <a:picLocks noChangeAspect="1"/>
          </p:cNvPicPr>
          <p:nvPr/>
        </p:nvPicPr>
        <p:blipFill>
          <a:blip r:embed="rId1"/>
          <a:stretch>
            <a:fillRect/>
          </a:stretch>
        </p:blipFill>
        <p:spPr>
          <a:xfrm>
            <a:off x="7093585" y="727710"/>
            <a:ext cx="4986020" cy="4986020"/>
          </a:xfrm>
          <a:prstGeom prst="rect">
            <a:avLst/>
          </a:prstGeom>
        </p:spPr>
      </p:pic>
    </p:spTree>
    <p:custDataLst>
      <p:tags r:id="rId2"/>
    </p:custData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5" name="表格 14"/>
          <p:cNvGraphicFramePr/>
          <p:nvPr/>
        </p:nvGraphicFramePr>
        <p:xfrm>
          <a:off x="15240" y="-20955"/>
          <a:ext cx="6913880" cy="6246495"/>
        </p:xfrm>
        <a:graphic>
          <a:graphicData uri="http://schemas.openxmlformats.org/drawingml/2006/table">
            <a:tbl>
              <a:tblPr/>
              <a:tblGrid>
                <a:gridCol w="1387475"/>
                <a:gridCol w="1941830"/>
                <a:gridCol w="1122680"/>
                <a:gridCol w="602615"/>
                <a:gridCol w="1859280"/>
              </a:tblGrid>
              <a:tr h="1042035">
                <a:tc gridSpan="5">
                  <a:txBody>
                    <a:bodyPr/>
                    <a:p>
                      <a:pPr algn="ctr" fontAlgn="ctr"/>
                      <a:r>
                        <a:rPr lang="en-US" altLang="zh-CN" sz="1700" b="1">
                          <a:solidFill>
                            <a:srgbClr val="000000"/>
                          </a:solidFill>
                          <a:latin typeface="等线" panose="02010600030101010101" charset="-122"/>
                          <a:ea typeface="等线" panose="02010600030101010101" charset="-122"/>
                          <a:sym typeface="+mn-ea"/>
                        </a:rPr>
                        <a:t>Specifications</a:t>
                      </a:r>
                      <a:r>
                        <a:rPr lang="zh-CN" altLang="en-US" sz="1700" b="1">
                          <a:solidFill>
                            <a:srgbClr val="000000"/>
                          </a:solidFill>
                          <a:latin typeface="等线" panose="02010600030101010101" charset="-122"/>
                          <a:ea typeface="等线" panose="02010600030101010101" charset="-122"/>
                          <a:sym typeface="+mn-ea"/>
                        </a:rPr>
                        <a:t>：</a:t>
                      </a:r>
                      <a:r>
                        <a:rPr lang="en-US" altLang="zh-CN" sz="1700" b="1">
                          <a:solidFill>
                            <a:srgbClr val="000000"/>
                          </a:solidFill>
                          <a:latin typeface="等线" panose="02010600030101010101" charset="-122"/>
                          <a:ea typeface="等线" panose="02010600030101010101" charset="-122"/>
                          <a:sym typeface="+mn-ea"/>
                        </a:rPr>
                        <a:t>Bladeless Fan-FT610</a:t>
                      </a:r>
                      <a:endParaRPr lang="en-US" altLang="zh-CN" sz="1700" b="1">
                        <a:solidFill>
                          <a:srgbClr val="000000"/>
                        </a:solidFill>
                        <a:latin typeface="等线" panose="02010600030101010101" charset="-122"/>
                        <a:ea typeface="等线" panose="02010600030101010101" charset="-122"/>
                        <a:sym typeface="+mn-ea"/>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hMerge="1">
                  <a:tcP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c hMerge="1">
                  <a:tcP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c hMerge="1">
                  <a:tcP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c hMerge="1">
                  <a:tcPr>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r>
              <a:tr h="396240">
                <a:tc gridSpan="2">
                  <a:txBody>
                    <a:bodyPr/>
                    <a:p>
                      <a:pPr algn="ctr" fontAlgn="ctr"/>
                      <a:r>
                        <a:rPr lang="en-US" altLang="zh-CN" sz="1300" b="1" i="0">
                          <a:solidFill>
                            <a:srgbClr val="FFFFFF"/>
                          </a:solidFill>
                          <a:latin typeface="等线" panose="02010600030101010101" charset="-122"/>
                          <a:ea typeface="等线" panose="02010600030101010101" charset="-122"/>
                        </a:rPr>
                        <a:t>Product Specifications</a:t>
                      </a:r>
                      <a:endParaRPr lang="en-US" altLang="zh-CN" sz="1300" b="1" i="0">
                        <a:solidFill>
                          <a:srgbClr val="FFFFFF"/>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1A365D"/>
                    </a:solidFill>
                  </a:tcPr>
                </a:tc>
                <a:tc hMerge="1">
                  <a:tcPr>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c>
                  <a:txBody>
                    <a:bodyPr/>
                    <a:p>
                      <a:pPr algn="l" fontAlgn="ctr"/>
                      <a:r>
                        <a:rPr lang="en-US" altLang="zh-CN" sz="1300" b="1" i="0">
                          <a:solidFill>
                            <a:srgbClr val="FFFFFF"/>
                          </a:solidFill>
                          <a:latin typeface="等线" panose="02010600030101010101" charset="-122"/>
                          <a:ea typeface="等线" panose="02010600030101010101" charset="-122"/>
                        </a:rPr>
                        <a:t>Customizable</a:t>
                      </a:r>
                      <a:endParaRPr lang="en-US" altLang="zh-CN" sz="1300" b="1" i="0">
                        <a:solidFill>
                          <a:srgbClr val="FFFFFF"/>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1A365D"/>
                    </a:solidFill>
                  </a:tcPr>
                </a:tc>
                <a:tc gridSpan="2">
                  <a:txBody>
                    <a:bodyPr/>
                    <a:p>
                      <a:pPr algn="ctr" fontAlgn="ctr"/>
                      <a:r>
                        <a:rPr lang="en-US" altLang="zh-CN" sz="1300" b="1" i="0">
                          <a:solidFill>
                            <a:srgbClr val="FFFFFF"/>
                          </a:solidFill>
                          <a:latin typeface="等线" panose="02010600030101010101" charset="-122"/>
                          <a:ea typeface="等线" panose="02010600030101010101" charset="-122"/>
                        </a:rPr>
                        <a:t>Product Selling Points</a:t>
                      </a:r>
                      <a:endParaRPr lang="en-US" altLang="zh-CN" sz="1300" b="1" i="0">
                        <a:solidFill>
                          <a:srgbClr val="FFFFFF"/>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1A365D"/>
                    </a:solidFill>
                  </a:tcPr>
                </a:tc>
                <a:tc hMerge="1">
                  <a:tcPr>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r>
              <a:tr h="351790">
                <a:tc>
                  <a:txBody>
                    <a:bodyPr/>
                    <a:p>
                      <a:pPr algn="l" fontAlgn="ctr"/>
                      <a:r>
                        <a:rPr lang="en-US" altLang="zh-CN" sz="1200" b="1" i="0">
                          <a:solidFill>
                            <a:srgbClr val="000000"/>
                          </a:solidFill>
                          <a:latin typeface="等线" panose="02010600030101010101" charset="-122"/>
                          <a:ea typeface="等线" panose="02010600030101010101" charset="-122"/>
                        </a:rPr>
                        <a:t> Rated Voltage</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l" fontAlgn="ctr"/>
                      <a:r>
                        <a:rPr lang="en-US" altLang="zh-CN" sz="1200" b="0" i="0">
                          <a:solidFill>
                            <a:srgbClr val="000000"/>
                          </a:solidFill>
                          <a:latin typeface="等线" panose="02010600030101010101" charset="-122"/>
                          <a:ea typeface="等线" panose="02010600030101010101" charset="-122"/>
                        </a:rPr>
                        <a:t>220V~50Hz</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r>
                        <a:rPr lang="en-US" altLang="zh-CN" sz="1200" b="1" i="0">
                          <a:solidFill>
                            <a:srgbClr val="22C55E"/>
                          </a:solidFill>
                          <a:latin typeface="等线" panose="02010600030101010101" charset="-122"/>
                          <a:ea typeface="等线" panose="02010600030101010101" charset="-122"/>
                        </a:rPr>
                        <a:t>✓</a:t>
                      </a:r>
                      <a:endParaRPr lang="en-US" altLang="zh-CN" sz="1200" b="1" i="0">
                        <a:solidFill>
                          <a:srgbClr val="22C55E"/>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gridSpan="2">
                  <a:txBody>
                    <a:bodyPr/>
                    <a:p>
                      <a:pPr algn="ctr" fontAlgn="ctr"/>
                      <a:r>
                        <a:rPr lang="en-US" altLang="zh-CN" sz="1200">
                          <a:solidFill>
                            <a:srgbClr val="000000"/>
                          </a:solidFill>
                          <a:latin typeface="等线" panose="02010600030101010101" charset="-122"/>
                          <a:ea typeface="等线" panose="02010600030101010101" charset="-122"/>
                          <a:sym typeface="+mn-ea"/>
                        </a:rPr>
                        <a:t>3-speed rotary knob control</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hMerge="1">
                  <a:tcPr>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r>
              <a:tr h="352425">
                <a:tc>
                  <a:txBody>
                    <a:bodyPr/>
                    <a:p>
                      <a:pPr algn="l" fontAlgn="ctr"/>
                      <a:r>
                        <a:rPr lang="en-US" altLang="zh-CN" sz="1200" b="1" i="0">
                          <a:solidFill>
                            <a:srgbClr val="000000"/>
                          </a:solidFill>
                          <a:latin typeface="等线" panose="02010600030101010101" charset="-122"/>
                          <a:ea typeface="等线" panose="02010600030101010101" charset="-122"/>
                        </a:rPr>
                        <a:t> Rated Power</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l" fontAlgn="ctr"/>
                      <a:r>
                        <a:rPr lang="en-US" altLang="zh-CN" sz="1200">
                          <a:solidFill>
                            <a:srgbClr val="000000"/>
                          </a:solidFill>
                          <a:latin typeface="等线" panose="02010600030101010101" charset="-122"/>
                          <a:ea typeface="等线" panose="02010600030101010101" charset="-122"/>
                          <a:sym typeface="+mn-ea"/>
                        </a:rPr>
                        <a:t>60W</a:t>
                      </a:r>
                      <a:endParaRPr lang="en-US" altLang="zh-CN" sz="1200" b="0" i="0">
                        <a:solidFill>
                          <a:srgbClr val="000000"/>
                        </a:solidFill>
                        <a:latin typeface="等线" panose="02010600030101010101" charset="-122"/>
                        <a:ea typeface="等线" panose="02010600030101010101" charset="-122"/>
                      </a:endParaRPr>
                    </a:p>
                    <a:p>
                      <a:pPr algn="l" fontAlgn="ct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r>
                        <a:rPr lang="en-US" altLang="zh-CN" sz="1200" b="1" i="0">
                          <a:solidFill>
                            <a:srgbClr val="22C55E"/>
                          </a:solidFill>
                          <a:latin typeface="等线" panose="02010600030101010101" charset="-122"/>
                          <a:ea typeface="等线" panose="02010600030101010101" charset="-122"/>
                        </a:rPr>
                        <a:t>✓</a:t>
                      </a:r>
                      <a:endParaRPr lang="en-US" altLang="zh-CN" sz="1200" b="1" i="0">
                        <a:solidFill>
                          <a:srgbClr val="22C55E"/>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gridSpan="2">
                  <a:txBody>
                    <a:bodyPr/>
                    <a:p>
                      <a:pPr algn="ctr" fontAlgn="ctr"/>
                      <a:r>
                        <a:rPr lang="en-US" altLang="zh-CN" sz="1200" b="0" i="0">
                          <a:solidFill>
                            <a:srgbClr val="000000"/>
                          </a:solidFill>
                          <a:latin typeface="等线" panose="02010600030101010101" charset="-122"/>
                          <a:ea typeface="等线" panose="02010600030101010101" charset="-122"/>
                        </a:rPr>
                        <a:t>Left &amp; right oscillation</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hMerge="1">
                  <a:tcPr>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r>
              <a:tr h="351790">
                <a:tc>
                  <a:txBody>
                    <a:bodyPr/>
                    <a:p>
                      <a:pPr algn="l" fontAlgn="ctr"/>
                      <a:r>
                        <a:rPr lang="en-US" altLang="zh-CN" sz="1200" b="1" i="0">
                          <a:solidFill>
                            <a:srgbClr val="000000"/>
                          </a:solidFill>
                          <a:latin typeface="等线" panose="02010600030101010101" charset="-122"/>
                          <a:ea typeface="等线" panose="02010600030101010101" charset="-122"/>
                        </a:rPr>
                        <a:t> Body Material</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l" fontAlgn="ctr"/>
                      <a:r>
                        <a:rPr lang="en-US" altLang="zh-CN" sz="1200">
                          <a:solidFill>
                            <a:srgbClr val="000000"/>
                          </a:solidFill>
                          <a:latin typeface="等线" panose="02010600030101010101" charset="-122"/>
                          <a:ea typeface="等线" panose="02010600030101010101" charset="-122"/>
                          <a:sym typeface="+mn-ea"/>
                        </a:rPr>
                        <a:t>Polypropylene (PP)/(ABS)</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r>
                        <a:rPr lang="en-US" altLang="zh-CN" sz="1200" b="1" i="0">
                          <a:solidFill>
                            <a:srgbClr val="22C55E"/>
                          </a:solidFill>
                          <a:latin typeface="等线" panose="02010600030101010101" charset="-122"/>
                          <a:ea typeface="等线" panose="02010600030101010101" charset="-122"/>
                        </a:rPr>
                        <a:t>✓</a:t>
                      </a:r>
                      <a:endParaRPr lang="en-US" altLang="zh-CN" sz="1200" b="1" i="0">
                        <a:solidFill>
                          <a:srgbClr val="22C55E"/>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gridSpan="2">
                  <a:txBody>
                    <a:bodyPr/>
                    <a:p>
                      <a:pPr algn="ctr" fontAlgn="ctr"/>
                      <a:r>
                        <a:rPr lang="en-US" altLang="zh-CN" sz="1200" b="0" i="0">
                          <a:solidFill>
                            <a:srgbClr val="000000"/>
                          </a:solidFill>
                          <a:latin typeface="等线" panose="02010600030101010101" charset="-122"/>
                          <a:ea typeface="等线" panose="02010600030101010101" charset="-122"/>
                        </a:rPr>
                        <a:t>Suitable for mothers and babies</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hMerge="1">
                  <a:tcPr>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r>
              <a:tr h="352425">
                <a:tc>
                  <a:txBody>
                    <a:bodyPr/>
                    <a:p>
                      <a:pPr algn="l" fontAlgn="ctr"/>
                      <a:r>
                        <a:rPr lang="en-US" altLang="zh-CN" sz="1200" b="1" i="0">
                          <a:solidFill>
                            <a:srgbClr val="000000"/>
                          </a:solidFill>
                          <a:latin typeface="等线" panose="02010600030101010101" charset="-122"/>
                          <a:ea typeface="等线" panose="02010600030101010101" charset="-122"/>
                        </a:rPr>
                        <a:t> Product Size</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l" fontAlgn="ctr"/>
                      <a:r>
                        <a:rPr lang="en-US" altLang="zh-CN" sz="1200" b="0" i="0">
                          <a:solidFill>
                            <a:srgbClr val="000000"/>
                          </a:solidFill>
                          <a:latin typeface="等线" panose="02010600030101010101" charset="-122"/>
                          <a:ea typeface="等线" panose="02010600030101010101" charset="-122"/>
                        </a:rPr>
                        <a:t>292*180*565mm</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endParaRPr sz="1200" b="1" i="0">
                        <a:solidFill>
                          <a:srgbClr val="22C55E"/>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gridSpan="2">
                  <a:txBody>
                    <a:bodyPr/>
                    <a:p>
                      <a:pPr algn="ctr" fontAlgn="ctr"/>
                      <a:r>
                        <a:rPr lang="en-US" altLang="zh-CN" sz="1200" b="0" i="0">
                          <a:solidFill>
                            <a:srgbClr val="000000"/>
                          </a:solidFill>
                          <a:latin typeface="等线" panose="02010600030101010101" charset="-122"/>
                          <a:ea typeface="等线" panose="02010600030101010101" charset="-122"/>
                        </a:rPr>
                        <a:t>Prevent finger pinching</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hMerge="1">
                  <a:tcPr>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r>
              <a:tr h="374015">
                <a:tc>
                  <a:txBody>
                    <a:bodyPr/>
                    <a:p>
                      <a:pPr algn="l" fontAlgn="ctr"/>
                      <a:r>
                        <a:rPr lang="en-US" altLang="zh-CN" sz="1200" b="1" i="0">
                          <a:solidFill>
                            <a:srgbClr val="000000"/>
                          </a:solidFill>
                          <a:latin typeface="等线" panose="02010600030101010101" charset="-122"/>
                          <a:ea typeface="等线" panose="02010600030101010101" charset="-122"/>
                        </a:rPr>
                        <a:t> Carton Size</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l" fontAlgn="ctr"/>
                      <a:r>
                        <a:rPr lang="en-US" altLang="zh-CN" sz="1200" b="0" i="0">
                          <a:solidFill>
                            <a:srgbClr val="000000"/>
                          </a:solidFill>
                          <a:latin typeface="等线" panose="02010600030101010101" charset="-122"/>
                          <a:ea typeface="等线" panose="02010600030101010101" charset="-122"/>
                        </a:rPr>
                        <a:t>320*230*625mm</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endParaRPr sz="1200" b="1" i="0">
                        <a:solidFill>
                          <a:srgbClr val="22C55E"/>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gridSpan="2">
                  <a:txBody>
                    <a:bodyPr/>
                    <a:p>
                      <a:pPr algn="ctr" fontAlgn="ctr"/>
                      <a:r>
                        <a:rPr lang="en-US" altLang="zh-CN" sz="1200" b="0" i="0">
                          <a:solidFill>
                            <a:srgbClr val="000000"/>
                          </a:solidFill>
                          <a:latin typeface="等线" panose="02010600030101010101" charset="-122"/>
                          <a:ea typeface="等线" panose="02010600030101010101" charset="-122"/>
                        </a:rPr>
                        <a:t>Compact &amp; space-saving</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hMerge="1">
                  <a:tcPr>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r>
              <a:tr h="352425">
                <a:tc>
                  <a:txBody>
                    <a:bodyPr/>
                    <a:p>
                      <a:pPr algn="l" fontAlgn="ctr"/>
                      <a:r>
                        <a:rPr lang="en-US" altLang="zh-CN" sz="1200" b="1" i="0">
                          <a:solidFill>
                            <a:srgbClr val="000000"/>
                          </a:solidFill>
                          <a:latin typeface="等线" panose="02010600030101010101" charset="-122"/>
                          <a:ea typeface="等线" panose="02010600030101010101" charset="-122"/>
                        </a:rPr>
                        <a:t> Control Mode</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l" fontAlgn="ctr"/>
                      <a:r>
                        <a:rPr lang="en-US" altLang="zh-CN" sz="1200">
                          <a:solidFill>
                            <a:srgbClr val="000000"/>
                          </a:solidFill>
                          <a:latin typeface="等线" panose="02010600030101010101" charset="-122"/>
                          <a:ea typeface="等线" panose="02010600030101010101" charset="-122"/>
                          <a:sym typeface="+mn-ea"/>
                        </a:rPr>
                        <a:t>Rotary Knob Control</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r>
                        <a:rPr lang="en-US" altLang="zh-CN" sz="1200" b="1" i="0">
                          <a:solidFill>
                            <a:srgbClr val="22C55E"/>
                          </a:solidFill>
                          <a:latin typeface="等线" panose="02010600030101010101" charset="-122"/>
                          <a:ea typeface="等线" panose="02010600030101010101" charset="-122"/>
                        </a:rPr>
                        <a:t>✓</a:t>
                      </a:r>
                      <a:endParaRPr lang="en-US" altLang="zh-CN" sz="1200" b="1" i="0">
                        <a:solidFill>
                          <a:srgbClr val="22C55E"/>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gridSpan="2">
                  <a:txBody>
                    <a:bodyPr/>
                    <a:p>
                      <a:pPr algn="ctr" fontAlgn="ctr"/>
                      <a:r>
                        <a:rPr lang="en-US" altLang="zh-CN" sz="1200" b="0" i="0">
                          <a:solidFill>
                            <a:srgbClr val="000000"/>
                          </a:solidFill>
                          <a:latin typeface="等线" panose="02010600030101010101" charset="-122"/>
                          <a:ea typeface="等线" panose="02010600030101010101" charset="-122"/>
                        </a:rPr>
                        <a:t>No disassembly for cleaning, easy wipe clean</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hMerge="1">
                  <a:tcPr>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r>
              <a:tr h="351790">
                <a:tc>
                  <a:txBody>
                    <a:bodyPr/>
                    <a:p>
                      <a:pPr algn="l" fontAlgn="ctr"/>
                      <a:r>
                        <a:rPr lang="en-US" altLang="zh-CN" sz="1200" b="1" i="0">
                          <a:solidFill>
                            <a:srgbClr val="000000"/>
                          </a:solidFill>
                          <a:latin typeface="等线" panose="02010600030101010101" charset="-122"/>
                          <a:ea typeface="等线" panose="02010600030101010101" charset="-122"/>
                        </a:rPr>
                        <a:t> Packing Qty.</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l" fontAlgn="ctr"/>
                      <a:r>
                        <a:rPr lang="en-US" altLang="zh-CN" sz="1200" b="0" i="0">
                          <a:solidFill>
                            <a:srgbClr val="000000"/>
                          </a:solidFill>
                          <a:latin typeface="等线" panose="02010600030101010101" charset="-122"/>
                          <a:ea typeface="等线" panose="02010600030101010101" charset="-122"/>
                        </a:rPr>
                        <a:t>1 pcs/ctn</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r>
                        <a:rPr lang="en-US" altLang="zh-CN" sz="1200" b="1" i="0">
                          <a:solidFill>
                            <a:srgbClr val="22C55E"/>
                          </a:solidFill>
                          <a:latin typeface="等线" panose="02010600030101010101" charset="-122"/>
                          <a:ea typeface="等线" panose="02010600030101010101" charset="-122"/>
                        </a:rPr>
                        <a:t>✓</a:t>
                      </a:r>
                      <a:endParaRPr lang="en-US" altLang="zh-CN" sz="1200" b="1" i="0">
                        <a:solidFill>
                          <a:srgbClr val="22C55E"/>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gridSpan="2">
                  <a:txBody>
                    <a:bodyPr/>
                    <a:p>
                      <a:pPr algn="ctr" fontAlgn="ctr"/>
                      <a:r>
                        <a:rPr lang="en-US" altLang="zh-CN" sz="1200">
                          <a:solidFill>
                            <a:srgbClr val="000000"/>
                          </a:solidFill>
                          <a:latin typeface="等线" panose="02010600030101010101" charset="-122"/>
                          <a:ea typeface="等线" panose="02010600030101010101" charset="-122"/>
                          <a:sym typeface="+mn-ea"/>
                        </a:rPr>
                        <a:t>Customizable colors</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hMerge="1">
                  <a:tcPr>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r>
              <a:tr h="352425">
                <a:tc>
                  <a:txBody>
                    <a:bodyPr/>
                    <a:p>
                      <a:pPr algn="l" fontAlgn="ctr"/>
                      <a:r>
                        <a:rPr lang="en-US" altLang="zh-CN" sz="1200" b="1" i="0">
                          <a:solidFill>
                            <a:srgbClr val="000000"/>
                          </a:solidFill>
                          <a:latin typeface="等线" panose="02010600030101010101" charset="-122"/>
                          <a:ea typeface="等线" panose="02010600030101010101" charset="-122"/>
                        </a:rPr>
                        <a:t> Blade Quantity</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l" fontAlgn="ct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endParaRPr lang="en-US" altLang="zh-CN" sz="1200" b="1" i="0">
                        <a:solidFill>
                          <a:srgbClr val="22C55E"/>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gridSpan="2">
                  <a:txBody>
                    <a:bodyPr/>
                    <a:p>
                      <a:pPr algn="ctr" fontAlgn="ctr"/>
                      <a:r>
                        <a:rPr lang="en-US" altLang="zh-CN" sz="1200" b="0" i="0">
                          <a:solidFill>
                            <a:srgbClr val="000000"/>
                          </a:solidFill>
                          <a:latin typeface="等线" panose="02010600030101010101" charset="-122"/>
                          <a:ea typeface="等线" panose="02010600030101010101" charset="-122"/>
                        </a:rPr>
                        <a:t>OEM &amp; ODM supported</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hMerge="1">
                  <a:tcPr>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r>
              <a:tr h="351790">
                <a:tc>
                  <a:txBody>
                    <a:bodyPr/>
                    <a:p>
                      <a:pPr algn="l" fontAlgn="ctr"/>
                      <a:r>
                        <a:rPr lang="en-US" altLang="zh-CN" sz="1200" b="1" i="0">
                          <a:solidFill>
                            <a:srgbClr val="000000"/>
                          </a:solidFill>
                          <a:latin typeface="等线" panose="02010600030101010101" charset="-122"/>
                          <a:ea typeface="等线" panose="02010600030101010101" charset="-122"/>
                        </a:rPr>
                        <a:t> Oscillation</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l" fontAlgn="ctr"/>
                      <a:r>
                        <a:rPr lang="en-US" altLang="zh-CN" sz="1200" b="0" i="0">
                          <a:solidFill>
                            <a:srgbClr val="000000"/>
                          </a:solidFill>
                          <a:latin typeface="等线" panose="02010600030101010101" charset="-122"/>
                          <a:ea typeface="等线" panose="02010600030101010101" charset="-122"/>
                        </a:rPr>
                        <a:t>Left &amp; Right Oscillation</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l" fontAlgn="ctr"/>
                      <a:endParaRPr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gridSpan="2">
                  <a:txBody>
                    <a:bodyPr/>
                    <a:p>
                      <a:pPr algn="ctr" fontAlgn="ctr"/>
                      <a:r>
                        <a:rPr lang="en-US" altLang="zh-CN" sz="1200" b="0" i="0">
                          <a:solidFill>
                            <a:srgbClr val="000000"/>
                          </a:solidFill>
                          <a:latin typeface="等线" panose="02010600030101010101" charset="-122"/>
                          <a:ea typeface="等线" panose="02010600030101010101" charset="-122"/>
                        </a:rPr>
                        <a:t>Carton color is customizable</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hMerge="1">
                  <a:tcPr>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r>
              <a:tr h="542925">
                <a:tc>
                  <a:txBody>
                    <a:bodyPr/>
                    <a:p>
                      <a:pPr algn="ctr" fontAlgn="ctr"/>
                      <a:r>
                        <a:rPr lang="en-US" altLang="zh-CN" sz="1300" b="1" i="0">
                          <a:solidFill>
                            <a:srgbClr val="FFFFFF"/>
                          </a:solidFill>
                          <a:latin typeface="等线" panose="02010600030101010101" charset="-122"/>
                          <a:ea typeface="等线" panose="02010600030101010101" charset="-122"/>
                        </a:rPr>
                        <a:t>Packing Data</a:t>
                      </a:r>
                      <a:endParaRPr lang="en-US" altLang="zh-CN" sz="1300" b="1" i="0">
                        <a:solidFill>
                          <a:srgbClr val="FFFFFF"/>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1A365D"/>
                    </a:solidFill>
                  </a:tcPr>
                </a:tc>
                <a:tc>
                  <a:txBody>
                    <a:bodyPr/>
                    <a:p>
                      <a:pPr algn="l" fontAlgn="ctr"/>
                      <a:endParaRPr sz="13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1A365D"/>
                    </a:solidFill>
                  </a:tcPr>
                </a:tc>
                <a:tc gridSpan="3">
                  <a:txBody>
                    <a:bodyPr/>
                    <a:p>
                      <a:pPr algn="ctr" fontAlgn="ctr"/>
                      <a:r>
                        <a:rPr lang="en-US" altLang="zh-CN" sz="1300" b="1" i="0">
                          <a:solidFill>
                            <a:srgbClr val="FFFFFF"/>
                          </a:solidFill>
                          <a:latin typeface="等线" panose="02010600030101010101" charset="-122"/>
                          <a:ea typeface="等线" panose="02010600030101010101" charset="-122"/>
                        </a:rPr>
                        <a:t>Packing Quantity</a:t>
                      </a:r>
                      <a:r>
                        <a:rPr lang="zh-CN" altLang="en-US" sz="1300" b="1" i="0">
                          <a:solidFill>
                            <a:srgbClr val="FFFFFF"/>
                          </a:solidFill>
                          <a:latin typeface="等线" panose="02010600030101010101" charset="-122"/>
                          <a:ea typeface="等线" panose="02010600030101010101" charset="-122"/>
                        </a:rPr>
                        <a:t>（</a:t>
                      </a:r>
                      <a:r>
                        <a:rPr lang="en-US" altLang="zh-CN" sz="1300" b="1" i="0">
                          <a:solidFill>
                            <a:srgbClr val="FFFFFF"/>
                          </a:solidFill>
                          <a:latin typeface="等线" panose="02010600030101010101" charset="-122"/>
                          <a:ea typeface="等线" panose="02010600030101010101" charset="-122"/>
                        </a:rPr>
                        <a:t>pcs </a:t>
                      </a:r>
                      <a:r>
                        <a:rPr lang="zh-CN" altLang="en-US" sz="1300" b="1" i="0">
                          <a:solidFill>
                            <a:srgbClr val="FFFFFF"/>
                          </a:solidFill>
                          <a:latin typeface="等线" panose="02010600030101010101" charset="-122"/>
                          <a:ea typeface="等线" panose="02010600030101010101" charset="-122"/>
                        </a:rPr>
                        <a:t>）</a:t>
                      </a:r>
                      <a:endParaRPr lang="zh-CN" altLang="en-US" sz="1300" b="1" i="0">
                        <a:solidFill>
                          <a:srgbClr val="FFFFFF"/>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1A365D"/>
                    </a:solidFill>
                  </a:tcPr>
                </a:tc>
                <a:tc hMerge="1">
                  <a:tcP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c hMerge="1">
                  <a:tcPr>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r>
              <a:tr h="542290">
                <a:tc>
                  <a:txBody>
                    <a:bodyPr/>
                    <a:p>
                      <a:pPr algn="ctr" fontAlgn="ctr"/>
                      <a:r>
                        <a:rPr lang="en-US" altLang="zh-CN" sz="1200" b="1" i="0">
                          <a:solidFill>
                            <a:srgbClr val="000000"/>
                          </a:solidFill>
                          <a:latin typeface="等线" panose="02010600030101010101" charset="-122"/>
                          <a:ea typeface="等线" panose="02010600030101010101" charset="-122"/>
                        </a:rPr>
                        <a:t>Specifications</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r>
                        <a:rPr lang="en-US" altLang="zh-CN" sz="1200" b="1" i="0">
                          <a:solidFill>
                            <a:srgbClr val="000000"/>
                          </a:solidFill>
                          <a:latin typeface="等线" panose="02010600030101010101" charset="-122"/>
                          <a:ea typeface="等线" panose="02010600030101010101" charset="-122"/>
                        </a:rPr>
                        <a:t>G.W /N.W(KG)</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r>
                        <a:rPr lang="en-US" altLang="zh-CN" sz="1200" b="1" i="0">
                          <a:solidFill>
                            <a:srgbClr val="000000"/>
                          </a:solidFill>
                          <a:latin typeface="等线" panose="02010600030101010101" charset="-122"/>
                          <a:ea typeface="等线" panose="02010600030101010101" charset="-122"/>
                        </a:rPr>
                        <a:t>20GP</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r>
                        <a:rPr lang="en-US" altLang="zh-CN" sz="1200" b="1" i="0">
                          <a:solidFill>
                            <a:srgbClr val="000000"/>
                          </a:solidFill>
                          <a:latin typeface="等线" panose="02010600030101010101" charset="-122"/>
                          <a:ea typeface="等线" panose="02010600030101010101" charset="-122"/>
                        </a:rPr>
                        <a:t>40GP</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r>
                        <a:rPr lang="en-US" altLang="zh-CN" sz="1200" b="1" i="0">
                          <a:solidFill>
                            <a:srgbClr val="000000"/>
                          </a:solidFill>
                          <a:latin typeface="等线" panose="02010600030101010101" charset="-122"/>
                          <a:ea typeface="等线" panose="02010600030101010101" charset="-122"/>
                        </a:rPr>
                        <a:t>40HQ</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r>
              <a:tr h="532130">
                <a:tc>
                  <a:txBody>
                    <a:bodyPr/>
                    <a:p>
                      <a:pPr algn="ctr" fontAlgn="ctr"/>
                      <a:r>
                        <a:rPr lang="en-US" altLang="zh-CN" sz="1200" b="0" i="0">
                          <a:solidFill>
                            <a:srgbClr val="000000"/>
                          </a:solidFill>
                          <a:latin typeface="等线" panose="02010600030101010101" charset="-122"/>
                          <a:ea typeface="等线" panose="02010600030101010101" charset="-122"/>
                        </a:rPr>
                        <a:t>Bladeless Fan</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r>
                        <a:rPr lang="en-US" altLang="zh-CN" sz="1200" b="0" i="0">
                          <a:solidFill>
                            <a:srgbClr val="000000"/>
                          </a:solidFill>
                          <a:latin typeface="等线" panose="02010600030101010101" charset="-122"/>
                          <a:ea typeface="等线" panose="02010600030101010101" charset="-122"/>
                        </a:rPr>
                        <a:t>3.5/2.5</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r>
                        <a:rPr lang="en-US" altLang="zh-CN" sz="1100" b="0" i="0">
                          <a:solidFill>
                            <a:srgbClr val="000000"/>
                          </a:solidFill>
                          <a:latin typeface="宋体" panose="02010600030101010101" pitchFamily="2" charset="-122"/>
                          <a:ea typeface="宋体" panose="02010600030101010101" pitchFamily="2" charset="-122"/>
                        </a:rPr>
                        <a:t>543</a:t>
                      </a:r>
                      <a:r>
                        <a:rPr lang="en-US" altLang="zh-CN" sz="1100" b="0" i="0">
                          <a:solidFill>
                            <a:srgbClr val="000000"/>
                          </a:solidFill>
                          <a:latin typeface="宋体" panose="02010600030101010101" pitchFamily="2" charset="-122"/>
                          <a:ea typeface="宋体" panose="02010600030101010101" pitchFamily="2" charset="-122"/>
                        </a:rPr>
                        <a:t> </a:t>
                      </a:r>
                      <a:endParaRPr lang="en-US" altLang="zh-CN" sz="1100" b="0" i="0">
                        <a:solidFill>
                          <a:srgbClr val="000000"/>
                        </a:solidFill>
                        <a:latin typeface="宋体" panose="02010600030101010101" pitchFamily="2" charset="-122"/>
                        <a:ea typeface="宋体" panose="02010600030101010101" pitchFamily="2"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r>
                        <a:rPr lang="en-US" altLang="zh-CN" sz="1100" b="0" i="0">
                          <a:solidFill>
                            <a:srgbClr val="000000"/>
                          </a:solidFill>
                          <a:latin typeface="宋体" panose="02010600030101010101" pitchFamily="2" charset="-122"/>
                          <a:ea typeface="宋体" panose="02010600030101010101" pitchFamily="2" charset="-122"/>
                        </a:rPr>
                        <a:t>1196</a:t>
                      </a:r>
                      <a:r>
                        <a:rPr lang="en-US" altLang="zh-CN" sz="1100" b="0" i="0">
                          <a:solidFill>
                            <a:srgbClr val="000000"/>
                          </a:solidFill>
                          <a:latin typeface="宋体" panose="02010600030101010101" pitchFamily="2" charset="-122"/>
                          <a:ea typeface="宋体" panose="02010600030101010101" pitchFamily="2" charset="-122"/>
                        </a:rPr>
                        <a:t> </a:t>
                      </a:r>
                      <a:endParaRPr lang="en-US" altLang="zh-CN" sz="1100" b="0" i="0">
                        <a:solidFill>
                          <a:srgbClr val="000000"/>
                        </a:solidFill>
                        <a:latin typeface="宋体" panose="02010600030101010101" pitchFamily="2" charset="-122"/>
                        <a:ea typeface="宋体" panose="02010600030101010101" pitchFamily="2"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r>
                        <a:rPr lang="en-US" altLang="zh-CN" sz="1100" b="0" i="0">
                          <a:solidFill>
                            <a:srgbClr val="000000"/>
                          </a:solidFill>
                          <a:latin typeface="宋体" panose="02010600030101010101" pitchFamily="2" charset="-122"/>
                          <a:ea typeface="宋体" panose="02010600030101010101" pitchFamily="2" charset="-122"/>
                        </a:rPr>
                        <a:t>1478</a:t>
                      </a:r>
                      <a:r>
                        <a:rPr lang="en-US" altLang="zh-CN" sz="1100" b="0" i="0">
                          <a:solidFill>
                            <a:srgbClr val="000000"/>
                          </a:solidFill>
                          <a:latin typeface="宋体" panose="02010600030101010101" pitchFamily="2" charset="-122"/>
                          <a:ea typeface="宋体" panose="02010600030101010101" pitchFamily="2" charset="-122"/>
                        </a:rPr>
                        <a:t> </a:t>
                      </a:r>
                      <a:endParaRPr lang="en-US" altLang="zh-CN" sz="1100" b="0" i="0">
                        <a:solidFill>
                          <a:srgbClr val="000000"/>
                        </a:solidFill>
                        <a:latin typeface="宋体" panose="02010600030101010101" pitchFamily="2" charset="-122"/>
                        <a:ea typeface="宋体" panose="02010600030101010101" pitchFamily="2"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r>
            </a:tbl>
          </a:graphicData>
        </a:graphic>
      </p:graphicFrame>
      <p:pic>
        <p:nvPicPr>
          <p:cNvPr id="2" name="图片 1"/>
          <p:cNvPicPr>
            <a:picLocks noChangeAspect="1"/>
          </p:cNvPicPr>
          <p:nvPr/>
        </p:nvPicPr>
        <p:blipFill>
          <a:blip r:embed="rId1"/>
          <a:stretch>
            <a:fillRect/>
          </a:stretch>
        </p:blipFill>
        <p:spPr>
          <a:xfrm>
            <a:off x="7560945" y="-20955"/>
            <a:ext cx="3796665" cy="6398895"/>
          </a:xfrm>
          <a:prstGeom prst="rect">
            <a:avLst/>
          </a:prstGeom>
        </p:spPr>
      </p:pic>
    </p:spTree>
    <p:custDataLst>
      <p:tags r:id="rId2"/>
    </p:custData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5" name="表格 14"/>
          <p:cNvGraphicFramePr/>
          <p:nvPr/>
        </p:nvGraphicFramePr>
        <p:xfrm>
          <a:off x="15240" y="-20955"/>
          <a:ext cx="6913880" cy="6246495"/>
        </p:xfrm>
        <a:graphic>
          <a:graphicData uri="http://schemas.openxmlformats.org/drawingml/2006/table">
            <a:tbl>
              <a:tblPr/>
              <a:tblGrid>
                <a:gridCol w="1387475"/>
                <a:gridCol w="1941830"/>
                <a:gridCol w="1122680"/>
                <a:gridCol w="602615"/>
                <a:gridCol w="1859280"/>
              </a:tblGrid>
              <a:tr h="1042035">
                <a:tc gridSpan="5">
                  <a:txBody>
                    <a:bodyPr/>
                    <a:p>
                      <a:pPr algn="ctr" fontAlgn="ctr"/>
                      <a:r>
                        <a:rPr lang="en-US" altLang="zh-CN" sz="1700" b="1">
                          <a:solidFill>
                            <a:srgbClr val="000000"/>
                          </a:solidFill>
                          <a:latin typeface="等线" panose="02010600030101010101" charset="-122"/>
                          <a:ea typeface="等线" panose="02010600030101010101" charset="-122"/>
                          <a:sym typeface="+mn-ea"/>
                        </a:rPr>
                        <a:t>Specifications</a:t>
                      </a:r>
                      <a:r>
                        <a:rPr lang="zh-CN" altLang="en-US" sz="1700" b="1">
                          <a:solidFill>
                            <a:srgbClr val="000000"/>
                          </a:solidFill>
                          <a:latin typeface="等线" panose="02010600030101010101" charset="-122"/>
                          <a:ea typeface="等线" panose="02010600030101010101" charset="-122"/>
                          <a:sym typeface="+mn-ea"/>
                        </a:rPr>
                        <a:t>：</a:t>
                      </a:r>
                      <a:r>
                        <a:rPr lang="en-US" altLang="zh-CN" sz="1700" b="1">
                          <a:solidFill>
                            <a:srgbClr val="000000"/>
                          </a:solidFill>
                          <a:latin typeface="等线" panose="02010600030101010101" charset="-122"/>
                          <a:ea typeface="等线" panose="02010600030101010101" charset="-122"/>
                          <a:sym typeface="+mn-ea"/>
                        </a:rPr>
                        <a:t>Bladeless Fan-FT610D</a:t>
                      </a:r>
                      <a:endParaRPr lang="en-US" altLang="zh-CN" sz="1700" b="1">
                        <a:solidFill>
                          <a:srgbClr val="000000"/>
                        </a:solidFill>
                        <a:latin typeface="等线" panose="02010600030101010101" charset="-122"/>
                        <a:ea typeface="等线" panose="02010600030101010101" charset="-122"/>
                        <a:sym typeface="+mn-ea"/>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hMerge="1">
                  <a:tcP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c hMerge="1">
                  <a:tcP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c hMerge="1">
                  <a:tcP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c hMerge="1">
                  <a:tcPr>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r>
              <a:tr h="396240">
                <a:tc gridSpan="2">
                  <a:txBody>
                    <a:bodyPr/>
                    <a:p>
                      <a:pPr algn="ctr" fontAlgn="ctr"/>
                      <a:r>
                        <a:rPr lang="en-US" altLang="zh-CN" sz="1300" b="1" i="0">
                          <a:solidFill>
                            <a:srgbClr val="FFFFFF"/>
                          </a:solidFill>
                          <a:latin typeface="等线" panose="02010600030101010101" charset="-122"/>
                          <a:ea typeface="等线" panose="02010600030101010101" charset="-122"/>
                        </a:rPr>
                        <a:t>Product Specifications</a:t>
                      </a:r>
                      <a:endParaRPr lang="en-US" altLang="zh-CN" sz="1300" b="1" i="0">
                        <a:solidFill>
                          <a:srgbClr val="FFFFFF"/>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1A365D"/>
                    </a:solidFill>
                  </a:tcPr>
                </a:tc>
                <a:tc hMerge="1">
                  <a:tcPr>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c>
                  <a:txBody>
                    <a:bodyPr/>
                    <a:p>
                      <a:pPr algn="l" fontAlgn="ctr"/>
                      <a:r>
                        <a:rPr lang="en-US" altLang="zh-CN" sz="1300" b="1" i="0">
                          <a:solidFill>
                            <a:srgbClr val="FFFFFF"/>
                          </a:solidFill>
                          <a:latin typeface="等线" panose="02010600030101010101" charset="-122"/>
                          <a:ea typeface="等线" panose="02010600030101010101" charset="-122"/>
                        </a:rPr>
                        <a:t>Customizable</a:t>
                      </a:r>
                      <a:endParaRPr lang="en-US" altLang="zh-CN" sz="1300" b="1" i="0">
                        <a:solidFill>
                          <a:srgbClr val="FFFFFF"/>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1A365D"/>
                    </a:solidFill>
                  </a:tcPr>
                </a:tc>
                <a:tc gridSpan="2">
                  <a:txBody>
                    <a:bodyPr/>
                    <a:p>
                      <a:pPr algn="ctr" fontAlgn="ctr"/>
                      <a:r>
                        <a:rPr lang="en-US" altLang="zh-CN" sz="1300" b="1" i="0">
                          <a:solidFill>
                            <a:srgbClr val="FFFFFF"/>
                          </a:solidFill>
                          <a:latin typeface="等线" panose="02010600030101010101" charset="-122"/>
                          <a:ea typeface="等线" panose="02010600030101010101" charset="-122"/>
                        </a:rPr>
                        <a:t>Product Selling Points</a:t>
                      </a:r>
                      <a:endParaRPr lang="en-US" altLang="zh-CN" sz="1300" b="1" i="0">
                        <a:solidFill>
                          <a:srgbClr val="FFFFFF"/>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1A365D"/>
                    </a:solidFill>
                  </a:tcPr>
                </a:tc>
                <a:tc hMerge="1">
                  <a:tcPr>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r>
              <a:tr h="351790">
                <a:tc>
                  <a:txBody>
                    <a:bodyPr/>
                    <a:p>
                      <a:pPr algn="l" fontAlgn="ctr"/>
                      <a:r>
                        <a:rPr lang="en-US" altLang="zh-CN" sz="1200" b="1" i="0">
                          <a:solidFill>
                            <a:srgbClr val="000000"/>
                          </a:solidFill>
                          <a:latin typeface="等线" panose="02010600030101010101" charset="-122"/>
                          <a:ea typeface="等线" panose="02010600030101010101" charset="-122"/>
                        </a:rPr>
                        <a:t> Rated Voltage</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l" fontAlgn="ctr"/>
                      <a:r>
                        <a:rPr lang="en-US" altLang="zh-CN" sz="1200" b="0" i="0">
                          <a:solidFill>
                            <a:srgbClr val="000000"/>
                          </a:solidFill>
                          <a:latin typeface="等线" panose="02010600030101010101" charset="-122"/>
                          <a:ea typeface="等线" panose="02010600030101010101" charset="-122"/>
                        </a:rPr>
                        <a:t>220V~50Hz</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r>
                        <a:rPr lang="en-US" altLang="zh-CN" sz="1200" b="1" i="0">
                          <a:solidFill>
                            <a:srgbClr val="22C55E"/>
                          </a:solidFill>
                          <a:latin typeface="等线" panose="02010600030101010101" charset="-122"/>
                          <a:ea typeface="等线" panose="02010600030101010101" charset="-122"/>
                        </a:rPr>
                        <a:t>✓</a:t>
                      </a:r>
                      <a:endParaRPr lang="en-US" altLang="zh-CN" sz="1200" b="1" i="0">
                        <a:solidFill>
                          <a:srgbClr val="22C55E"/>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gridSpan="2">
                  <a:txBody>
                    <a:bodyPr/>
                    <a:p>
                      <a:pPr algn="ctr" fontAlgn="ctr"/>
                      <a:r>
                        <a:rPr lang="en-US" altLang="zh-CN" sz="1200" b="0" i="0">
                          <a:solidFill>
                            <a:srgbClr val="000000"/>
                          </a:solidFill>
                          <a:latin typeface="等线" panose="02010600030101010101" charset="-122"/>
                          <a:ea typeface="等线" panose="02010600030101010101" charset="-122"/>
                        </a:rPr>
                        <a:t>3 speed levels, remote control</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hMerge="1">
                  <a:tcPr>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r>
              <a:tr h="352425">
                <a:tc>
                  <a:txBody>
                    <a:bodyPr/>
                    <a:p>
                      <a:pPr algn="l" fontAlgn="ctr"/>
                      <a:r>
                        <a:rPr lang="en-US" altLang="zh-CN" sz="1200" b="1" i="0">
                          <a:solidFill>
                            <a:srgbClr val="000000"/>
                          </a:solidFill>
                          <a:latin typeface="等线" panose="02010600030101010101" charset="-122"/>
                          <a:ea typeface="等线" panose="02010600030101010101" charset="-122"/>
                        </a:rPr>
                        <a:t> Rated Power</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l" fontAlgn="ctr"/>
                      <a:r>
                        <a:rPr lang="en-US" altLang="zh-CN" sz="1200">
                          <a:solidFill>
                            <a:srgbClr val="000000"/>
                          </a:solidFill>
                          <a:latin typeface="等线" panose="02010600030101010101" charset="-122"/>
                          <a:ea typeface="等线" panose="02010600030101010101" charset="-122"/>
                          <a:sym typeface="+mn-ea"/>
                        </a:rPr>
                        <a:t>60W</a:t>
                      </a:r>
                      <a:endParaRPr lang="en-US" altLang="zh-CN" sz="1200" b="0" i="0">
                        <a:solidFill>
                          <a:srgbClr val="000000"/>
                        </a:solidFill>
                        <a:latin typeface="等线" panose="02010600030101010101" charset="-122"/>
                        <a:ea typeface="等线" panose="02010600030101010101" charset="-122"/>
                      </a:endParaRPr>
                    </a:p>
                    <a:p>
                      <a:pPr algn="l" fontAlgn="ct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r>
                        <a:rPr lang="en-US" altLang="zh-CN" sz="1200" b="1" i="0">
                          <a:solidFill>
                            <a:srgbClr val="22C55E"/>
                          </a:solidFill>
                          <a:latin typeface="等线" panose="02010600030101010101" charset="-122"/>
                          <a:ea typeface="等线" panose="02010600030101010101" charset="-122"/>
                        </a:rPr>
                        <a:t>✓</a:t>
                      </a:r>
                      <a:endParaRPr lang="en-US" altLang="zh-CN" sz="1200" b="1" i="0">
                        <a:solidFill>
                          <a:srgbClr val="22C55E"/>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gridSpan="2">
                  <a:txBody>
                    <a:bodyPr/>
                    <a:p>
                      <a:pPr algn="ctr" fontAlgn="ctr"/>
                      <a:r>
                        <a:rPr lang="en-US" altLang="zh-CN" sz="1200">
                          <a:solidFill>
                            <a:srgbClr val="000000"/>
                          </a:solidFill>
                          <a:latin typeface="等线" panose="02010600030101010101" charset="-122"/>
                          <a:ea typeface="等线" panose="02010600030101010101" charset="-122"/>
                          <a:sym typeface="+mn-ea"/>
                        </a:rPr>
                        <a:t>Left &amp; right oscillation</a:t>
                      </a:r>
                      <a:r>
                        <a:rPr lang="en-US" altLang="zh-CN" sz="1200">
                          <a:solidFill>
                            <a:srgbClr val="000000"/>
                          </a:solidFill>
                          <a:latin typeface="等线" panose="02010600030101010101" charset="-122"/>
                          <a:ea typeface="等线" panose="02010600030101010101" charset="-122"/>
                          <a:sym typeface="+mn-ea"/>
                        </a:rPr>
                        <a:t>+7.5-hour timer</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hMerge="1">
                  <a:tcPr>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r>
              <a:tr h="351790">
                <a:tc>
                  <a:txBody>
                    <a:bodyPr/>
                    <a:p>
                      <a:pPr algn="l" fontAlgn="ctr"/>
                      <a:r>
                        <a:rPr lang="en-US" altLang="zh-CN" sz="1200" b="1" i="0">
                          <a:solidFill>
                            <a:srgbClr val="000000"/>
                          </a:solidFill>
                          <a:latin typeface="等线" panose="02010600030101010101" charset="-122"/>
                          <a:ea typeface="等线" panose="02010600030101010101" charset="-122"/>
                        </a:rPr>
                        <a:t> Body Material</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l" fontAlgn="ctr"/>
                      <a:r>
                        <a:rPr lang="en-US" altLang="zh-CN" sz="1200">
                          <a:solidFill>
                            <a:srgbClr val="000000"/>
                          </a:solidFill>
                          <a:latin typeface="等线" panose="02010600030101010101" charset="-122"/>
                          <a:ea typeface="等线" panose="02010600030101010101" charset="-122"/>
                          <a:sym typeface="+mn-ea"/>
                        </a:rPr>
                        <a:t>Polypropylene (PP)/(ABS)</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r>
                        <a:rPr lang="en-US" altLang="zh-CN" sz="1200" b="1" i="0">
                          <a:solidFill>
                            <a:srgbClr val="22C55E"/>
                          </a:solidFill>
                          <a:latin typeface="等线" panose="02010600030101010101" charset="-122"/>
                          <a:ea typeface="等线" panose="02010600030101010101" charset="-122"/>
                        </a:rPr>
                        <a:t>✓</a:t>
                      </a:r>
                      <a:endParaRPr lang="en-US" altLang="zh-CN" sz="1200" b="1" i="0">
                        <a:solidFill>
                          <a:srgbClr val="22C55E"/>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gridSpan="2">
                  <a:txBody>
                    <a:bodyPr/>
                    <a:p>
                      <a:pPr algn="ctr" fontAlgn="ctr"/>
                      <a:r>
                        <a:rPr lang="en-US" altLang="zh-CN" sz="1200" b="0" i="0">
                          <a:solidFill>
                            <a:srgbClr val="000000"/>
                          </a:solidFill>
                          <a:latin typeface="等线" panose="02010600030101010101" charset="-122"/>
                          <a:ea typeface="等线" panose="02010600030101010101" charset="-122"/>
                        </a:rPr>
                        <a:t>Suitable for mothers and babies</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hMerge="1">
                  <a:tcPr>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r>
              <a:tr h="352425">
                <a:tc>
                  <a:txBody>
                    <a:bodyPr/>
                    <a:p>
                      <a:pPr algn="l" fontAlgn="ctr"/>
                      <a:r>
                        <a:rPr lang="en-US" altLang="zh-CN" sz="1200" b="1" i="0">
                          <a:solidFill>
                            <a:srgbClr val="000000"/>
                          </a:solidFill>
                          <a:latin typeface="等线" panose="02010600030101010101" charset="-122"/>
                          <a:ea typeface="等线" panose="02010600030101010101" charset="-122"/>
                        </a:rPr>
                        <a:t> Product Size</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l" fontAlgn="ctr"/>
                      <a:r>
                        <a:rPr lang="en-US" altLang="zh-CN" sz="1200" b="0" i="0">
                          <a:solidFill>
                            <a:srgbClr val="000000"/>
                          </a:solidFill>
                          <a:latin typeface="等线" panose="02010600030101010101" charset="-122"/>
                          <a:ea typeface="等线" panose="02010600030101010101" charset="-122"/>
                        </a:rPr>
                        <a:t>292*180*565mm</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endParaRPr sz="1200" b="1" i="0">
                        <a:solidFill>
                          <a:srgbClr val="22C55E"/>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gridSpan="2">
                  <a:txBody>
                    <a:bodyPr/>
                    <a:p>
                      <a:pPr algn="ctr" fontAlgn="ctr"/>
                      <a:r>
                        <a:rPr lang="en-US" altLang="zh-CN" sz="1200" b="0" i="0">
                          <a:solidFill>
                            <a:srgbClr val="000000"/>
                          </a:solidFill>
                          <a:latin typeface="等线" panose="02010600030101010101" charset="-122"/>
                          <a:ea typeface="等线" panose="02010600030101010101" charset="-122"/>
                        </a:rPr>
                        <a:t>Prevent finger pinching</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hMerge="1">
                  <a:tcPr>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r>
              <a:tr h="374015">
                <a:tc>
                  <a:txBody>
                    <a:bodyPr/>
                    <a:p>
                      <a:pPr algn="l" fontAlgn="ctr"/>
                      <a:r>
                        <a:rPr lang="en-US" altLang="zh-CN" sz="1200" b="1" i="0">
                          <a:solidFill>
                            <a:srgbClr val="000000"/>
                          </a:solidFill>
                          <a:latin typeface="等线" panose="02010600030101010101" charset="-122"/>
                          <a:ea typeface="等线" panose="02010600030101010101" charset="-122"/>
                        </a:rPr>
                        <a:t> Carton Size</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l" fontAlgn="ctr"/>
                      <a:r>
                        <a:rPr lang="en-US" altLang="zh-CN" sz="1200" b="0" i="0">
                          <a:solidFill>
                            <a:srgbClr val="000000"/>
                          </a:solidFill>
                          <a:latin typeface="等线" panose="02010600030101010101" charset="-122"/>
                          <a:ea typeface="等线" panose="02010600030101010101" charset="-122"/>
                        </a:rPr>
                        <a:t>320*230*625mm</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endParaRPr sz="1200" b="1" i="0">
                        <a:solidFill>
                          <a:srgbClr val="22C55E"/>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gridSpan="2">
                  <a:txBody>
                    <a:bodyPr/>
                    <a:p>
                      <a:pPr algn="ctr" fontAlgn="ctr"/>
                      <a:r>
                        <a:rPr lang="en-US" altLang="zh-CN" sz="1200" b="0" i="0">
                          <a:solidFill>
                            <a:srgbClr val="000000"/>
                          </a:solidFill>
                          <a:latin typeface="等线" panose="02010600030101010101" charset="-122"/>
                          <a:ea typeface="等线" panose="02010600030101010101" charset="-122"/>
                        </a:rPr>
                        <a:t>Compact &amp; space-saving</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hMerge="1">
                  <a:tcPr>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r>
              <a:tr h="352425">
                <a:tc>
                  <a:txBody>
                    <a:bodyPr/>
                    <a:p>
                      <a:pPr algn="l" fontAlgn="ctr"/>
                      <a:r>
                        <a:rPr lang="en-US" altLang="zh-CN" sz="1200" b="1" i="0">
                          <a:solidFill>
                            <a:srgbClr val="000000"/>
                          </a:solidFill>
                          <a:latin typeface="等线" panose="02010600030101010101" charset="-122"/>
                          <a:ea typeface="等线" panose="02010600030101010101" charset="-122"/>
                        </a:rPr>
                        <a:t> Control Mode</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l" fontAlgn="ctr"/>
                      <a:r>
                        <a:rPr lang="en-US" altLang="zh-CN" sz="1200">
                          <a:solidFill>
                            <a:srgbClr val="000000"/>
                          </a:solidFill>
                          <a:latin typeface="等线" panose="02010600030101010101" charset="-122"/>
                          <a:ea typeface="等线" panose="02010600030101010101" charset="-122"/>
                          <a:sym typeface="+mn-ea"/>
                        </a:rPr>
                        <a:t>Remote control operation</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r>
                        <a:rPr lang="en-US" altLang="zh-CN" sz="1200" b="1" i="0">
                          <a:solidFill>
                            <a:srgbClr val="22C55E"/>
                          </a:solidFill>
                          <a:latin typeface="等线" panose="02010600030101010101" charset="-122"/>
                          <a:ea typeface="等线" panose="02010600030101010101" charset="-122"/>
                        </a:rPr>
                        <a:t>✓</a:t>
                      </a:r>
                      <a:endParaRPr lang="en-US" altLang="zh-CN" sz="1200" b="1" i="0">
                        <a:solidFill>
                          <a:srgbClr val="22C55E"/>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gridSpan="2">
                  <a:txBody>
                    <a:bodyPr/>
                    <a:p>
                      <a:pPr algn="ctr" fontAlgn="ctr"/>
                      <a:r>
                        <a:rPr lang="en-US" altLang="zh-CN" sz="1200" b="0" i="0">
                          <a:solidFill>
                            <a:srgbClr val="000000"/>
                          </a:solidFill>
                          <a:latin typeface="等线" panose="02010600030101010101" charset="-122"/>
                          <a:ea typeface="等线" panose="02010600030101010101" charset="-122"/>
                        </a:rPr>
                        <a:t>No disassembly for cleaning, easy wipe clean</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hMerge="1">
                  <a:tcPr>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r>
              <a:tr h="351790">
                <a:tc>
                  <a:txBody>
                    <a:bodyPr/>
                    <a:p>
                      <a:pPr algn="l" fontAlgn="ctr"/>
                      <a:r>
                        <a:rPr lang="en-US" altLang="zh-CN" sz="1200" b="1" i="0">
                          <a:solidFill>
                            <a:srgbClr val="000000"/>
                          </a:solidFill>
                          <a:latin typeface="等线" panose="02010600030101010101" charset="-122"/>
                          <a:ea typeface="等线" panose="02010600030101010101" charset="-122"/>
                        </a:rPr>
                        <a:t> Packing Qty.</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l" fontAlgn="ctr"/>
                      <a:r>
                        <a:rPr lang="en-US" altLang="zh-CN" sz="1200" b="0" i="0">
                          <a:solidFill>
                            <a:srgbClr val="000000"/>
                          </a:solidFill>
                          <a:latin typeface="等线" panose="02010600030101010101" charset="-122"/>
                          <a:ea typeface="等线" panose="02010600030101010101" charset="-122"/>
                        </a:rPr>
                        <a:t>1 pcs/ctn</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r>
                        <a:rPr lang="en-US" altLang="zh-CN" sz="1200" b="1" i="0">
                          <a:solidFill>
                            <a:srgbClr val="22C55E"/>
                          </a:solidFill>
                          <a:latin typeface="等线" panose="02010600030101010101" charset="-122"/>
                          <a:ea typeface="等线" panose="02010600030101010101" charset="-122"/>
                        </a:rPr>
                        <a:t>✓</a:t>
                      </a:r>
                      <a:endParaRPr lang="en-US" altLang="zh-CN" sz="1200" b="1" i="0">
                        <a:solidFill>
                          <a:srgbClr val="22C55E"/>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gridSpan="2">
                  <a:txBody>
                    <a:bodyPr/>
                    <a:p>
                      <a:pPr algn="ctr" fontAlgn="ctr"/>
                      <a:r>
                        <a:rPr lang="en-US" altLang="zh-CN" sz="1200">
                          <a:solidFill>
                            <a:srgbClr val="000000"/>
                          </a:solidFill>
                          <a:latin typeface="等线" panose="02010600030101010101" charset="-122"/>
                          <a:ea typeface="等线" panose="02010600030101010101" charset="-122"/>
                          <a:sym typeface="+mn-ea"/>
                        </a:rPr>
                        <a:t>Customizable colors</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hMerge="1">
                  <a:tcPr>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r>
              <a:tr h="352425">
                <a:tc>
                  <a:txBody>
                    <a:bodyPr/>
                    <a:p>
                      <a:pPr algn="l" fontAlgn="ctr"/>
                      <a:r>
                        <a:rPr lang="en-US" altLang="zh-CN" sz="1200" b="1" i="0">
                          <a:solidFill>
                            <a:srgbClr val="000000"/>
                          </a:solidFill>
                          <a:latin typeface="等线" panose="02010600030101010101" charset="-122"/>
                          <a:ea typeface="等线" panose="02010600030101010101" charset="-122"/>
                        </a:rPr>
                        <a:t> Blade Quantity</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l" fontAlgn="ct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endParaRPr lang="en-US" altLang="zh-CN" sz="1200" b="1" i="0">
                        <a:solidFill>
                          <a:srgbClr val="22C55E"/>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gridSpan="2">
                  <a:txBody>
                    <a:bodyPr/>
                    <a:p>
                      <a:pPr algn="ctr" fontAlgn="ctr"/>
                      <a:r>
                        <a:rPr lang="en-US" altLang="zh-CN" sz="1200" b="0" i="0">
                          <a:solidFill>
                            <a:srgbClr val="000000"/>
                          </a:solidFill>
                          <a:latin typeface="等线" panose="02010600030101010101" charset="-122"/>
                          <a:ea typeface="等线" panose="02010600030101010101" charset="-122"/>
                        </a:rPr>
                        <a:t>OEM &amp; ODM supported</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hMerge="1">
                  <a:tcPr>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r>
              <a:tr h="351790">
                <a:tc>
                  <a:txBody>
                    <a:bodyPr/>
                    <a:p>
                      <a:pPr algn="l" fontAlgn="ctr"/>
                      <a:r>
                        <a:rPr lang="en-US" altLang="zh-CN" sz="1200" b="1" i="0">
                          <a:solidFill>
                            <a:srgbClr val="000000"/>
                          </a:solidFill>
                          <a:latin typeface="等线" panose="02010600030101010101" charset="-122"/>
                          <a:ea typeface="等线" panose="02010600030101010101" charset="-122"/>
                        </a:rPr>
                        <a:t> Oscillation</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l" fontAlgn="ctr"/>
                      <a:r>
                        <a:rPr lang="en-US" altLang="zh-CN" sz="1200" b="0" i="0">
                          <a:solidFill>
                            <a:srgbClr val="000000"/>
                          </a:solidFill>
                          <a:latin typeface="等线" panose="02010600030101010101" charset="-122"/>
                          <a:ea typeface="等线" panose="02010600030101010101" charset="-122"/>
                        </a:rPr>
                        <a:t>Left &amp; Right Oscillation</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l" fontAlgn="ctr"/>
                      <a:endParaRPr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gridSpan="2">
                  <a:txBody>
                    <a:bodyPr/>
                    <a:p>
                      <a:pPr algn="ctr" fontAlgn="ctr"/>
                      <a:r>
                        <a:rPr lang="en-US" altLang="zh-CN" sz="1200" b="0" i="0">
                          <a:solidFill>
                            <a:srgbClr val="000000"/>
                          </a:solidFill>
                          <a:latin typeface="等线" panose="02010600030101010101" charset="-122"/>
                          <a:ea typeface="等线" panose="02010600030101010101" charset="-122"/>
                        </a:rPr>
                        <a:t>Carton color is customizable</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hMerge="1">
                  <a:tcPr>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r>
              <a:tr h="542925">
                <a:tc>
                  <a:txBody>
                    <a:bodyPr/>
                    <a:p>
                      <a:pPr algn="ctr" fontAlgn="ctr"/>
                      <a:r>
                        <a:rPr lang="en-US" altLang="zh-CN" sz="1300" b="1" i="0">
                          <a:solidFill>
                            <a:srgbClr val="FFFFFF"/>
                          </a:solidFill>
                          <a:latin typeface="等线" panose="02010600030101010101" charset="-122"/>
                          <a:ea typeface="等线" panose="02010600030101010101" charset="-122"/>
                        </a:rPr>
                        <a:t>Packing Data</a:t>
                      </a:r>
                      <a:endParaRPr lang="en-US" altLang="zh-CN" sz="1300" b="1" i="0">
                        <a:solidFill>
                          <a:srgbClr val="FFFFFF"/>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1A365D"/>
                    </a:solidFill>
                  </a:tcPr>
                </a:tc>
                <a:tc>
                  <a:txBody>
                    <a:bodyPr/>
                    <a:p>
                      <a:pPr algn="l" fontAlgn="ctr"/>
                      <a:endParaRPr sz="13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1A365D"/>
                    </a:solidFill>
                  </a:tcPr>
                </a:tc>
                <a:tc gridSpan="3">
                  <a:txBody>
                    <a:bodyPr/>
                    <a:p>
                      <a:pPr algn="ctr" fontAlgn="ctr"/>
                      <a:r>
                        <a:rPr lang="en-US" altLang="zh-CN" sz="1300" b="1" i="0">
                          <a:solidFill>
                            <a:srgbClr val="FFFFFF"/>
                          </a:solidFill>
                          <a:latin typeface="等线" panose="02010600030101010101" charset="-122"/>
                          <a:ea typeface="等线" panose="02010600030101010101" charset="-122"/>
                        </a:rPr>
                        <a:t>Packing Quantity</a:t>
                      </a:r>
                      <a:r>
                        <a:rPr lang="zh-CN" altLang="en-US" sz="1300" b="1" i="0">
                          <a:solidFill>
                            <a:srgbClr val="FFFFFF"/>
                          </a:solidFill>
                          <a:latin typeface="等线" panose="02010600030101010101" charset="-122"/>
                          <a:ea typeface="等线" panose="02010600030101010101" charset="-122"/>
                        </a:rPr>
                        <a:t>（</a:t>
                      </a:r>
                      <a:r>
                        <a:rPr lang="en-US" altLang="zh-CN" sz="1300" b="1" i="0">
                          <a:solidFill>
                            <a:srgbClr val="FFFFFF"/>
                          </a:solidFill>
                          <a:latin typeface="等线" panose="02010600030101010101" charset="-122"/>
                          <a:ea typeface="等线" panose="02010600030101010101" charset="-122"/>
                        </a:rPr>
                        <a:t>pcs </a:t>
                      </a:r>
                      <a:r>
                        <a:rPr lang="zh-CN" altLang="en-US" sz="1300" b="1" i="0">
                          <a:solidFill>
                            <a:srgbClr val="FFFFFF"/>
                          </a:solidFill>
                          <a:latin typeface="等线" panose="02010600030101010101" charset="-122"/>
                          <a:ea typeface="等线" panose="02010600030101010101" charset="-122"/>
                        </a:rPr>
                        <a:t>）</a:t>
                      </a:r>
                      <a:endParaRPr lang="zh-CN" altLang="en-US" sz="1300" b="1" i="0">
                        <a:solidFill>
                          <a:srgbClr val="FFFFFF"/>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1A365D"/>
                    </a:solidFill>
                  </a:tcPr>
                </a:tc>
                <a:tc hMerge="1">
                  <a:tcP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c hMerge="1">
                  <a:tcPr>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r>
              <a:tr h="542290">
                <a:tc>
                  <a:txBody>
                    <a:bodyPr/>
                    <a:p>
                      <a:pPr algn="ctr" fontAlgn="ctr"/>
                      <a:r>
                        <a:rPr lang="en-US" altLang="zh-CN" sz="1200" b="1" i="0">
                          <a:solidFill>
                            <a:srgbClr val="000000"/>
                          </a:solidFill>
                          <a:latin typeface="等线" panose="02010600030101010101" charset="-122"/>
                          <a:ea typeface="等线" panose="02010600030101010101" charset="-122"/>
                        </a:rPr>
                        <a:t>Specifications</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r>
                        <a:rPr lang="en-US" altLang="zh-CN" sz="1200" b="1" i="0">
                          <a:solidFill>
                            <a:srgbClr val="000000"/>
                          </a:solidFill>
                          <a:latin typeface="等线" panose="02010600030101010101" charset="-122"/>
                          <a:ea typeface="等线" panose="02010600030101010101" charset="-122"/>
                        </a:rPr>
                        <a:t>G.W /N.W(KG)</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r>
                        <a:rPr lang="en-US" altLang="zh-CN" sz="1200" b="1" i="0">
                          <a:solidFill>
                            <a:srgbClr val="000000"/>
                          </a:solidFill>
                          <a:latin typeface="等线" panose="02010600030101010101" charset="-122"/>
                          <a:ea typeface="等线" panose="02010600030101010101" charset="-122"/>
                        </a:rPr>
                        <a:t>20GP</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r>
                        <a:rPr lang="en-US" altLang="zh-CN" sz="1200" b="1" i="0">
                          <a:solidFill>
                            <a:srgbClr val="000000"/>
                          </a:solidFill>
                          <a:latin typeface="等线" panose="02010600030101010101" charset="-122"/>
                          <a:ea typeface="等线" panose="02010600030101010101" charset="-122"/>
                        </a:rPr>
                        <a:t>40GP</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r>
                        <a:rPr lang="en-US" altLang="zh-CN" sz="1200" b="1" i="0">
                          <a:solidFill>
                            <a:srgbClr val="000000"/>
                          </a:solidFill>
                          <a:latin typeface="等线" panose="02010600030101010101" charset="-122"/>
                          <a:ea typeface="等线" panose="02010600030101010101" charset="-122"/>
                        </a:rPr>
                        <a:t>40HQ</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r>
              <a:tr h="532130">
                <a:tc>
                  <a:txBody>
                    <a:bodyPr/>
                    <a:p>
                      <a:pPr algn="ctr" fontAlgn="ctr"/>
                      <a:r>
                        <a:rPr lang="en-US" altLang="zh-CN" sz="1200" b="0" i="0">
                          <a:solidFill>
                            <a:srgbClr val="000000"/>
                          </a:solidFill>
                          <a:latin typeface="等线" panose="02010600030101010101" charset="-122"/>
                          <a:ea typeface="等线" panose="02010600030101010101" charset="-122"/>
                        </a:rPr>
                        <a:t>Bladeless Fan</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r>
                        <a:rPr lang="en-US" altLang="zh-CN" sz="1200" b="0" i="0">
                          <a:solidFill>
                            <a:srgbClr val="000000"/>
                          </a:solidFill>
                          <a:latin typeface="等线" panose="02010600030101010101" charset="-122"/>
                          <a:ea typeface="等线" panose="02010600030101010101" charset="-122"/>
                        </a:rPr>
                        <a:t>3.5/2.5</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r>
                        <a:rPr lang="en-US" altLang="zh-CN" sz="1100" b="0" i="0">
                          <a:solidFill>
                            <a:srgbClr val="000000"/>
                          </a:solidFill>
                          <a:latin typeface="宋体" panose="02010600030101010101" pitchFamily="2" charset="-122"/>
                          <a:ea typeface="宋体" panose="02010600030101010101" pitchFamily="2" charset="-122"/>
                        </a:rPr>
                        <a:t>543</a:t>
                      </a:r>
                      <a:r>
                        <a:rPr lang="en-US" altLang="zh-CN" sz="1100" b="0" i="0">
                          <a:solidFill>
                            <a:srgbClr val="000000"/>
                          </a:solidFill>
                          <a:latin typeface="宋体" panose="02010600030101010101" pitchFamily="2" charset="-122"/>
                          <a:ea typeface="宋体" panose="02010600030101010101" pitchFamily="2" charset="-122"/>
                        </a:rPr>
                        <a:t> </a:t>
                      </a:r>
                      <a:endParaRPr lang="en-US" altLang="zh-CN" sz="1100" b="0" i="0">
                        <a:solidFill>
                          <a:srgbClr val="000000"/>
                        </a:solidFill>
                        <a:latin typeface="宋体" panose="02010600030101010101" pitchFamily="2" charset="-122"/>
                        <a:ea typeface="宋体" panose="02010600030101010101" pitchFamily="2"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r>
                        <a:rPr lang="en-US" altLang="zh-CN" sz="1100" b="0" i="0">
                          <a:solidFill>
                            <a:srgbClr val="000000"/>
                          </a:solidFill>
                          <a:latin typeface="宋体" panose="02010600030101010101" pitchFamily="2" charset="-122"/>
                          <a:ea typeface="宋体" panose="02010600030101010101" pitchFamily="2" charset="-122"/>
                        </a:rPr>
                        <a:t>1196</a:t>
                      </a:r>
                      <a:r>
                        <a:rPr lang="en-US" altLang="zh-CN" sz="1100" b="0" i="0">
                          <a:solidFill>
                            <a:srgbClr val="000000"/>
                          </a:solidFill>
                          <a:latin typeface="宋体" panose="02010600030101010101" pitchFamily="2" charset="-122"/>
                          <a:ea typeface="宋体" panose="02010600030101010101" pitchFamily="2" charset="-122"/>
                        </a:rPr>
                        <a:t> </a:t>
                      </a:r>
                      <a:endParaRPr lang="en-US" altLang="zh-CN" sz="1100" b="0" i="0">
                        <a:solidFill>
                          <a:srgbClr val="000000"/>
                        </a:solidFill>
                        <a:latin typeface="宋体" panose="02010600030101010101" pitchFamily="2" charset="-122"/>
                        <a:ea typeface="宋体" panose="02010600030101010101" pitchFamily="2"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r>
                        <a:rPr lang="en-US" altLang="zh-CN" sz="1100" b="0" i="0">
                          <a:solidFill>
                            <a:srgbClr val="000000"/>
                          </a:solidFill>
                          <a:latin typeface="宋体" panose="02010600030101010101" pitchFamily="2" charset="-122"/>
                          <a:ea typeface="宋体" panose="02010600030101010101" pitchFamily="2" charset="-122"/>
                        </a:rPr>
                        <a:t>1478</a:t>
                      </a:r>
                      <a:r>
                        <a:rPr lang="en-US" altLang="zh-CN" sz="1100" b="0" i="0">
                          <a:solidFill>
                            <a:srgbClr val="000000"/>
                          </a:solidFill>
                          <a:latin typeface="宋体" panose="02010600030101010101" pitchFamily="2" charset="-122"/>
                          <a:ea typeface="宋体" panose="02010600030101010101" pitchFamily="2" charset="-122"/>
                        </a:rPr>
                        <a:t> </a:t>
                      </a:r>
                      <a:endParaRPr lang="en-US" altLang="zh-CN" sz="1100" b="0" i="0">
                        <a:solidFill>
                          <a:srgbClr val="000000"/>
                        </a:solidFill>
                        <a:latin typeface="宋体" panose="02010600030101010101" pitchFamily="2" charset="-122"/>
                        <a:ea typeface="宋体" panose="02010600030101010101" pitchFamily="2"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r>
            </a:tbl>
          </a:graphicData>
        </a:graphic>
      </p:graphicFrame>
      <p:pic>
        <p:nvPicPr>
          <p:cNvPr id="3" name="图片 2"/>
          <p:cNvPicPr>
            <a:picLocks noChangeAspect="1"/>
          </p:cNvPicPr>
          <p:nvPr/>
        </p:nvPicPr>
        <p:blipFill>
          <a:blip r:embed="rId1"/>
          <a:stretch>
            <a:fillRect/>
          </a:stretch>
        </p:blipFill>
        <p:spPr>
          <a:xfrm>
            <a:off x="7029450" y="578485"/>
            <a:ext cx="5080635" cy="5472430"/>
          </a:xfrm>
          <a:prstGeom prst="rect">
            <a:avLst/>
          </a:prstGeom>
        </p:spPr>
      </p:pic>
    </p:spTree>
    <p:custDataLst>
      <p:tags r:id="rId2"/>
    </p:custData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5" name="表格 14"/>
          <p:cNvGraphicFramePr/>
          <p:nvPr/>
        </p:nvGraphicFramePr>
        <p:xfrm>
          <a:off x="15240" y="-20955"/>
          <a:ext cx="6913880" cy="6246495"/>
        </p:xfrm>
        <a:graphic>
          <a:graphicData uri="http://schemas.openxmlformats.org/drawingml/2006/table">
            <a:tbl>
              <a:tblPr/>
              <a:tblGrid>
                <a:gridCol w="1387475"/>
                <a:gridCol w="1941830"/>
                <a:gridCol w="1122680"/>
                <a:gridCol w="602615"/>
                <a:gridCol w="1859280"/>
              </a:tblGrid>
              <a:tr h="1042035">
                <a:tc gridSpan="5">
                  <a:txBody>
                    <a:bodyPr/>
                    <a:p>
                      <a:pPr algn="ctr" fontAlgn="ctr"/>
                      <a:r>
                        <a:rPr lang="en-US" altLang="zh-CN" sz="1700" b="1">
                          <a:solidFill>
                            <a:srgbClr val="000000"/>
                          </a:solidFill>
                          <a:latin typeface="等线" panose="02010600030101010101" charset="-122"/>
                          <a:ea typeface="等线" panose="02010600030101010101" charset="-122"/>
                          <a:sym typeface="+mn-ea"/>
                        </a:rPr>
                        <a:t>Specifications</a:t>
                      </a:r>
                      <a:r>
                        <a:rPr lang="zh-CN" altLang="en-US" sz="1700" b="1">
                          <a:solidFill>
                            <a:srgbClr val="000000"/>
                          </a:solidFill>
                          <a:latin typeface="等线" panose="02010600030101010101" charset="-122"/>
                          <a:ea typeface="等线" panose="02010600030101010101" charset="-122"/>
                          <a:sym typeface="+mn-ea"/>
                        </a:rPr>
                        <a:t>：</a:t>
                      </a:r>
                      <a:r>
                        <a:rPr lang="en-US" altLang="zh-CN" sz="1700" b="1">
                          <a:solidFill>
                            <a:srgbClr val="000000"/>
                          </a:solidFill>
                          <a:latin typeface="等线" panose="02010600030101010101" charset="-122"/>
                          <a:ea typeface="等线" panose="02010600030101010101" charset="-122"/>
                          <a:sym typeface="+mn-ea"/>
                        </a:rPr>
                        <a:t>DC </a:t>
                      </a:r>
                      <a:r>
                        <a:rPr lang="en-US" altLang="zh-CN" sz="1700" b="1">
                          <a:solidFill>
                            <a:srgbClr val="000000"/>
                          </a:solidFill>
                          <a:latin typeface="等线" panose="02010600030101010101" charset="-122"/>
                          <a:ea typeface="等线" panose="02010600030101010101" charset="-122"/>
                          <a:sym typeface="+mn-ea"/>
                        </a:rPr>
                        <a:t>Tower Air Cooler-FT-S5901D</a:t>
                      </a:r>
                      <a:endParaRPr lang="en-US" altLang="zh-CN" sz="1700" b="1">
                        <a:solidFill>
                          <a:srgbClr val="000000"/>
                        </a:solidFill>
                        <a:latin typeface="等线" panose="02010600030101010101" charset="-122"/>
                        <a:ea typeface="等线" panose="02010600030101010101" charset="-122"/>
                        <a:sym typeface="+mn-ea"/>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hMerge="1">
                  <a:tcP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c hMerge="1">
                  <a:tcP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c hMerge="1">
                  <a:tcP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c hMerge="1">
                  <a:tcPr>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r>
              <a:tr h="396240">
                <a:tc gridSpan="2">
                  <a:txBody>
                    <a:bodyPr/>
                    <a:p>
                      <a:pPr algn="ctr" fontAlgn="ctr"/>
                      <a:r>
                        <a:rPr lang="en-US" altLang="zh-CN" sz="1300" b="1" i="0">
                          <a:solidFill>
                            <a:srgbClr val="FFFFFF"/>
                          </a:solidFill>
                          <a:latin typeface="等线" panose="02010600030101010101" charset="-122"/>
                          <a:ea typeface="等线" panose="02010600030101010101" charset="-122"/>
                        </a:rPr>
                        <a:t>Product Specifications</a:t>
                      </a:r>
                      <a:endParaRPr lang="en-US" altLang="zh-CN" sz="1300" b="1" i="0">
                        <a:solidFill>
                          <a:srgbClr val="FFFFFF"/>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1A365D"/>
                    </a:solidFill>
                  </a:tcPr>
                </a:tc>
                <a:tc hMerge="1">
                  <a:tcPr>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c>
                  <a:txBody>
                    <a:bodyPr/>
                    <a:p>
                      <a:pPr algn="l" fontAlgn="ctr"/>
                      <a:r>
                        <a:rPr lang="en-US" altLang="zh-CN" sz="1300" b="1" i="0">
                          <a:solidFill>
                            <a:srgbClr val="FFFFFF"/>
                          </a:solidFill>
                          <a:latin typeface="等线" panose="02010600030101010101" charset="-122"/>
                          <a:ea typeface="等线" panose="02010600030101010101" charset="-122"/>
                        </a:rPr>
                        <a:t>Customizable</a:t>
                      </a:r>
                      <a:endParaRPr lang="en-US" altLang="zh-CN" sz="1300" b="1" i="0">
                        <a:solidFill>
                          <a:srgbClr val="FFFFFF"/>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1A365D"/>
                    </a:solidFill>
                  </a:tcPr>
                </a:tc>
                <a:tc gridSpan="2">
                  <a:txBody>
                    <a:bodyPr/>
                    <a:p>
                      <a:pPr algn="ctr" fontAlgn="ctr"/>
                      <a:r>
                        <a:rPr lang="en-US" altLang="zh-CN" sz="1300" b="1" i="0">
                          <a:solidFill>
                            <a:srgbClr val="FFFFFF"/>
                          </a:solidFill>
                          <a:latin typeface="等线" panose="02010600030101010101" charset="-122"/>
                          <a:ea typeface="等线" panose="02010600030101010101" charset="-122"/>
                        </a:rPr>
                        <a:t>Product Selling Points</a:t>
                      </a:r>
                      <a:endParaRPr lang="en-US" altLang="zh-CN" sz="1300" b="1" i="0">
                        <a:solidFill>
                          <a:srgbClr val="FFFFFF"/>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1A365D"/>
                    </a:solidFill>
                  </a:tcPr>
                </a:tc>
                <a:tc hMerge="1">
                  <a:tcPr>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r>
              <a:tr h="351790">
                <a:tc>
                  <a:txBody>
                    <a:bodyPr/>
                    <a:p>
                      <a:pPr algn="l" fontAlgn="ctr"/>
                      <a:r>
                        <a:rPr lang="en-US" altLang="zh-CN" sz="1200" b="1" i="0">
                          <a:solidFill>
                            <a:srgbClr val="000000"/>
                          </a:solidFill>
                          <a:latin typeface="等线" panose="02010600030101010101" charset="-122"/>
                          <a:ea typeface="等线" panose="02010600030101010101" charset="-122"/>
                        </a:rPr>
                        <a:t> Rated Voltage</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l" fontAlgn="ctr"/>
                      <a:r>
                        <a:rPr lang="en-US" altLang="zh-CN" sz="1200" b="0" i="0">
                          <a:solidFill>
                            <a:srgbClr val="000000"/>
                          </a:solidFill>
                          <a:latin typeface="等线" panose="02010600030101010101" charset="-122"/>
                          <a:ea typeface="等线" panose="02010600030101010101" charset="-122"/>
                        </a:rPr>
                        <a:t>220V~50Hz</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r>
                        <a:rPr lang="en-US" altLang="zh-CN" sz="1200" b="1" i="0">
                          <a:solidFill>
                            <a:srgbClr val="22C55E"/>
                          </a:solidFill>
                          <a:latin typeface="等线" panose="02010600030101010101" charset="-122"/>
                          <a:ea typeface="等线" panose="02010600030101010101" charset="-122"/>
                        </a:rPr>
                        <a:t>✓</a:t>
                      </a:r>
                      <a:endParaRPr lang="en-US" altLang="zh-CN" sz="1200" b="1" i="0">
                        <a:solidFill>
                          <a:srgbClr val="22C55E"/>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gridSpan="2">
                  <a:txBody>
                    <a:bodyPr/>
                    <a:p>
                      <a:pPr algn="ctr" fontAlgn="ctr"/>
                      <a:r>
                        <a:rPr lang="en-US" altLang="zh-CN" sz="1200" b="0" i="0">
                          <a:solidFill>
                            <a:srgbClr val="000000"/>
                          </a:solidFill>
                          <a:latin typeface="等线" panose="02010600030101010101" charset="-122"/>
                          <a:ea typeface="等线" panose="02010600030101010101" charset="-122"/>
                        </a:rPr>
                        <a:t>3 speed levels, remote control</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hMerge="1">
                  <a:tcPr>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r>
              <a:tr h="352425">
                <a:tc>
                  <a:txBody>
                    <a:bodyPr/>
                    <a:p>
                      <a:pPr algn="l" fontAlgn="ctr"/>
                      <a:r>
                        <a:rPr lang="en-US" altLang="zh-CN" sz="1200" b="1" i="0">
                          <a:solidFill>
                            <a:srgbClr val="000000"/>
                          </a:solidFill>
                          <a:latin typeface="等线" panose="02010600030101010101" charset="-122"/>
                          <a:ea typeface="等线" panose="02010600030101010101" charset="-122"/>
                        </a:rPr>
                        <a:t> Rated Power</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l" fontAlgn="ctr"/>
                      <a:r>
                        <a:rPr lang="en-US" altLang="zh-CN" sz="1200">
                          <a:solidFill>
                            <a:srgbClr val="000000"/>
                          </a:solidFill>
                          <a:latin typeface="等线" panose="02010600030101010101" charset="-122"/>
                          <a:ea typeface="等线" panose="02010600030101010101" charset="-122"/>
                          <a:sym typeface="+mn-ea"/>
                        </a:rPr>
                        <a:t>60W</a:t>
                      </a:r>
                      <a:endParaRPr lang="en-US" altLang="zh-CN" sz="1200" b="0" i="0">
                        <a:solidFill>
                          <a:srgbClr val="000000"/>
                        </a:solidFill>
                        <a:latin typeface="等线" panose="02010600030101010101" charset="-122"/>
                        <a:ea typeface="等线" panose="02010600030101010101" charset="-122"/>
                      </a:endParaRPr>
                    </a:p>
                    <a:p>
                      <a:pPr algn="l" fontAlgn="ct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r>
                        <a:rPr lang="en-US" altLang="zh-CN" sz="1200" b="1" i="0">
                          <a:solidFill>
                            <a:srgbClr val="22C55E"/>
                          </a:solidFill>
                          <a:latin typeface="等线" panose="02010600030101010101" charset="-122"/>
                          <a:ea typeface="等线" panose="02010600030101010101" charset="-122"/>
                        </a:rPr>
                        <a:t>✓</a:t>
                      </a:r>
                      <a:endParaRPr lang="en-US" altLang="zh-CN" sz="1200" b="1" i="0">
                        <a:solidFill>
                          <a:srgbClr val="22C55E"/>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gridSpan="2">
                  <a:txBody>
                    <a:bodyPr/>
                    <a:p>
                      <a:pPr algn="ctr" fontAlgn="ctr"/>
                      <a:r>
                        <a:rPr lang="en-US" altLang="zh-CN" sz="1200" b="0" i="0">
                          <a:solidFill>
                            <a:srgbClr val="000000"/>
                          </a:solidFill>
                          <a:latin typeface="等线" panose="02010600030101010101" charset="-122"/>
                          <a:ea typeface="等线" panose="02010600030101010101" charset="-122"/>
                        </a:rPr>
                        <a:t>Left &amp; right oscillation</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hMerge="1">
                  <a:tcPr>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r>
              <a:tr h="351790">
                <a:tc>
                  <a:txBody>
                    <a:bodyPr/>
                    <a:p>
                      <a:pPr algn="l" fontAlgn="ctr"/>
                      <a:r>
                        <a:rPr lang="en-US" altLang="zh-CN" sz="1200" b="1" i="0">
                          <a:solidFill>
                            <a:srgbClr val="000000"/>
                          </a:solidFill>
                          <a:latin typeface="等线" panose="02010600030101010101" charset="-122"/>
                          <a:ea typeface="等线" panose="02010600030101010101" charset="-122"/>
                        </a:rPr>
                        <a:t> Body Material</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l" fontAlgn="ctr"/>
                      <a:r>
                        <a:rPr lang="en-US" altLang="zh-CN" sz="1200">
                          <a:solidFill>
                            <a:srgbClr val="000000"/>
                          </a:solidFill>
                          <a:latin typeface="等线" panose="02010600030101010101" charset="-122"/>
                          <a:ea typeface="等线" panose="02010600030101010101" charset="-122"/>
                          <a:sym typeface="+mn-ea"/>
                        </a:rPr>
                        <a:t>Polypropylene (PP)</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r>
                        <a:rPr lang="en-US" altLang="zh-CN" sz="1200" b="1" i="0">
                          <a:solidFill>
                            <a:srgbClr val="22C55E"/>
                          </a:solidFill>
                          <a:latin typeface="等线" panose="02010600030101010101" charset="-122"/>
                          <a:ea typeface="等线" panose="02010600030101010101" charset="-122"/>
                        </a:rPr>
                        <a:t>✓</a:t>
                      </a:r>
                      <a:endParaRPr lang="en-US" altLang="zh-CN" sz="1200" b="1" i="0">
                        <a:solidFill>
                          <a:srgbClr val="22C55E"/>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gridSpan="2">
                  <a:txBody>
                    <a:bodyPr/>
                    <a:p>
                      <a:pPr algn="ctr" fontAlgn="ctr"/>
                      <a:r>
                        <a:rPr lang="en-US" altLang="zh-CN" sz="1200" b="0" i="0">
                          <a:solidFill>
                            <a:srgbClr val="000000"/>
                          </a:solidFill>
                          <a:latin typeface="等线" panose="02010600030101010101" charset="-122"/>
                          <a:ea typeface="等线" panose="02010600030101010101" charset="-122"/>
                        </a:rPr>
                        <a:t>One-touch cool wind</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hMerge="1">
                  <a:tcPr>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r>
              <a:tr h="352425">
                <a:tc>
                  <a:txBody>
                    <a:bodyPr/>
                    <a:p>
                      <a:pPr algn="l" fontAlgn="ctr"/>
                      <a:r>
                        <a:rPr lang="en-US" altLang="zh-CN" sz="1200" b="1" i="0">
                          <a:solidFill>
                            <a:srgbClr val="000000"/>
                          </a:solidFill>
                          <a:latin typeface="等线" panose="02010600030101010101" charset="-122"/>
                          <a:ea typeface="等线" panose="02010600030101010101" charset="-122"/>
                        </a:rPr>
                        <a:t> Product Size</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l" fontAlgn="ctr">
                        <a:buClrTx/>
                        <a:buSzTx/>
                        <a:buFontTx/>
                      </a:pPr>
                      <a:r>
                        <a:rPr lang="en-US" altLang="zh-CN" sz="1200">
                          <a:solidFill>
                            <a:srgbClr val="000000"/>
                          </a:solidFill>
                          <a:latin typeface="等线" panose="02010600030101010101" charset="-122"/>
                          <a:ea typeface="等线" panose="02010600030101010101" charset="-122"/>
                          <a:sym typeface="+mn-ea"/>
                        </a:rPr>
                        <a:t>280*280*1000mm</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endParaRPr sz="1200" b="1" i="0">
                        <a:solidFill>
                          <a:srgbClr val="22C55E"/>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gridSpan="2">
                  <a:txBody>
                    <a:bodyPr/>
                    <a:p>
                      <a:pPr algn="ctr" fontAlgn="ctr"/>
                      <a:r>
                        <a:rPr lang="en-US" altLang="zh-CN" sz="1200" b="0" i="0">
                          <a:solidFill>
                            <a:srgbClr val="000000"/>
                          </a:solidFill>
                          <a:latin typeface="等线" panose="02010600030101010101" charset="-122"/>
                          <a:ea typeface="等线" panose="02010600030101010101" charset="-122"/>
                        </a:rPr>
                        <a:t>Supports water &amp; ice addition</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hMerge="1">
                  <a:tcPr>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r>
              <a:tr h="374015">
                <a:tc>
                  <a:txBody>
                    <a:bodyPr/>
                    <a:p>
                      <a:pPr algn="l" fontAlgn="ctr"/>
                      <a:r>
                        <a:rPr lang="en-US" altLang="zh-CN" sz="1200" b="1" i="0">
                          <a:solidFill>
                            <a:srgbClr val="000000"/>
                          </a:solidFill>
                          <a:latin typeface="等线" panose="02010600030101010101" charset="-122"/>
                          <a:ea typeface="等线" panose="02010600030101010101" charset="-122"/>
                        </a:rPr>
                        <a:t> Carton Size</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l" fontAlgn="ctr">
                        <a:buClrTx/>
                        <a:buSzTx/>
                        <a:buFontTx/>
                      </a:pPr>
                      <a:r>
                        <a:rPr lang="en-US" altLang="zh-CN" sz="1200" b="0" i="0">
                          <a:solidFill>
                            <a:srgbClr val="000000"/>
                          </a:solidFill>
                          <a:latin typeface="等线" panose="02010600030101010101" charset="-122"/>
                          <a:ea typeface="等线" panose="02010600030101010101" charset="-122"/>
                        </a:rPr>
                        <a:t>540*210*490mm</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endParaRPr sz="1200" b="1" i="0">
                        <a:solidFill>
                          <a:srgbClr val="22C55E"/>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gridSpan="2">
                  <a:txBody>
                    <a:bodyPr/>
                    <a:p>
                      <a:pPr algn="ctr" fontAlgn="ctr"/>
                      <a:r>
                        <a:rPr lang="en-US" altLang="zh-CN" sz="1200" b="0" i="0">
                          <a:solidFill>
                            <a:srgbClr val="000000"/>
                          </a:solidFill>
                          <a:latin typeface="等线" panose="02010600030101010101" charset="-122"/>
                          <a:ea typeface="等线" panose="02010600030101010101" charset="-122"/>
                        </a:rPr>
                        <a:t>Large 3.6L water tank</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hMerge="1">
                  <a:tcPr>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r>
              <a:tr h="352425">
                <a:tc>
                  <a:txBody>
                    <a:bodyPr/>
                    <a:p>
                      <a:pPr algn="l" fontAlgn="ctr"/>
                      <a:r>
                        <a:rPr lang="en-US" altLang="zh-CN" sz="1200" b="1" i="0">
                          <a:solidFill>
                            <a:srgbClr val="000000"/>
                          </a:solidFill>
                          <a:latin typeface="等线" panose="02010600030101010101" charset="-122"/>
                          <a:ea typeface="等线" panose="02010600030101010101" charset="-122"/>
                        </a:rPr>
                        <a:t> Control Mode</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l" fontAlgn="ctr"/>
                      <a:r>
                        <a:rPr lang="en-US" altLang="zh-CN" sz="1200">
                          <a:solidFill>
                            <a:srgbClr val="000000"/>
                          </a:solidFill>
                          <a:latin typeface="等线" panose="02010600030101010101" charset="-122"/>
                          <a:ea typeface="等线" panose="02010600030101010101" charset="-122"/>
                          <a:sym typeface="+mn-ea"/>
                        </a:rPr>
                        <a:t>Remote control operation</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r>
                        <a:rPr lang="en-US" altLang="zh-CN" sz="1200" b="1" i="0">
                          <a:solidFill>
                            <a:srgbClr val="22C55E"/>
                          </a:solidFill>
                          <a:latin typeface="等线" panose="02010600030101010101" charset="-122"/>
                          <a:ea typeface="等线" panose="02010600030101010101" charset="-122"/>
                        </a:rPr>
                        <a:t>✓</a:t>
                      </a:r>
                      <a:endParaRPr lang="en-US" altLang="zh-CN" sz="1200" b="1" i="0">
                        <a:solidFill>
                          <a:srgbClr val="22C55E"/>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gridSpan="2">
                  <a:txBody>
                    <a:bodyPr/>
                    <a:p>
                      <a:pPr algn="ctr" fontAlgn="ctr"/>
                      <a:r>
                        <a:rPr lang="en-US" altLang="zh-CN" sz="1200" b="0" i="0">
                          <a:solidFill>
                            <a:srgbClr val="000000"/>
                          </a:solidFill>
                          <a:latin typeface="等线" panose="02010600030101010101" charset="-122"/>
                          <a:ea typeface="等线" panose="02010600030101010101" charset="-122"/>
                        </a:rPr>
                        <a:t>suitable for commercial, household &amp; industrial use</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hMerge="1">
                  <a:tcPr>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r>
              <a:tr h="351790">
                <a:tc>
                  <a:txBody>
                    <a:bodyPr/>
                    <a:p>
                      <a:pPr algn="l" fontAlgn="ctr"/>
                      <a:r>
                        <a:rPr lang="en-US" altLang="zh-CN" sz="1200" b="1" i="0">
                          <a:solidFill>
                            <a:srgbClr val="000000"/>
                          </a:solidFill>
                          <a:latin typeface="等线" panose="02010600030101010101" charset="-122"/>
                          <a:ea typeface="等线" panose="02010600030101010101" charset="-122"/>
                        </a:rPr>
                        <a:t> Packing Qty.</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l" fontAlgn="ctr"/>
                      <a:r>
                        <a:rPr lang="en-US" altLang="zh-CN" sz="1200" b="0" i="0">
                          <a:solidFill>
                            <a:srgbClr val="000000"/>
                          </a:solidFill>
                          <a:latin typeface="等线" panose="02010600030101010101" charset="-122"/>
                          <a:ea typeface="等线" panose="02010600030101010101" charset="-122"/>
                        </a:rPr>
                        <a:t>1 pcs/ctn</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r>
                        <a:rPr lang="en-US" altLang="zh-CN" sz="1200" b="1" i="0">
                          <a:solidFill>
                            <a:srgbClr val="22C55E"/>
                          </a:solidFill>
                          <a:latin typeface="等线" panose="02010600030101010101" charset="-122"/>
                          <a:ea typeface="等线" panose="02010600030101010101" charset="-122"/>
                        </a:rPr>
                        <a:t>✓</a:t>
                      </a:r>
                      <a:endParaRPr lang="en-US" altLang="zh-CN" sz="1200" b="1" i="0">
                        <a:solidFill>
                          <a:srgbClr val="22C55E"/>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gridSpan="2">
                  <a:txBody>
                    <a:bodyPr/>
                    <a:p>
                      <a:pPr algn="ctr" fontAlgn="ctr"/>
                      <a:r>
                        <a:rPr lang="en-US" altLang="zh-CN" sz="1200">
                          <a:solidFill>
                            <a:srgbClr val="000000"/>
                          </a:solidFill>
                          <a:latin typeface="等线" panose="02010600030101010101" charset="-122"/>
                          <a:ea typeface="等线" panose="02010600030101010101" charset="-122"/>
                          <a:sym typeface="+mn-ea"/>
                        </a:rPr>
                        <a:t>Customizable colors</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hMerge="1">
                  <a:tcPr>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r>
              <a:tr h="352425">
                <a:tc>
                  <a:txBody>
                    <a:bodyPr/>
                    <a:p>
                      <a:pPr algn="l" fontAlgn="ctr"/>
                      <a:r>
                        <a:rPr lang="en-US" altLang="zh-CN" sz="1200" b="1" i="0">
                          <a:solidFill>
                            <a:srgbClr val="000000"/>
                          </a:solidFill>
                          <a:latin typeface="等线" panose="02010600030101010101" charset="-122"/>
                          <a:ea typeface="等线" panose="02010600030101010101" charset="-122"/>
                        </a:rPr>
                        <a:t> Blade Quantity</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l" fontAlgn="ct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endParaRPr lang="en-US" altLang="zh-CN" sz="1200" b="1" i="0">
                        <a:solidFill>
                          <a:srgbClr val="22C55E"/>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gridSpan="2">
                  <a:txBody>
                    <a:bodyPr/>
                    <a:p>
                      <a:pPr algn="ctr" fontAlgn="ctr"/>
                      <a:r>
                        <a:rPr lang="en-US" altLang="zh-CN" sz="1200" b="0" i="0">
                          <a:solidFill>
                            <a:srgbClr val="000000"/>
                          </a:solidFill>
                          <a:latin typeface="等线" panose="02010600030101010101" charset="-122"/>
                          <a:ea typeface="等线" panose="02010600030101010101" charset="-122"/>
                        </a:rPr>
                        <a:t>OEM &amp; ODM supported</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hMerge="1">
                  <a:tcPr>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r>
              <a:tr h="351790">
                <a:tc>
                  <a:txBody>
                    <a:bodyPr/>
                    <a:p>
                      <a:pPr algn="l" fontAlgn="ctr"/>
                      <a:r>
                        <a:rPr lang="en-US" altLang="zh-CN" sz="1200" b="1" i="0">
                          <a:solidFill>
                            <a:srgbClr val="000000"/>
                          </a:solidFill>
                          <a:latin typeface="等线" panose="02010600030101010101" charset="-122"/>
                          <a:ea typeface="等线" panose="02010600030101010101" charset="-122"/>
                        </a:rPr>
                        <a:t> Oscillation</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l" fontAlgn="ctr"/>
                      <a:r>
                        <a:rPr lang="en-US" altLang="zh-CN" sz="1200" b="0" i="0">
                          <a:solidFill>
                            <a:srgbClr val="000000"/>
                          </a:solidFill>
                          <a:latin typeface="等线" panose="02010600030101010101" charset="-122"/>
                          <a:ea typeface="等线" panose="02010600030101010101" charset="-122"/>
                        </a:rPr>
                        <a:t>Left &amp; Right Oscillation</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l" fontAlgn="ctr"/>
                      <a:endParaRPr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gridSpan="2">
                  <a:txBody>
                    <a:bodyPr/>
                    <a:p>
                      <a:pPr algn="ctr" fontAlgn="ctr"/>
                      <a:r>
                        <a:rPr lang="en-US" altLang="zh-CN" sz="1200" b="0" i="0">
                          <a:solidFill>
                            <a:srgbClr val="000000"/>
                          </a:solidFill>
                          <a:latin typeface="等线" panose="02010600030101010101" charset="-122"/>
                          <a:ea typeface="等线" panose="02010600030101010101" charset="-122"/>
                        </a:rPr>
                        <a:t>Carton color is customizable</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hMerge="1">
                  <a:tcPr>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r>
              <a:tr h="542925">
                <a:tc>
                  <a:txBody>
                    <a:bodyPr/>
                    <a:p>
                      <a:pPr algn="ctr" fontAlgn="ctr"/>
                      <a:r>
                        <a:rPr lang="en-US" altLang="zh-CN" sz="1300" b="1" i="0">
                          <a:solidFill>
                            <a:srgbClr val="FFFFFF"/>
                          </a:solidFill>
                          <a:latin typeface="等线" panose="02010600030101010101" charset="-122"/>
                          <a:ea typeface="等线" panose="02010600030101010101" charset="-122"/>
                        </a:rPr>
                        <a:t>Packing Data</a:t>
                      </a:r>
                      <a:endParaRPr lang="en-US" altLang="zh-CN" sz="1300" b="1" i="0">
                        <a:solidFill>
                          <a:srgbClr val="FFFFFF"/>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1A365D"/>
                    </a:solidFill>
                  </a:tcPr>
                </a:tc>
                <a:tc>
                  <a:txBody>
                    <a:bodyPr/>
                    <a:p>
                      <a:pPr algn="l" fontAlgn="ctr"/>
                      <a:endParaRPr sz="13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1A365D"/>
                    </a:solidFill>
                  </a:tcPr>
                </a:tc>
                <a:tc gridSpan="3">
                  <a:txBody>
                    <a:bodyPr/>
                    <a:p>
                      <a:pPr algn="ctr" fontAlgn="ctr"/>
                      <a:r>
                        <a:rPr lang="en-US" altLang="zh-CN" sz="1300" b="1" i="0">
                          <a:solidFill>
                            <a:srgbClr val="FFFFFF"/>
                          </a:solidFill>
                          <a:latin typeface="等线" panose="02010600030101010101" charset="-122"/>
                          <a:ea typeface="等线" panose="02010600030101010101" charset="-122"/>
                        </a:rPr>
                        <a:t>Packing Quantity</a:t>
                      </a:r>
                      <a:r>
                        <a:rPr lang="zh-CN" altLang="en-US" sz="1300" b="1" i="0">
                          <a:solidFill>
                            <a:srgbClr val="FFFFFF"/>
                          </a:solidFill>
                          <a:latin typeface="等线" panose="02010600030101010101" charset="-122"/>
                          <a:ea typeface="等线" panose="02010600030101010101" charset="-122"/>
                        </a:rPr>
                        <a:t>（</a:t>
                      </a:r>
                      <a:r>
                        <a:rPr lang="en-US" altLang="zh-CN" sz="1300" b="1" i="0">
                          <a:solidFill>
                            <a:srgbClr val="FFFFFF"/>
                          </a:solidFill>
                          <a:latin typeface="等线" panose="02010600030101010101" charset="-122"/>
                          <a:ea typeface="等线" panose="02010600030101010101" charset="-122"/>
                        </a:rPr>
                        <a:t>pcs </a:t>
                      </a:r>
                      <a:r>
                        <a:rPr lang="zh-CN" altLang="en-US" sz="1300" b="1" i="0">
                          <a:solidFill>
                            <a:srgbClr val="FFFFFF"/>
                          </a:solidFill>
                          <a:latin typeface="等线" panose="02010600030101010101" charset="-122"/>
                          <a:ea typeface="等线" panose="02010600030101010101" charset="-122"/>
                        </a:rPr>
                        <a:t>）</a:t>
                      </a:r>
                      <a:endParaRPr lang="zh-CN" altLang="en-US" sz="1300" b="1" i="0">
                        <a:solidFill>
                          <a:srgbClr val="FFFFFF"/>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1A365D"/>
                    </a:solidFill>
                  </a:tcPr>
                </a:tc>
                <a:tc hMerge="1">
                  <a:tcP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c hMerge="1">
                  <a:tcPr>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r>
              <a:tr h="542290">
                <a:tc>
                  <a:txBody>
                    <a:bodyPr/>
                    <a:p>
                      <a:pPr algn="ctr" fontAlgn="ctr"/>
                      <a:r>
                        <a:rPr lang="en-US" altLang="zh-CN" sz="1200" b="1" i="0">
                          <a:solidFill>
                            <a:srgbClr val="000000"/>
                          </a:solidFill>
                          <a:latin typeface="等线" panose="02010600030101010101" charset="-122"/>
                          <a:ea typeface="等线" panose="02010600030101010101" charset="-122"/>
                        </a:rPr>
                        <a:t>Specifications</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r>
                        <a:rPr lang="en-US" altLang="zh-CN" sz="1200" b="1" i="0">
                          <a:solidFill>
                            <a:srgbClr val="000000"/>
                          </a:solidFill>
                          <a:latin typeface="等线" panose="02010600030101010101" charset="-122"/>
                          <a:ea typeface="等线" panose="02010600030101010101" charset="-122"/>
                        </a:rPr>
                        <a:t>G.W /N.W(KG)</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r>
                        <a:rPr lang="en-US" altLang="zh-CN" sz="1200" b="1" i="0">
                          <a:solidFill>
                            <a:srgbClr val="000000"/>
                          </a:solidFill>
                          <a:latin typeface="等线" panose="02010600030101010101" charset="-122"/>
                          <a:ea typeface="等线" panose="02010600030101010101" charset="-122"/>
                        </a:rPr>
                        <a:t>20GP</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r>
                        <a:rPr lang="en-US" altLang="zh-CN" sz="1200" b="1" i="0">
                          <a:solidFill>
                            <a:srgbClr val="000000"/>
                          </a:solidFill>
                          <a:latin typeface="等线" panose="02010600030101010101" charset="-122"/>
                          <a:ea typeface="等线" panose="02010600030101010101" charset="-122"/>
                        </a:rPr>
                        <a:t>40GP</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r>
                        <a:rPr lang="en-US" altLang="zh-CN" sz="1200" b="1" i="0">
                          <a:solidFill>
                            <a:srgbClr val="000000"/>
                          </a:solidFill>
                          <a:latin typeface="等线" panose="02010600030101010101" charset="-122"/>
                          <a:ea typeface="等线" panose="02010600030101010101" charset="-122"/>
                        </a:rPr>
                        <a:t>40HQ</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r>
              <a:tr h="532130">
                <a:tc>
                  <a:txBody>
                    <a:bodyPr/>
                    <a:p>
                      <a:pPr algn="ctr" fontAlgn="ctr"/>
                      <a:r>
                        <a:rPr lang="en-US" altLang="zh-CN" sz="1200" b="0" i="0">
                          <a:solidFill>
                            <a:srgbClr val="000000"/>
                          </a:solidFill>
                          <a:latin typeface="等线" panose="02010600030101010101" charset="-122"/>
                          <a:ea typeface="等线" panose="02010600030101010101" charset="-122"/>
                        </a:rPr>
                        <a:t>Tower Air Cooler</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r>
                        <a:rPr lang="en-US" altLang="zh-CN" sz="1200" b="0" i="0">
                          <a:solidFill>
                            <a:srgbClr val="000000"/>
                          </a:solidFill>
                          <a:latin typeface="等线" panose="02010600030101010101" charset="-122"/>
                          <a:ea typeface="等线" panose="02010600030101010101" charset="-122"/>
                        </a:rPr>
                        <a:t>6.5/6</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r>
                        <a:rPr lang="en-US" altLang="zh-CN" sz="1100" b="0" i="0">
                          <a:solidFill>
                            <a:srgbClr val="000000"/>
                          </a:solidFill>
                          <a:latin typeface="宋体" panose="02010600030101010101" pitchFamily="2" charset="-122"/>
                          <a:ea typeface="宋体" panose="02010600030101010101" pitchFamily="2" charset="-122"/>
                        </a:rPr>
                        <a:t>450</a:t>
                      </a:r>
                      <a:r>
                        <a:rPr lang="en-US" altLang="zh-CN" sz="1100" b="0" i="0">
                          <a:solidFill>
                            <a:srgbClr val="000000"/>
                          </a:solidFill>
                          <a:latin typeface="宋体" panose="02010600030101010101" pitchFamily="2" charset="-122"/>
                          <a:ea typeface="宋体" panose="02010600030101010101" pitchFamily="2" charset="-122"/>
                        </a:rPr>
                        <a:t> </a:t>
                      </a:r>
                      <a:endParaRPr lang="en-US" altLang="zh-CN" sz="1100" b="0" i="0">
                        <a:solidFill>
                          <a:srgbClr val="000000"/>
                        </a:solidFill>
                        <a:latin typeface="宋体" panose="02010600030101010101" pitchFamily="2" charset="-122"/>
                        <a:ea typeface="宋体" panose="02010600030101010101" pitchFamily="2"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r>
                        <a:rPr lang="en-US" altLang="zh-CN" sz="1100" b="0" i="0">
                          <a:solidFill>
                            <a:srgbClr val="000000"/>
                          </a:solidFill>
                          <a:latin typeface="宋体" panose="02010600030101010101" pitchFamily="2" charset="-122"/>
                          <a:ea typeface="宋体" panose="02010600030101010101" pitchFamily="2" charset="-122"/>
                        </a:rPr>
                        <a:t>990</a:t>
                      </a:r>
                      <a:r>
                        <a:rPr lang="en-US" altLang="zh-CN" sz="1100" b="0" i="0">
                          <a:solidFill>
                            <a:srgbClr val="000000"/>
                          </a:solidFill>
                          <a:latin typeface="宋体" panose="02010600030101010101" pitchFamily="2" charset="-122"/>
                          <a:ea typeface="宋体" panose="02010600030101010101" pitchFamily="2" charset="-122"/>
                        </a:rPr>
                        <a:t> </a:t>
                      </a:r>
                      <a:endParaRPr lang="en-US" altLang="zh-CN" sz="1100" b="0" i="0">
                        <a:solidFill>
                          <a:srgbClr val="000000"/>
                        </a:solidFill>
                        <a:latin typeface="宋体" panose="02010600030101010101" pitchFamily="2" charset="-122"/>
                        <a:ea typeface="宋体" panose="02010600030101010101" pitchFamily="2"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r>
                        <a:rPr lang="en-US" altLang="zh-CN" sz="1100" b="0" i="0">
                          <a:solidFill>
                            <a:srgbClr val="000000"/>
                          </a:solidFill>
                          <a:latin typeface="宋体" panose="02010600030101010101" pitchFamily="2" charset="-122"/>
                          <a:ea typeface="宋体" panose="02010600030101010101" pitchFamily="2" charset="-122"/>
                        </a:rPr>
                        <a:t>1224</a:t>
                      </a:r>
                      <a:r>
                        <a:rPr lang="en-US" altLang="zh-CN" sz="1100" b="0" i="0">
                          <a:solidFill>
                            <a:srgbClr val="000000"/>
                          </a:solidFill>
                          <a:latin typeface="宋体" panose="02010600030101010101" pitchFamily="2" charset="-122"/>
                          <a:ea typeface="宋体" panose="02010600030101010101" pitchFamily="2" charset="-122"/>
                        </a:rPr>
                        <a:t> </a:t>
                      </a:r>
                      <a:endParaRPr lang="en-US" altLang="zh-CN" sz="1100" b="0" i="0">
                        <a:solidFill>
                          <a:srgbClr val="000000"/>
                        </a:solidFill>
                        <a:latin typeface="宋体" panose="02010600030101010101" pitchFamily="2" charset="-122"/>
                        <a:ea typeface="宋体" panose="02010600030101010101" pitchFamily="2"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r>
            </a:tbl>
          </a:graphicData>
        </a:graphic>
      </p:graphicFrame>
      <p:pic>
        <p:nvPicPr>
          <p:cNvPr id="2" name="图片 1" descr="FT-S5901D"/>
          <p:cNvPicPr>
            <a:picLocks noChangeAspect="1"/>
          </p:cNvPicPr>
          <p:nvPr/>
        </p:nvPicPr>
        <p:blipFill>
          <a:blip r:embed="rId1">
            <a:clrChange>
              <a:clrFrom>
                <a:srgbClr val="FFFFFF">
                  <a:alpha val="100000"/>
                </a:srgbClr>
              </a:clrFrom>
              <a:clrTo>
                <a:srgbClr val="FFFFFF">
                  <a:alpha val="100000"/>
                  <a:alpha val="0"/>
                </a:srgbClr>
              </a:clrTo>
            </a:clrChange>
          </a:blip>
          <a:stretch>
            <a:fillRect/>
          </a:stretch>
        </p:blipFill>
        <p:spPr>
          <a:xfrm>
            <a:off x="6722110" y="381635"/>
            <a:ext cx="5960110" cy="5885815"/>
          </a:xfrm>
          <a:prstGeom prst="rect">
            <a:avLst/>
          </a:prstGeom>
        </p:spPr>
      </p:pic>
    </p:spTree>
    <p:custDataLst>
      <p:tags r:id="rId2"/>
    </p:custData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5" name="表格 14"/>
          <p:cNvGraphicFramePr/>
          <p:nvPr/>
        </p:nvGraphicFramePr>
        <p:xfrm>
          <a:off x="15240" y="-20955"/>
          <a:ext cx="6913880" cy="6246495"/>
        </p:xfrm>
        <a:graphic>
          <a:graphicData uri="http://schemas.openxmlformats.org/drawingml/2006/table">
            <a:tbl>
              <a:tblPr/>
              <a:tblGrid>
                <a:gridCol w="1387475"/>
                <a:gridCol w="1941830"/>
                <a:gridCol w="1122680"/>
                <a:gridCol w="602615"/>
                <a:gridCol w="1859280"/>
              </a:tblGrid>
              <a:tr h="1042035">
                <a:tc gridSpan="5">
                  <a:txBody>
                    <a:bodyPr/>
                    <a:p>
                      <a:pPr algn="ctr" fontAlgn="ctr"/>
                      <a:r>
                        <a:rPr lang="en-US" altLang="zh-CN" sz="1700" b="1">
                          <a:solidFill>
                            <a:srgbClr val="000000"/>
                          </a:solidFill>
                          <a:latin typeface="等线" panose="02010600030101010101" charset="-122"/>
                          <a:ea typeface="等线" panose="02010600030101010101" charset="-122"/>
                          <a:sym typeface="+mn-ea"/>
                        </a:rPr>
                        <a:t>Specifications</a:t>
                      </a:r>
                      <a:r>
                        <a:rPr lang="zh-CN" altLang="en-US" sz="1700" b="1">
                          <a:solidFill>
                            <a:srgbClr val="000000"/>
                          </a:solidFill>
                          <a:latin typeface="等线" panose="02010600030101010101" charset="-122"/>
                          <a:ea typeface="等线" panose="02010600030101010101" charset="-122"/>
                          <a:sym typeface="+mn-ea"/>
                        </a:rPr>
                        <a:t>：</a:t>
                      </a:r>
                      <a:r>
                        <a:rPr lang="en-US" altLang="zh-CN" sz="1700" b="1">
                          <a:solidFill>
                            <a:srgbClr val="000000"/>
                          </a:solidFill>
                          <a:latin typeface="等线" panose="02010600030101010101" charset="-122"/>
                          <a:ea typeface="等线" panose="02010600030101010101" charset="-122"/>
                          <a:sym typeface="+mn-ea"/>
                        </a:rPr>
                        <a:t>DC </a:t>
                      </a:r>
                      <a:r>
                        <a:rPr lang="en-US" altLang="zh-CN" sz="1700" b="1">
                          <a:solidFill>
                            <a:srgbClr val="000000"/>
                          </a:solidFill>
                          <a:latin typeface="等线" panose="02010600030101010101" charset="-122"/>
                          <a:ea typeface="等线" panose="02010600030101010101" charset="-122"/>
                          <a:sym typeface="+mn-ea"/>
                        </a:rPr>
                        <a:t>Tower Air Cooler-RS-26FL02J</a:t>
                      </a:r>
                      <a:endParaRPr lang="en-US" altLang="zh-CN" sz="1700" b="1">
                        <a:solidFill>
                          <a:srgbClr val="000000"/>
                        </a:solidFill>
                        <a:latin typeface="等线" panose="02010600030101010101" charset="-122"/>
                        <a:ea typeface="等线" panose="02010600030101010101" charset="-122"/>
                        <a:sym typeface="+mn-ea"/>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hMerge="1">
                  <a:tcP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c hMerge="1">
                  <a:tcP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c hMerge="1">
                  <a:tcP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c hMerge="1">
                  <a:tcPr>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r>
              <a:tr h="396240">
                <a:tc gridSpan="2">
                  <a:txBody>
                    <a:bodyPr/>
                    <a:p>
                      <a:pPr algn="ctr" fontAlgn="ctr"/>
                      <a:r>
                        <a:rPr lang="en-US" altLang="zh-CN" sz="1300" b="1" i="0">
                          <a:solidFill>
                            <a:srgbClr val="FFFFFF"/>
                          </a:solidFill>
                          <a:latin typeface="等线" panose="02010600030101010101" charset="-122"/>
                          <a:ea typeface="等线" panose="02010600030101010101" charset="-122"/>
                        </a:rPr>
                        <a:t>Product Specifications</a:t>
                      </a:r>
                      <a:endParaRPr lang="en-US" altLang="zh-CN" sz="1300" b="1" i="0">
                        <a:solidFill>
                          <a:srgbClr val="FFFFFF"/>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1A365D"/>
                    </a:solidFill>
                  </a:tcPr>
                </a:tc>
                <a:tc hMerge="1">
                  <a:tcPr>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c>
                  <a:txBody>
                    <a:bodyPr/>
                    <a:p>
                      <a:pPr algn="l" fontAlgn="ctr"/>
                      <a:r>
                        <a:rPr lang="en-US" altLang="zh-CN" sz="1300" b="1" i="0">
                          <a:solidFill>
                            <a:srgbClr val="FFFFFF"/>
                          </a:solidFill>
                          <a:latin typeface="等线" panose="02010600030101010101" charset="-122"/>
                          <a:ea typeface="等线" panose="02010600030101010101" charset="-122"/>
                        </a:rPr>
                        <a:t>Customizable</a:t>
                      </a:r>
                      <a:endParaRPr lang="en-US" altLang="zh-CN" sz="1300" b="1" i="0">
                        <a:solidFill>
                          <a:srgbClr val="FFFFFF"/>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1A365D"/>
                    </a:solidFill>
                  </a:tcPr>
                </a:tc>
                <a:tc gridSpan="2">
                  <a:txBody>
                    <a:bodyPr/>
                    <a:p>
                      <a:pPr algn="ctr" fontAlgn="ctr"/>
                      <a:r>
                        <a:rPr lang="en-US" altLang="zh-CN" sz="1300" b="1" i="0">
                          <a:solidFill>
                            <a:srgbClr val="FFFFFF"/>
                          </a:solidFill>
                          <a:latin typeface="等线" panose="02010600030101010101" charset="-122"/>
                          <a:ea typeface="等线" panose="02010600030101010101" charset="-122"/>
                        </a:rPr>
                        <a:t>Product Selling Points</a:t>
                      </a:r>
                      <a:endParaRPr lang="en-US" altLang="zh-CN" sz="1300" b="1" i="0">
                        <a:solidFill>
                          <a:srgbClr val="FFFFFF"/>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1A365D"/>
                    </a:solidFill>
                  </a:tcPr>
                </a:tc>
                <a:tc hMerge="1">
                  <a:tcPr>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r>
              <a:tr h="351790">
                <a:tc>
                  <a:txBody>
                    <a:bodyPr/>
                    <a:p>
                      <a:pPr algn="l" fontAlgn="ctr"/>
                      <a:r>
                        <a:rPr lang="en-US" altLang="zh-CN" sz="1200" b="1" i="0">
                          <a:solidFill>
                            <a:srgbClr val="000000"/>
                          </a:solidFill>
                          <a:latin typeface="等线" panose="02010600030101010101" charset="-122"/>
                          <a:ea typeface="等线" panose="02010600030101010101" charset="-122"/>
                        </a:rPr>
                        <a:t> Rated Voltage</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l" fontAlgn="ctr"/>
                      <a:r>
                        <a:rPr lang="en-US" altLang="zh-CN" sz="1200" b="0" i="0">
                          <a:solidFill>
                            <a:srgbClr val="000000"/>
                          </a:solidFill>
                          <a:latin typeface="等线" panose="02010600030101010101" charset="-122"/>
                          <a:ea typeface="等线" panose="02010600030101010101" charset="-122"/>
                        </a:rPr>
                        <a:t>220V~50Hz</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r>
                        <a:rPr lang="en-US" altLang="zh-CN" sz="1200" b="1" i="0">
                          <a:solidFill>
                            <a:srgbClr val="22C55E"/>
                          </a:solidFill>
                          <a:latin typeface="等线" panose="02010600030101010101" charset="-122"/>
                          <a:ea typeface="等线" panose="02010600030101010101" charset="-122"/>
                        </a:rPr>
                        <a:t>✓</a:t>
                      </a:r>
                      <a:endParaRPr lang="en-US" altLang="zh-CN" sz="1200" b="1" i="0">
                        <a:solidFill>
                          <a:srgbClr val="22C55E"/>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gridSpan="2">
                  <a:txBody>
                    <a:bodyPr/>
                    <a:p>
                      <a:pPr algn="ctr" fontAlgn="ctr"/>
                      <a:r>
                        <a:rPr lang="en-US" altLang="zh-CN" sz="1200">
                          <a:solidFill>
                            <a:srgbClr val="000000"/>
                          </a:solidFill>
                          <a:latin typeface="等线" panose="02010600030101010101" charset="-122"/>
                          <a:ea typeface="等线" panose="02010600030101010101" charset="-122"/>
                          <a:sym typeface="+mn-ea"/>
                        </a:rPr>
                        <a:t>3-speed rotary knob control</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hMerge="1">
                  <a:tcPr>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r>
              <a:tr h="352425">
                <a:tc>
                  <a:txBody>
                    <a:bodyPr/>
                    <a:p>
                      <a:pPr algn="l" fontAlgn="ctr"/>
                      <a:r>
                        <a:rPr lang="en-US" altLang="zh-CN" sz="1200" b="1" i="0">
                          <a:solidFill>
                            <a:srgbClr val="000000"/>
                          </a:solidFill>
                          <a:latin typeface="等线" panose="02010600030101010101" charset="-122"/>
                          <a:ea typeface="等线" panose="02010600030101010101" charset="-122"/>
                        </a:rPr>
                        <a:t> Rated Power</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l" fontAlgn="ctr"/>
                      <a:r>
                        <a:rPr lang="en-US" altLang="zh-CN" sz="1200">
                          <a:solidFill>
                            <a:srgbClr val="000000"/>
                          </a:solidFill>
                          <a:latin typeface="等线" panose="02010600030101010101" charset="-122"/>
                          <a:ea typeface="等线" panose="02010600030101010101" charset="-122"/>
                          <a:sym typeface="+mn-ea"/>
                        </a:rPr>
                        <a:t>60W</a:t>
                      </a:r>
                      <a:endParaRPr lang="en-US" altLang="zh-CN" sz="1200" b="0" i="0">
                        <a:solidFill>
                          <a:srgbClr val="000000"/>
                        </a:solidFill>
                        <a:latin typeface="等线" panose="02010600030101010101" charset="-122"/>
                        <a:ea typeface="等线" panose="02010600030101010101" charset="-122"/>
                      </a:endParaRPr>
                    </a:p>
                    <a:p>
                      <a:pPr algn="l" fontAlgn="ct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r>
                        <a:rPr lang="en-US" altLang="zh-CN" sz="1200" b="1" i="0">
                          <a:solidFill>
                            <a:srgbClr val="22C55E"/>
                          </a:solidFill>
                          <a:latin typeface="等线" panose="02010600030101010101" charset="-122"/>
                          <a:ea typeface="等线" panose="02010600030101010101" charset="-122"/>
                        </a:rPr>
                        <a:t>✓</a:t>
                      </a:r>
                      <a:endParaRPr lang="en-US" altLang="zh-CN" sz="1200" b="1" i="0">
                        <a:solidFill>
                          <a:srgbClr val="22C55E"/>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gridSpan="2">
                  <a:txBody>
                    <a:bodyPr/>
                    <a:p>
                      <a:pPr algn="ctr" fontAlgn="ctr"/>
                      <a:r>
                        <a:rPr lang="en-US" altLang="zh-CN" sz="1200" b="0" i="0">
                          <a:solidFill>
                            <a:srgbClr val="000000"/>
                          </a:solidFill>
                          <a:latin typeface="等线" panose="02010600030101010101" charset="-122"/>
                          <a:ea typeface="等线" panose="02010600030101010101" charset="-122"/>
                        </a:rPr>
                        <a:t>Left &amp; right oscillation+</a:t>
                      </a:r>
                      <a:r>
                        <a:rPr lang="en-US" altLang="zh-CN" sz="1200">
                          <a:solidFill>
                            <a:srgbClr val="000000"/>
                          </a:solidFill>
                          <a:latin typeface="等线" panose="02010600030101010101" charset="-122"/>
                          <a:ea typeface="等线" panose="02010600030101010101" charset="-122"/>
                          <a:sym typeface="+mn-ea"/>
                        </a:rPr>
                        <a:t>24</a:t>
                      </a:r>
                      <a:r>
                        <a:rPr lang="en-US" altLang="zh-CN" sz="1200">
                          <a:solidFill>
                            <a:srgbClr val="000000"/>
                          </a:solidFill>
                          <a:latin typeface="等线" panose="02010600030101010101" charset="-122"/>
                          <a:ea typeface="等线" panose="02010600030101010101" charset="-122"/>
                          <a:sym typeface="+mn-ea"/>
                        </a:rPr>
                        <a:t>-hour timer</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hMerge="1">
                  <a:tcPr>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r>
              <a:tr h="351790">
                <a:tc>
                  <a:txBody>
                    <a:bodyPr/>
                    <a:p>
                      <a:pPr algn="l" fontAlgn="ctr"/>
                      <a:r>
                        <a:rPr lang="en-US" altLang="zh-CN" sz="1200" b="1" i="0">
                          <a:solidFill>
                            <a:srgbClr val="000000"/>
                          </a:solidFill>
                          <a:latin typeface="等线" panose="02010600030101010101" charset="-122"/>
                          <a:ea typeface="等线" panose="02010600030101010101" charset="-122"/>
                        </a:rPr>
                        <a:t> Body Material</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l" fontAlgn="ctr"/>
                      <a:r>
                        <a:rPr lang="en-US" altLang="zh-CN" sz="1200">
                          <a:solidFill>
                            <a:srgbClr val="000000"/>
                          </a:solidFill>
                          <a:latin typeface="等线" panose="02010600030101010101" charset="-122"/>
                          <a:ea typeface="等线" panose="02010600030101010101" charset="-122"/>
                          <a:sym typeface="+mn-ea"/>
                        </a:rPr>
                        <a:t>Polypropylene (PP)</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r>
                        <a:rPr lang="en-US" altLang="zh-CN" sz="1200" b="1" i="0">
                          <a:solidFill>
                            <a:srgbClr val="22C55E"/>
                          </a:solidFill>
                          <a:latin typeface="等线" panose="02010600030101010101" charset="-122"/>
                          <a:ea typeface="等线" panose="02010600030101010101" charset="-122"/>
                        </a:rPr>
                        <a:t>✓</a:t>
                      </a:r>
                      <a:endParaRPr lang="en-US" altLang="zh-CN" sz="1200" b="1" i="0">
                        <a:solidFill>
                          <a:srgbClr val="22C55E"/>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gridSpan="2">
                  <a:txBody>
                    <a:bodyPr/>
                    <a:p>
                      <a:pPr algn="ctr" fontAlgn="ctr"/>
                      <a:r>
                        <a:rPr lang="en-US" altLang="zh-CN" sz="1200" b="0" i="0">
                          <a:solidFill>
                            <a:srgbClr val="000000"/>
                          </a:solidFill>
                          <a:latin typeface="等线" panose="02010600030101010101" charset="-122"/>
                          <a:ea typeface="等线" panose="02010600030101010101" charset="-122"/>
                        </a:rPr>
                        <a:t>One-touch cool wind</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hMerge="1">
                  <a:tcPr>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r>
              <a:tr h="352425">
                <a:tc>
                  <a:txBody>
                    <a:bodyPr/>
                    <a:p>
                      <a:pPr algn="l" fontAlgn="ctr"/>
                      <a:r>
                        <a:rPr lang="en-US" altLang="zh-CN" sz="1200" b="1" i="0">
                          <a:solidFill>
                            <a:srgbClr val="000000"/>
                          </a:solidFill>
                          <a:latin typeface="等线" panose="02010600030101010101" charset="-122"/>
                          <a:ea typeface="等线" panose="02010600030101010101" charset="-122"/>
                        </a:rPr>
                        <a:t> Product Size</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l" fontAlgn="ctr">
                        <a:buClrTx/>
                        <a:buSzTx/>
                        <a:buFontTx/>
                      </a:pPr>
                      <a:r>
                        <a:rPr lang="en-US" altLang="zh-CN" sz="1200">
                          <a:solidFill>
                            <a:srgbClr val="000000"/>
                          </a:solidFill>
                          <a:latin typeface="等线" panose="02010600030101010101" charset="-122"/>
                          <a:ea typeface="等线" panose="02010600030101010101" charset="-122"/>
                          <a:sym typeface="+mn-ea"/>
                        </a:rPr>
                        <a:t>280*280*1000mm</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endParaRPr sz="1200" b="1" i="0">
                        <a:solidFill>
                          <a:srgbClr val="22C55E"/>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gridSpan="2">
                  <a:txBody>
                    <a:bodyPr/>
                    <a:p>
                      <a:pPr algn="ctr" fontAlgn="ctr"/>
                      <a:r>
                        <a:rPr lang="en-US" altLang="zh-CN" sz="1200" b="0" i="0">
                          <a:solidFill>
                            <a:srgbClr val="000000"/>
                          </a:solidFill>
                          <a:latin typeface="等线" panose="02010600030101010101" charset="-122"/>
                          <a:ea typeface="等线" panose="02010600030101010101" charset="-122"/>
                        </a:rPr>
                        <a:t>Supports water &amp; ice addition</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hMerge="1">
                  <a:tcPr>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r>
              <a:tr h="374015">
                <a:tc>
                  <a:txBody>
                    <a:bodyPr/>
                    <a:p>
                      <a:pPr algn="l" fontAlgn="ctr"/>
                      <a:r>
                        <a:rPr lang="en-US" altLang="zh-CN" sz="1200" b="1" i="0">
                          <a:solidFill>
                            <a:srgbClr val="000000"/>
                          </a:solidFill>
                          <a:latin typeface="等线" panose="02010600030101010101" charset="-122"/>
                          <a:ea typeface="等线" panose="02010600030101010101" charset="-122"/>
                        </a:rPr>
                        <a:t> Carton Size</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l" fontAlgn="ctr">
                        <a:buClrTx/>
                        <a:buSzTx/>
                        <a:buFontTx/>
                      </a:pPr>
                      <a:r>
                        <a:rPr lang="en-US" altLang="zh-CN" sz="1200" b="0" i="0">
                          <a:solidFill>
                            <a:srgbClr val="000000"/>
                          </a:solidFill>
                          <a:latin typeface="等线" panose="02010600030101010101" charset="-122"/>
                          <a:ea typeface="等线" panose="02010600030101010101" charset="-122"/>
                        </a:rPr>
                        <a:t>540*210*490mm</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endParaRPr sz="1200" b="1" i="0">
                        <a:solidFill>
                          <a:srgbClr val="22C55E"/>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gridSpan="2">
                  <a:txBody>
                    <a:bodyPr/>
                    <a:p>
                      <a:pPr algn="ctr" fontAlgn="ctr"/>
                      <a:r>
                        <a:rPr lang="en-US" altLang="zh-CN" sz="1200" b="0" i="0">
                          <a:solidFill>
                            <a:srgbClr val="000000"/>
                          </a:solidFill>
                          <a:latin typeface="等线" panose="02010600030101010101" charset="-122"/>
                          <a:ea typeface="等线" panose="02010600030101010101" charset="-122"/>
                        </a:rPr>
                        <a:t>Large 3.6L water tank</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hMerge="1">
                  <a:tcPr>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r>
              <a:tr h="352425">
                <a:tc>
                  <a:txBody>
                    <a:bodyPr/>
                    <a:p>
                      <a:pPr algn="l" fontAlgn="ctr"/>
                      <a:r>
                        <a:rPr lang="en-US" altLang="zh-CN" sz="1200" b="1" i="0">
                          <a:solidFill>
                            <a:srgbClr val="000000"/>
                          </a:solidFill>
                          <a:latin typeface="等线" panose="02010600030101010101" charset="-122"/>
                          <a:ea typeface="等线" panose="02010600030101010101" charset="-122"/>
                        </a:rPr>
                        <a:t> Control Mode</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l" fontAlgn="ctr"/>
                      <a:r>
                        <a:rPr lang="en-US" altLang="zh-CN" sz="1200">
                          <a:solidFill>
                            <a:srgbClr val="000000"/>
                          </a:solidFill>
                          <a:latin typeface="等线" panose="02010600030101010101" charset="-122"/>
                          <a:ea typeface="等线" panose="02010600030101010101" charset="-122"/>
                          <a:sym typeface="+mn-ea"/>
                        </a:rPr>
                        <a:t>Rotary Knob Control</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r>
                        <a:rPr lang="en-US" altLang="zh-CN" sz="1200" b="1" i="0">
                          <a:solidFill>
                            <a:srgbClr val="22C55E"/>
                          </a:solidFill>
                          <a:latin typeface="等线" panose="02010600030101010101" charset="-122"/>
                          <a:ea typeface="等线" panose="02010600030101010101" charset="-122"/>
                        </a:rPr>
                        <a:t>✓</a:t>
                      </a:r>
                      <a:endParaRPr lang="en-US" altLang="zh-CN" sz="1200" b="1" i="0">
                        <a:solidFill>
                          <a:srgbClr val="22C55E"/>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gridSpan="2">
                  <a:txBody>
                    <a:bodyPr/>
                    <a:p>
                      <a:pPr algn="ctr" fontAlgn="ctr"/>
                      <a:r>
                        <a:rPr lang="en-US" altLang="zh-CN" sz="1200" b="0" i="0">
                          <a:solidFill>
                            <a:srgbClr val="000000"/>
                          </a:solidFill>
                          <a:latin typeface="等线" panose="02010600030101010101" charset="-122"/>
                          <a:ea typeface="等线" panose="02010600030101010101" charset="-122"/>
                        </a:rPr>
                        <a:t>suitable for commercial, household &amp; industrial use</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hMerge="1">
                  <a:tcPr>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r>
              <a:tr h="351790">
                <a:tc>
                  <a:txBody>
                    <a:bodyPr/>
                    <a:p>
                      <a:pPr algn="l" fontAlgn="ctr"/>
                      <a:r>
                        <a:rPr lang="en-US" altLang="zh-CN" sz="1200" b="1" i="0">
                          <a:solidFill>
                            <a:srgbClr val="000000"/>
                          </a:solidFill>
                          <a:latin typeface="等线" panose="02010600030101010101" charset="-122"/>
                          <a:ea typeface="等线" panose="02010600030101010101" charset="-122"/>
                        </a:rPr>
                        <a:t> Packing Qty.</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l" fontAlgn="ctr"/>
                      <a:r>
                        <a:rPr lang="en-US" altLang="zh-CN" sz="1200" b="0" i="0">
                          <a:solidFill>
                            <a:srgbClr val="000000"/>
                          </a:solidFill>
                          <a:latin typeface="等线" panose="02010600030101010101" charset="-122"/>
                          <a:ea typeface="等线" panose="02010600030101010101" charset="-122"/>
                        </a:rPr>
                        <a:t>1 pcs/ctn</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r>
                        <a:rPr lang="en-US" altLang="zh-CN" sz="1200" b="1" i="0">
                          <a:solidFill>
                            <a:srgbClr val="22C55E"/>
                          </a:solidFill>
                          <a:latin typeface="等线" panose="02010600030101010101" charset="-122"/>
                          <a:ea typeface="等线" panose="02010600030101010101" charset="-122"/>
                        </a:rPr>
                        <a:t>✓</a:t>
                      </a:r>
                      <a:endParaRPr lang="en-US" altLang="zh-CN" sz="1200" b="1" i="0">
                        <a:solidFill>
                          <a:srgbClr val="22C55E"/>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gridSpan="2">
                  <a:txBody>
                    <a:bodyPr/>
                    <a:p>
                      <a:pPr algn="ctr" fontAlgn="ctr"/>
                      <a:r>
                        <a:rPr lang="en-US" altLang="zh-CN" sz="1200">
                          <a:solidFill>
                            <a:srgbClr val="000000"/>
                          </a:solidFill>
                          <a:latin typeface="等线" panose="02010600030101010101" charset="-122"/>
                          <a:ea typeface="等线" panose="02010600030101010101" charset="-122"/>
                          <a:sym typeface="+mn-ea"/>
                        </a:rPr>
                        <a:t>Customizable colors</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hMerge="1">
                  <a:tcPr>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r>
              <a:tr h="352425">
                <a:tc>
                  <a:txBody>
                    <a:bodyPr/>
                    <a:p>
                      <a:pPr algn="l" fontAlgn="ctr"/>
                      <a:r>
                        <a:rPr lang="en-US" altLang="zh-CN" sz="1200" b="1" i="0">
                          <a:solidFill>
                            <a:srgbClr val="000000"/>
                          </a:solidFill>
                          <a:latin typeface="等线" panose="02010600030101010101" charset="-122"/>
                          <a:ea typeface="等线" panose="02010600030101010101" charset="-122"/>
                        </a:rPr>
                        <a:t> Blade Quantity</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l" fontAlgn="ct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endParaRPr lang="en-US" altLang="zh-CN" sz="1200" b="1" i="0">
                        <a:solidFill>
                          <a:srgbClr val="22C55E"/>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gridSpan="2">
                  <a:txBody>
                    <a:bodyPr/>
                    <a:p>
                      <a:pPr algn="ctr" fontAlgn="ctr"/>
                      <a:r>
                        <a:rPr lang="en-US" altLang="zh-CN" sz="1200" b="0" i="0">
                          <a:solidFill>
                            <a:srgbClr val="000000"/>
                          </a:solidFill>
                          <a:latin typeface="等线" panose="02010600030101010101" charset="-122"/>
                          <a:ea typeface="等线" panose="02010600030101010101" charset="-122"/>
                        </a:rPr>
                        <a:t>OEM &amp; ODM supported</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hMerge="1">
                  <a:tcPr>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r>
              <a:tr h="351790">
                <a:tc>
                  <a:txBody>
                    <a:bodyPr/>
                    <a:p>
                      <a:pPr algn="l" fontAlgn="ctr"/>
                      <a:r>
                        <a:rPr lang="en-US" altLang="zh-CN" sz="1200" b="1" i="0">
                          <a:solidFill>
                            <a:srgbClr val="000000"/>
                          </a:solidFill>
                          <a:latin typeface="等线" panose="02010600030101010101" charset="-122"/>
                          <a:ea typeface="等线" panose="02010600030101010101" charset="-122"/>
                        </a:rPr>
                        <a:t> Oscillation</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l" fontAlgn="ctr"/>
                      <a:r>
                        <a:rPr lang="en-US" altLang="zh-CN" sz="1200" b="0" i="0">
                          <a:solidFill>
                            <a:srgbClr val="000000"/>
                          </a:solidFill>
                          <a:latin typeface="等线" panose="02010600030101010101" charset="-122"/>
                          <a:ea typeface="等线" panose="02010600030101010101" charset="-122"/>
                        </a:rPr>
                        <a:t>Left &amp; Right Oscillation</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l" fontAlgn="ctr"/>
                      <a:endParaRPr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gridSpan="2">
                  <a:txBody>
                    <a:bodyPr/>
                    <a:p>
                      <a:pPr algn="ctr" fontAlgn="ctr"/>
                      <a:r>
                        <a:rPr lang="en-US" altLang="zh-CN" sz="1200" b="0" i="0">
                          <a:solidFill>
                            <a:srgbClr val="000000"/>
                          </a:solidFill>
                          <a:latin typeface="等线" panose="02010600030101010101" charset="-122"/>
                          <a:ea typeface="等线" panose="02010600030101010101" charset="-122"/>
                        </a:rPr>
                        <a:t>Carton color is customizable</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hMerge="1">
                  <a:tcPr>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r>
              <a:tr h="542925">
                <a:tc>
                  <a:txBody>
                    <a:bodyPr/>
                    <a:p>
                      <a:pPr algn="ctr" fontAlgn="ctr"/>
                      <a:r>
                        <a:rPr lang="en-US" altLang="zh-CN" sz="1300" b="1" i="0">
                          <a:solidFill>
                            <a:srgbClr val="FFFFFF"/>
                          </a:solidFill>
                          <a:latin typeface="等线" panose="02010600030101010101" charset="-122"/>
                          <a:ea typeface="等线" panose="02010600030101010101" charset="-122"/>
                        </a:rPr>
                        <a:t>Packing Data</a:t>
                      </a:r>
                      <a:endParaRPr lang="en-US" altLang="zh-CN" sz="1300" b="1" i="0">
                        <a:solidFill>
                          <a:srgbClr val="FFFFFF"/>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1A365D"/>
                    </a:solidFill>
                  </a:tcPr>
                </a:tc>
                <a:tc>
                  <a:txBody>
                    <a:bodyPr/>
                    <a:p>
                      <a:pPr algn="l" fontAlgn="ctr"/>
                      <a:endParaRPr sz="13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1A365D"/>
                    </a:solidFill>
                  </a:tcPr>
                </a:tc>
                <a:tc gridSpan="3">
                  <a:txBody>
                    <a:bodyPr/>
                    <a:p>
                      <a:pPr algn="ctr" fontAlgn="ctr"/>
                      <a:r>
                        <a:rPr lang="en-US" altLang="zh-CN" sz="1300" b="1" i="0">
                          <a:solidFill>
                            <a:srgbClr val="FFFFFF"/>
                          </a:solidFill>
                          <a:latin typeface="等线" panose="02010600030101010101" charset="-122"/>
                          <a:ea typeface="等线" panose="02010600030101010101" charset="-122"/>
                        </a:rPr>
                        <a:t>Packing Quantity</a:t>
                      </a:r>
                      <a:r>
                        <a:rPr lang="zh-CN" altLang="en-US" sz="1300" b="1" i="0">
                          <a:solidFill>
                            <a:srgbClr val="FFFFFF"/>
                          </a:solidFill>
                          <a:latin typeface="等线" panose="02010600030101010101" charset="-122"/>
                          <a:ea typeface="等线" panose="02010600030101010101" charset="-122"/>
                        </a:rPr>
                        <a:t>（</a:t>
                      </a:r>
                      <a:r>
                        <a:rPr lang="en-US" altLang="zh-CN" sz="1300" b="1" i="0">
                          <a:solidFill>
                            <a:srgbClr val="FFFFFF"/>
                          </a:solidFill>
                          <a:latin typeface="等线" panose="02010600030101010101" charset="-122"/>
                          <a:ea typeface="等线" panose="02010600030101010101" charset="-122"/>
                        </a:rPr>
                        <a:t>pcs </a:t>
                      </a:r>
                      <a:r>
                        <a:rPr lang="zh-CN" altLang="en-US" sz="1300" b="1" i="0">
                          <a:solidFill>
                            <a:srgbClr val="FFFFFF"/>
                          </a:solidFill>
                          <a:latin typeface="等线" panose="02010600030101010101" charset="-122"/>
                          <a:ea typeface="等线" panose="02010600030101010101" charset="-122"/>
                        </a:rPr>
                        <a:t>）</a:t>
                      </a:r>
                      <a:endParaRPr lang="zh-CN" altLang="en-US" sz="1300" b="1" i="0">
                        <a:solidFill>
                          <a:srgbClr val="FFFFFF"/>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1A365D"/>
                    </a:solidFill>
                  </a:tcPr>
                </a:tc>
                <a:tc hMerge="1">
                  <a:tcP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c hMerge="1">
                  <a:tcPr>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r>
              <a:tr h="542290">
                <a:tc>
                  <a:txBody>
                    <a:bodyPr/>
                    <a:p>
                      <a:pPr algn="ctr" fontAlgn="ctr"/>
                      <a:r>
                        <a:rPr lang="en-US" altLang="zh-CN" sz="1200" b="1" i="0">
                          <a:solidFill>
                            <a:srgbClr val="000000"/>
                          </a:solidFill>
                          <a:latin typeface="等线" panose="02010600030101010101" charset="-122"/>
                          <a:ea typeface="等线" panose="02010600030101010101" charset="-122"/>
                        </a:rPr>
                        <a:t>Specifications</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r>
                        <a:rPr lang="en-US" altLang="zh-CN" sz="1200" b="1" i="0">
                          <a:solidFill>
                            <a:srgbClr val="000000"/>
                          </a:solidFill>
                          <a:latin typeface="等线" panose="02010600030101010101" charset="-122"/>
                          <a:ea typeface="等线" panose="02010600030101010101" charset="-122"/>
                        </a:rPr>
                        <a:t>G.W /N.W(KG)</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r>
                        <a:rPr lang="en-US" altLang="zh-CN" sz="1200" b="1" i="0">
                          <a:solidFill>
                            <a:srgbClr val="000000"/>
                          </a:solidFill>
                          <a:latin typeface="等线" panose="02010600030101010101" charset="-122"/>
                          <a:ea typeface="等线" panose="02010600030101010101" charset="-122"/>
                        </a:rPr>
                        <a:t>20GP</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r>
                        <a:rPr lang="en-US" altLang="zh-CN" sz="1200" b="1" i="0">
                          <a:solidFill>
                            <a:srgbClr val="000000"/>
                          </a:solidFill>
                          <a:latin typeface="等线" panose="02010600030101010101" charset="-122"/>
                          <a:ea typeface="等线" panose="02010600030101010101" charset="-122"/>
                        </a:rPr>
                        <a:t>40GP</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r>
                        <a:rPr lang="en-US" altLang="zh-CN" sz="1200" b="1" i="0">
                          <a:solidFill>
                            <a:srgbClr val="000000"/>
                          </a:solidFill>
                          <a:latin typeface="等线" panose="02010600030101010101" charset="-122"/>
                          <a:ea typeface="等线" panose="02010600030101010101" charset="-122"/>
                        </a:rPr>
                        <a:t>40HQ</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r>
              <a:tr h="532130">
                <a:tc>
                  <a:txBody>
                    <a:bodyPr/>
                    <a:p>
                      <a:pPr algn="ctr" fontAlgn="ctr"/>
                      <a:r>
                        <a:rPr lang="en-US" altLang="zh-CN" sz="1200" b="0" i="0">
                          <a:solidFill>
                            <a:srgbClr val="000000"/>
                          </a:solidFill>
                          <a:latin typeface="等线" panose="02010600030101010101" charset="-122"/>
                          <a:ea typeface="等线" panose="02010600030101010101" charset="-122"/>
                        </a:rPr>
                        <a:t>Tower Air Cooler</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r>
                        <a:rPr lang="en-US" altLang="zh-CN" sz="1200" b="0" i="0">
                          <a:solidFill>
                            <a:srgbClr val="000000"/>
                          </a:solidFill>
                          <a:latin typeface="等线" panose="02010600030101010101" charset="-122"/>
                          <a:ea typeface="等线" panose="02010600030101010101" charset="-122"/>
                        </a:rPr>
                        <a:t>6.5/6</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r>
                        <a:rPr lang="en-US" altLang="zh-CN" sz="1100" b="0" i="0">
                          <a:solidFill>
                            <a:srgbClr val="000000"/>
                          </a:solidFill>
                          <a:latin typeface="宋体" panose="02010600030101010101" pitchFamily="2" charset="-122"/>
                          <a:ea typeface="宋体" panose="02010600030101010101" pitchFamily="2" charset="-122"/>
                        </a:rPr>
                        <a:t>450</a:t>
                      </a:r>
                      <a:r>
                        <a:rPr lang="en-US" altLang="zh-CN" sz="1100" b="0" i="0">
                          <a:solidFill>
                            <a:srgbClr val="000000"/>
                          </a:solidFill>
                          <a:latin typeface="宋体" panose="02010600030101010101" pitchFamily="2" charset="-122"/>
                          <a:ea typeface="宋体" panose="02010600030101010101" pitchFamily="2" charset="-122"/>
                        </a:rPr>
                        <a:t> </a:t>
                      </a:r>
                      <a:endParaRPr lang="en-US" altLang="zh-CN" sz="1100" b="0" i="0">
                        <a:solidFill>
                          <a:srgbClr val="000000"/>
                        </a:solidFill>
                        <a:latin typeface="宋体" panose="02010600030101010101" pitchFamily="2" charset="-122"/>
                        <a:ea typeface="宋体" panose="02010600030101010101" pitchFamily="2"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r>
                        <a:rPr lang="en-US" altLang="zh-CN" sz="1100" b="0" i="0">
                          <a:solidFill>
                            <a:srgbClr val="000000"/>
                          </a:solidFill>
                          <a:latin typeface="宋体" panose="02010600030101010101" pitchFamily="2" charset="-122"/>
                          <a:ea typeface="宋体" panose="02010600030101010101" pitchFamily="2" charset="-122"/>
                        </a:rPr>
                        <a:t>990</a:t>
                      </a:r>
                      <a:r>
                        <a:rPr lang="en-US" altLang="zh-CN" sz="1100" b="0" i="0">
                          <a:solidFill>
                            <a:srgbClr val="000000"/>
                          </a:solidFill>
                          <a:latin typeface="宋体" panose="02010600030101010101" pitchFamily="2" charset="-122"/>
                          <a:ea typeface="宋体" panose="02010600030101010101" pitchFamily="2" charset="-122"/>
                        </a:rPr>
                        <a:t> </a:t>
                      </a:r>
                      <a:endParaRPr lang="en-US" altLang="zh-CN" sz="1100" b="0" i="0">
                        <a:solidFill>
                          <a:srgbClr val="000000"/>
                        </a:solidFill>
                        <a:latin typeface="宋体" panose="02010600030101010101" pitchFamily="2" charset="-122"/>
                        <a:ea typeface="宋体" panose="02010600030101010101" pitchFamily="2"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r>
                        <a:rPr lang="en-US" altLang="zh-CN" sz="1100" b="0" i="0">
                          <a:solidFill>
                            <a:srgbClr val="000000"/>
                          </a:solidFill>
                          <a:latin typeface="宋体" panose="02010600030101010101" pitchFamily="2" charset="-122"/>
                          <a:ea typeface="宋体" panose="02010600030101010101" pitchFamily="2" charset="-122"/>
                        </a:rPr>
                        <a:t>1224</a:t>
                      </a:r>
                      <a:r>
                        <a:rPr lang="en-US" altLang="zh-CN" sz="1100" b="0" i="0">
                          <a:solidFill>
                            <a:srgbClr val="000000"/>
                          </a:solidFill>
                          <a:latin typeface="宋体" panose="02010600030101010101" pitchFamily="2" charset="-122"/>
                          <a:ea typeface="宋体" panose="02010600030101010101" pitchFamily="2" charset="-122"/>
                        </a:rPr>
                        <a:t> </a:t>
                      </a:r>
                      <a:endParaRPr lang="en-US" altLang="zh-CN" sz="1100" b="0" i="0">
                        <a:solidFill>
                          <a:srgbClr val="000000"/>
                        </a:solidFill>
                        <a:latin typeface="宋体" panose="02010600030101010101" pitchFamily="2" charset="-122"/>
                        <a:ea typeface="宋体" panose="02010600030101010101" pitchFamily="2"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r>
            </a:tbl>
          </a:graphicData>
        </a:graphic>
      </p:graphicFrame>
      <p:pic>
        <p:nvPicPr>
          <p:cNvPr id="4" name="图片 3" descr="64-透"/>
          <p:cNvPicPr>
            <a:picLocks noChangeAspect="1"/>
          </p:cNvPicPr>
          <p:nvPr/>
        </p:nvPicPr>
        <p:blipFill>
          <a:blip r:embed="rId1"/>
          <a:stretch>
            <a:fillRect/>
          </a:stretch>
        </p:blipFill>
        <p:spPr>
          <a:xfrm>
            <a:off x="5989955" y="-20955"/>
            <a:ext cx="6858000" cy="6858000"/>
          </a:xfrm>
          <a:prstGeom prst="rect">
            <a:avLst/>
          </a:prstGeom>
        </p:spPr>
      </p:pic>
    </p:spTree>
    <p:custDataLst>
      <p:tags r:id="rId2"/>
    </p:custData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5" name="表格 14"/>
          <p:cNvGraphicFramePr/>
          <p:nvPr/>
        </p:nvGraphicFramePr>
        <p:xfrm>
          <a:off x="15240" y="-20955"/>
          <a:ext cx="6913880" cy="6246495"/>
        </p:xfrm>
        <a:graphic>
          <a:graphicData uri="http://schemas.openxmlformats.org/drawingml/2006/table">
            <a:tbl>
              <a:tblPr/>
              <a:tblGrid>
                <a:gridCol w="1387475"/>
                <a:gridCol w="1941830"/>
                <a:gridCol w="1122680"/>
                <a:gridCol w="602615"/>
                <a:gridCol w="1859280"/>
              </a:tblGrid>
              <a:tr h="1042035">
                <a:tc gridSpan="5">
                  <a:txBody>
                    <a:bodyPr/>
                    <a:p>
                      <a:pPr algn="ctr" fontAlgn="ctr"/>
                      <a:r>
                        <a:rPr lang="en-US" altLang="zh-CN" sz="1700" b="1">
                          <a:solidFill>
                            <a:srgbClr val="000000"/>
                          </a:solidFill>
                          <a:latin typeface="等线" panose="02010600030101010101" charset="-122"/>
                          <a:ea typeface="等线" panose="02010600030101010101" charset="-122"/>
                          <a:sym typeface="+mn-ea"/>
                        </a:rPr>
                        <a:t>Specifications</a:t>
                      </a:r>
                      <a:r>
                        <a:rPr lang="zh-CN" altLang="en-US" sz="1700" b="1">
                          <a:solidFill>
                            <a:srgbClr val="000000"/>
                          </a:solidFill>
                          <a:latin typeface="等线" panose="02010600030101010101" charset="-122"/>
                          <a:ea typeface="等线" panose="02010600030101010101" charset="-122"/>
                          <a:sym typeface="+mn-ea"/>
                        </a:rPr>
                        <a:t>：</a:t>
                      </a:r>
                      <a:r>
                        <a:rPr lang="en-US" altLang="zh-CN" sz="1700" b="1">
                          <a:solidFill>
                            <a:srgbClr val="000000"/>
                          </a:solidFill>
                          <a:latin typeface="等线" panose="02010600030101010101" charset="-122"/>
                          <a:ea typeface="等线" panose="02010600030101010101" charset="-122"/>
                          <a:sym typeface="+mn-ea"/>
                        </a:rPr>
                        <a:t>DC Tower Air Cooler-RS-26FL02J</a:t>
                      </a:r>
                      <a:r>
                        <a:rPr lang="zh-CN" altLang="en-US" sz="1700" b="1">
                          <a:solidFill>
                            <a:srgbClr val="000000"/>
                          </a:solidFill>
                          <a:latin typeface="等线" panose="02010600030101010101" charset="-122"/>
                          <a:ea typeface="等线" panose="02010600030101010101" charset="-122"/>
                          <a:sym typeface="+mn-ea"/>
                        </a:rPr>
                        <a:t>（</a:t>
                      </a:r>
                      <a:r>
                        <a:rPr lang="en-US" altLang="zh-CN" sz="1700" b="1">
                          <a:solidFill>
                            <a:srgbClr val="000000"/>
                          </a:solidFill>
                          <a:latin typeface="等线" panose="02010600030101010101" charset="-122"/>
                          <a:ea typeface="等线" panose="02010600030101010101" charset="-122"/>
                          <a:sym typeface="+mn-ea"/>
                        </a:rPr>
                        <a:t>blue</a:t>
                      </a:r>
                      <a:r>
                        <a:rPr lang="zh-CN" altLang="en-US" sz="1700" b="1">
                          <a:solidFill>
                            <a:srgbClr val="000000"/>
                          </a:solidFill>
                          <a:latin typeface="等线" panose="02010600030101010101" charset="-122"/>
                          <a:ea typeface="等线" panose="02010600030101010101" charset="-122"/>
                          <a:sym typeface="+mn-ea"/>
                        </a:rPr>
                        <a:t>）</a:t>
                      </a:r>
                      <a:endParaRPr lang="zh-CN" altLang="en-US" sz="1700" b="1">
                        <a:solidFill>
                          <a:srgbClr val="000000"/>
                        </a:solidFill>
                        <a:latin typeface="等线" panose="02010600030101010101" charset="-122"/>
                        <a:ea typeface="等线" panose="02010600030101010101" charset="-122"/>
                        <a:sym typeface="+mn-ea"/>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hMerge="1">
                  <a:tcP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c hMerge="1">
                  <a:tcP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c hMerge="1">
                  <a:tcP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c hMerge="1">
                  <a:tcPr>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r>
              <a:tr h="396240">
                <a:tc gridSpan="2">
                  <a:txBody>
                    <a:bodyPr/>
                    <a:p>
                      <a:pPr algn="ctr" fontAlgn="ctr"/>
                      <a:r>
                        <a:rPr lang="en-US" altLang="zh-CN" sz="1300" b="1" i="0">
                          <a:solidFill>
                            <a:srgbClr val="FFFFFF"/>
                          </a:solidFill>
                          <a:latin typeface="等线" panose="02010600030101010101" charset="-122"/>
                          <a:ea typeface="等线" panose="02010600030101010101" charset="-122"/>
                        </a:rPr>
                        <a:t>Product Specifications</a:t>
                      </a:r>
                      <a:endParaRPr lang="en-US" altLang="zh-CN" sz="1300" b="1" i="0">
                        <a:solidFill>
                          <a:srgbClr val="FFFFFF"/>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1A365D"/>
                    </a:solidFill>
                  </a:tcPr>
                </a:tc>
                <a:tc hMerge="1">
                  <a:tcPr>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c>
                  <a:txBody>
                    <a:bodyPr/>
                    <a:p>
                      <a:pPr algn="l" fontAlgn="ctr"/>
                      <a:r>
                        <a:rPr lang="en-US" altLang="zh-CN" sz="1300" b="1" i="0">
                          <a:solidFill>
                            <a:srgbClr val="FFFFFF"/>
                          </a:solidFill>
                          <a:latin typeface="等线" panose="02010600030101010101" charset="-122"/>
                          <a:ea typeface="等线" panose="02010600030101010101" charset="-122"/>
                        </a:rPr>
                        <a:t>Customizable</a:t>
                      </a:r>
                      <a:endParaRPr lang="en-US" altLang="zh-CN" sz="1300" b="1" i="0">
                        <a:solidFill>
                          <a:srgbClr val="FFFFFF"/>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1A365D"/>
                    </a:solidFill>
                  </a:tcPr>
                </a:tc>
                <a:tc gridSpan="2">
                  <a:txBody>
                    <a:bodyPr/>
                    <a:p>
                      <a:pPr algn="ctr" fontAlgn="ctr"/>
                      <a:r>
                        <a:rPr lang="en-US" altLang="zh-CN" sz="1300" b="1" i="0">
                          <a:solidFill>
                            <a:srgbClr val="FFFFFF"/>
                          </a:solidFill>
                          <a:latin typeface="等线" panose="02010600030101010101" charset="-122"/>
                          <a:ea typeface="等线" panose="02010600030101010101" charset="-122"/>
                        </a:rPr>
                        <a:t>Product Selling Points</a:t>
                      </a:r>
                      <a:endParaRPr lang="en-US" altLang="zh-CN" sz="1300" b="1" i="0">
                        <a:solidFill>
                          <a:srgbClr val="FFFFFF"/>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1A365D"/>
                    </a:solidFill>
                  </a:tcPr>
                </a:tc>
                <a:tc hMerge="1">
                  <a:tcPr>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r>
              <a:tr h="351790">
                <a:tc>
                  <a:txBody>
                    <a:bodyPr/>
                    <a:p>
                      <a:pPr algn="l" fontAlgn="ctr"/>
                      <a:r>
                        <a:rPr lang="en-US" altLang="zh-CN" sz="1200" b="1" i="0">
                          <a:solidFill>
                            <a:srgbClr val="000000"/>
                          </a:solidFill>
                          <a:latin typeface="等线" panose="02010600030101010101" charset="-122"/>
                          <a:ea typeface="等线" panose="02010600030101010101" charset="-122"/>
                        </a:rPr>
                        <a:t> Rated Voltage</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l" fontAlgn="ctr"/>
                      <a:r>
                        <a:rPr lang="en-US" altLang="zh-CN" sz="1200" b="0" i="0">
                          <a:solidFill>
                            <a:srgbClr val="000000"/>
                          </a:solidFill>
                          <a:latin typeface="等线" panose="02010600030101010101" charset="-122"/>
                          <a:ea typeface="等线" panose="02010600030101010101" charset="-122"/>
                        </a:rPr>
                        <a:t>220V~50Hz</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r>
                        <a:rPr lang="en-US" altLang="zh-CN" sz="1200" b="1" i="0">
                          <a:solidFill>
                            <a:srgbClr val="22C55E"/>
                          </a:solidFill>
                          <a:latin typeface="等线" panose="02010600030101010101" charset="-122"/>
                          <a:ea typeface="等线" panose="02010600030101010101" charset="-122"/>
                        </a:rPr>
                        <a:t>✓</a:t>
                      </a:r>
                      <a:endParaRPr lang="en-US" altLang="zh-CN" sz="1200" b="1" i="0">
                        <a:solidFill>
                          <a:srgbClr val="22C55E"/>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gridSpan="2">
                  <a:txBody>
                    <a:bodyPr/>
                    <a:p>
                      <a:pPr algn="ctr" fontAlgn="ctr"/>
                      <a:r>
                        <a:rPr lang="en-US" altLang="zh-CN" sz="1200">
                          <a:solidFill>
                            <a:srgbClr val="000000"/>
                          </a:solidFill>
                          <a:latin typeface="等线" panose="02010600030101010101" charset="-122"/>
                          <a:ea typeface="等线" panose="02010600030101010101" charset="-122"/>
                          <a:sym typeface="+mn-ea"/>
                        </a:rPr>
                        <a:t>Stepless Speed Control</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hMerge="1">
                  <a:tcPr>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r>
              <a:tr h="352425">
                <a:tc>
                  <a:txBody>
                    <a:bodyPr/>
                    <a:p>
                      <a:pPr algn="l" fontAlgn="ctr"/>
                      <a:r>
                        <a:rPr lang="en-US" altLang="zh-CN" sz="1200" b="1" i="0">
                          <a:solidFill>
                            <a:srgbClr val="000000"/>
                          </a:solidFill>
                          <a:latin typeface="等线" panose="02010600030101010101" charset="-122"/>
                          <a:ea typeface="等线" panose="02010600030101010101" charset="-122"/>
                        </a:rPr>
                        <a:t> Rated Power</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l" fontAlgn="ctr"/>
                      <a:r>
                        <a:rPr lang="en-US" altLang="zh-CN" sz="1200">
                          <a:solidFill>
                            <a:srgbClr val="000000"/>
                          </a:solidFill>
                          <a:latin typeface="等线" panose="02010600030101010101" charset="-122"/>
                          <a:ea typeface="等线" panose="02010600030101010101" charset="-122"/>
                          <a:sym typeface="+mn-ea"/>
                        </a:rPr>
                        <a:t>30W</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r>
                        <a:rPr lang="en-US" altLang="zh-CN" sz="1200" b="1" i="0">
                          <a:solidFill>
                            <a:srgbClr val="22C55E"/>
                          </a:solidFill>
                          <a:latin typeface="等线" panose="02010600030101010101" charset="-122"/>
                          <a:ea typeface="等线" panose="02010600030101010101" charset="-122"/>
                        </a:rPr>
                        <a:t>✓</a:t>
                      </a:r>
                      <a:endParaRPr lang="en-US" altLang="zh-CN" sz="1200" b="1" i="0">
                        <a:solidFill>
                          <a:srgbClr val="22C55E"/>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gridSpan="2">
                  <a:txBody>
                    <a:bodyPr/>
                    <a:p>
                      <a:pPr algn="ctr" fontAlgn="ctr"/>
                      <a:r>
                        <a:rPr lang="en-US" altLang="zh-CN" sz="1200" b="0" i="0">
                          <a:solidFill>
                            <a:srgbClr val="000000"/>
                          </a:solidFill>
                          <a:latin typeface="等线" panose="02010600030101010101" charset="-122"/>
                          <a:ea typeface="等线" panose="02010600030101010101" charset="-122"/>
                        </a:rPr>
                        <a:t>Left &amp; right oscillation</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hMerge="1">
                  <a:tcPr>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r>
              <a:tr h="351790">
                <a:tc>
                  <a:txBody>
                    <a:bodyPr/>
                    <a:p>
                      <a:pPr algn="l" fontAlgn="ctr"/>
                      <a:r>
                        <a:rPr lang="en-US" altLang="zh-CN" sz="1200" b="1" i="0">
                          <a:solidFill>
                            <a:srgbClr val="000000"/>
                          </a:solidFill>
                          <a:latin typeface="等线" panose="02010600030101010101" charset="-122"/>
                          <a:ea typeface="等线" panose="02010600030101010101" charset="-122"/>
                        </a:rPr>
                        <a:t> Body Material</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l" fontAlgn="ctr"/>
                      <a:r>
                        <a:rPr lang="en-US" altLang="zh-CN" sz="1200">
                          <a:solidFill>
                            <a:srgbClr val="000000"/>
                          </a:solidFill>
                          <a:latin typeface="等线" panose="02010600030101010101" charset="-122"/>
                          <a:ea typeface="等线" panose="02010600030101010101" charset="-122"/>
                          <a:sym typeface="+mn-ea"/>
                        </a:rPr>
                        <a:t>Polypropylene (PP)</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r>
                        <a:rPr lang="en-US" altLang="zh-CN" sz="1200" b="1" i="0">
                          <a:solidFill>
                            <a:srgbClr val="22C55E"/>
                          </a:solidFill>
                          <a:latin typeface="等线" panose="02010600030101010101" charset="-122"/>
                          <a:ea typeface="等线" panose="02010600030101010101" charset="-122"/>
                        </a:rPr>
                        <a:t>✓</a:t>
                      </a:r>
                      <a:endParaRPr lang="en-US" altLang="zh-CN" sz="1200" b="1" i="0">
                        <a:solidFill>
                          <a:srgbClr val="22C55E"/>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gridSpan="2">
                  <a:txBody>
                    <a:bodyPr/>
                    <a:p>
                      <a:pPr algn="ctr" fontAlgn="ctr"/>
                      <a:r>
                        <a:rPr lang="en-US" altLang="zh-CN" sz="1200" b="0" i="0">
                          <a:solidFill>
                            <a:srgbClr val="000000"/>
                          </a:solidFill>
                          <a:latin typeface="等线" panose="02010600030101010101" charset="-122"/>
                          <a:ea typeface="等线" panose="02010600030101010101" charset="-122"/>
                        </a:rPr>
                        <a:t>One-touch cool wind</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hMerge="1">
                  <a:tcPr>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r>
              <a:tr h="352425">
                <a:tc>
                  <a:txBody>
                    <a:bodyPr/>
                    <a:p>
                      <a:pPr algn="l" fontAlgn="ctr"/>
                      <a:r>
                        <a:rPr lang="en-US" altLang="zh-CN" sz="1200" b="1" i="0">
                          <a:solidFill>
                            <a:srgbClr val="000000"/>
                          </a:solidFill>
                          <a:latin typeface="等线" panose="02010600030101010101" charset="-122"/>
                          <a:ea typeface="等线" panose="02010600030101010101" charset="-122"/>
                        </a:rPr>
                        <a:t> Product Size</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l" fontAlgn="ctr">
                        <a:buClrTx/>
                        <a:buSzTx/>
                        <a:buFontTx/>
                      </a:pPr>
                      <a:r>
                        <a:rPr lang="en-US" altLang="zh-CN" sz="1200">
                          <a:solidFill>
                            <a:srgbClr val="000000"/>
                          </a:solidFill>
                          <a:latin typeface="等线" panose="02010600030101010101" charset="-122"/>
                          <a:ea typeface="等线" panose="02010600030101010101" charset="-122"/>
                          <a:sym typeface="+mn-ea"/>
                        </a:rPr>
                        <a:t>280*280*1000mm</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endParaRPr sz="1200" b="1" i="0">
                        <a:solidFill>
                          <a:srgbClr val="22C55E"/>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gridSpan="2">
                  <a:txBody>
                    <a:bodyPr/>
                    <a:p>
                      <a:pPr algn="ctr" fontAlgn="ctr"/>
                      <a:r>
                        <a:rPr lang="en-US" altLang="zh-CN" sz="1200" b="0" i="0">
                          <a:solidFill>
                            <a:srgbClr val="000000"/>
                          </a:solidFill>
                          <a:latin typeface="等线" panose="02010600030101010101" charset="-122"/>
                          <a:ea typeface="等线" panose="02010600030101010101" charset="-122"/>
                        </a:rPr>
                        <a:t>Supports water &amp; ice addition</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hMerge="1">
                  <a:tcPr>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r>
              <a:tr h="374015">
                <a:tc>
                  <a:txBody>
                    <a:bodyPr/>
                    <a:p>
                      <a:pPr algn="l" fontAlgn="ctr"/>
                      <a:r>
                        <a:rPr lang="en-US" altLang="zh-CN" sz="1200" b="1" i="0">
                          <a:solidFill>
                            <a:srgbClr val="000000"/>
                          </a:solidFill>
                          <a:latin typeface="等线" panose="02010600030101010101" charset="-122"/>
                          <a:ea typeface="等线" panose="02010600030101010101" charset="-122"/>
                        </a:rPr>
                        <a:t> Carton Size</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l" fontAlgn="ctr">
                        <a:buClrTx/>
                        <a:buSzTx/>
                        <a:buFontTx/>
                      </a:pPr>
                      <a:r>
                        <a:rPr lang="en-US" altLang="zh-CN" sz="1200" b="0" i="0">
                          <a:solidFill>
                            <a:srgbClr val="000000"/>
                          </a:solidFill>
                          <a:latin typeface="等线" panose="02010600030101010101" charset="-122"/>
                          <a:ea typeface="等线" panose="02010600030101010101" charset="-122"/>
                        </a:rPr>
                        <a:t>540*210*490mm</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endParaRPr sz="1200" b="1" i="0">
                        <a:solidFill>
                          <a:srgbClr val="22C55E"/>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gridSpan="2">
                  <a:txBody>
                    <a:bodyPr/>
                    <a:p>
                      <a:pPr algn="ctr" fontAlgn="ctr"/>
                      <a:r>
                        <a:rPr lang="en-US" altLang="zh-CN" sz="1200" b="0" i="0">
                          <a:solidFill>
                            <a:srgbClr val="000000"/>
                          </a:solidFill>
                          <a:latin typeface="等线" panose="02010600030101010101" charset="-122"/>
                          <a:ea typeface="等线" panose="02010600030101010101" charset="-122"/>
                        </a:rPr>
                        <a:t>Large 3.6L water tank</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hMerge="1">
                  <a:tcPr>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r>
              <a:tr h="352425">
                <a:tc>
                  <a:txBody>
                    <a:bodyPr/>
                    <a:p>
                      <a:pPr algn="l" fontAlgn="ctr"/>
                      <a:r>
                        <a:rPr lang="en-US" altLang="zh-CN" sz="1200" b="1" i="0">
                          <a:solidFill>
                            <a:srgbClr val="000000"/>
                          </a:solidFill>
                          <a:latin typeface="等线" panose="02010600030101010101" charset="-122"/>
                          <a:ea typeface="等线" panose="02010600030101010101" charset="-122"/>
                        </a:rPr>
                        <a:t> Control Mode</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l" fontAlgn="ctr"/>
                      <a:r>
                        <a:rPr lang="en-US" altLang="zh-CN" sz="1200">
                          <a:solidFill>
                            <a:srgbClr val="000000"/>
                          </a:solidFill>
                          <a:latin typeface="等线" panose="02010600030101010101" charset="-122"/>
                          <a:ea typeface="等线" panose="02010600030101010101" charset="-122"/>
                          <a:sym typeface="+mn-ea"/>
                        </a:rPr>
                        <a:t>Rotary Knob Control</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r>
                        <a:rPr lang="en-US" altLang="zh-CN" sz="1200" b="1" i="0">
                          <a:solidFill>
                            <a:srgbClr val="22C55E"/>
                          </a:solidFill>
                          <a:latin typeface="等线" panose="02010600030101010101" charset="-122"/>
                          <a:ea typeface="等线" panose="02010600030101010101" charset="-122"/>
                        </a:rPr>
                        <a:t>✓</a:t>
                      </a:r>
                      <a:endParaRPr lang="en-US" altLang="zh-CN" sz="1200" b="1" i="0">
                        <a:solidFill>
                          <a:srgbClr val="22C55E"/>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gridSpan="2">
                  <a:txBody>
                    <a:bodyPr/>
                    <a:p>
                      <a:pPr algn="ctr" fontAlgn="ctr"/>
                      <a:r>
                        <a:rPr lang="en-US" altLang="zh-CN" sz="1200" b="0" i="0">
                          <a:solidFill>
                            <a:srgbClr val="000000"/>
                          </a:solidFill>
                          <a:latin typeface="等线" panose="02010600030101010101" charset="-122"/>
                          <a:ea typeface="等线" panose="02010600030101010101" charset="-122"/>
                        </a:rPr>
                        <a:t>Noise as low as 30dB</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hMerge="1">
                  <a:tcPr>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r>
              <a:tr h="351790">
                <a:tc>
                  <a:txBody>
                    <a:bodyPr/>
                    <a:p>
                      <a:pPr algn="l" fontAlgn="ctr"/>
                      <a:r>
                        <a:rPr lang="en-US" altLang="zh-CN" sz="1200" b="1" i="0">
                          <a:solidFill>
                            <a:srgbClr val="000000"/>
                          </a:solidFill>
                          <a:latin typeface="等线" panose="02010600030101010101" charset="-122"/>
                          <a:ea typeface="等线" panose="02010600030101010101" charset="-122"/>
                        </a:rPr>
                        <a:t> Packing Qty.</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l" fontAlgn="ctr"/>
                      <a:r>
                        <a:rPr lang="en-US" altLang="zh-CN" sz="1200" b="0" i="0">
                          <a:solidFill>
                            <a:srgbClr val="000000"/>
                          </a:solidFill>
                          <a:latin typeface="等线" panose="02010600030101010101" charset="-122"/>
                          <a:ea typeface="等线" panose="02010600030101010101" charset="-122"/>
                        </a:rPr>
                        <a:t>1 pcs/ctn</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r>
                        <a:rPr lang="en-US" altLang="zh-CN" sz="1200" b="1" i="0">
                          <a:solidFill>
                            <a:srgbClr val="22C55E"/>
                          </a:solidFill>
                          <a:latin typeface="等线" panose="02010600030101010101" charset="-122"/>
                          <a:ea typeface="等线" panose="02010600030101010101" charset="-122"/>
                        </a:rPr>
                        <a:t>✓</a:t>
                      </a:r>
                      <a:endParaRPr lang="en-US" altLang="zh-CN" sz="1200" b="1" i="0">
                        <a:solidFill>
                          <a:srgbClr val="22C55E"/>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gridSpan="2">
                  <a:txBody>
                    <a:bodyPr/>
                    <a:p>
                      <a:pPr algn="ctr" fontAlgn="ctr"/>
                      <a:r>
                        <a:rPr lang="en-US" altLang="zh-CN" sz="1200">
                          <a:solidFill>
                            <a:srgbClr val="000000"/>
                          </a:solidFill>
                          <a:latin typeface="等线" panose="02010600030101010101" charset="-122"/>
                          <a:ea typeface="等线" panose="02010600030101010101" charset="-122"/>
                          <a:sym typeface="+mn-ea"/>
                        </a:rPr>
                        <a:t>Customizable colors</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hMerge="1">
                  <a:tcPr>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r>
              <a:tr h="352425">
                <a:tc>
                  <a:txBody>
                    <a:bodyPr/>
                    <a:p>
                      <a:pPr algn="l" fontAlgn="ctr"/>
                      <a:r>
                        <a:rPr lang="en-US" altLang="zh-CN" sz="1200" b="1" i="0">
                          <a:solidFill>
                            <a:srgbClr val="000000"/>
                          </a:solidFill>
                          <a:latin typeface="等线" panose="02010600030101010101" charset="-122"/>
                          <a:ea typeface="等线" panose="02010600030101010101" charset="-122"/>
                        </a:rPr>
                        <a:t> Blade Quantity</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l" fontAlgn="ct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endParaRPr lang="en-US" altLang="zh-CN" sz="1200" b="1" i="0">
                        <a:solidFill>
                          <a:srgbClr val="22C55E"/>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gridSpan="2">
                  <a:txBody>
                    <a:bodyPr/>
                    <a:p>
                      <a:pPr algn="ctr" fontAlgn="ctr"/>
                      <a:r>
                        <a:rPr lang="en-US" altLang="zh-CN" sz="1200" b="0" i="0">
                          <a:solidFill>
                            <a:srgbClr val="000000"/>
                          </a:solidFill>
                          <a:latin typeface="等线" panose="02010600030101010101" charset="-122"/>
                          <a:ea typeface="等线" panose="02010600030101010101" charset="-122"/>
                        </a:rPr>
                        <a:t>OEM &amp; ODM supported</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hMerge="1">
                  <a:tcPr>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r>
              <a:tr h="351790">
                <a:tc>
                  <a:txBody>
                    <a:bodyPr/>
                    <a:p>
                      <a:pPr algn="l" fontAlgn="ctr"/>
                      <a:r>
                        <a:rPr lang="en-US" altLang="zh-CN" sz="1200" b="1" i="0">
                          <a:solidFill>
                            <a:srgbClr val="000000"/>
                          </a:solidFill>
                          <a:latin typeface="等线" panose="02010600030101010101" charset="-122"/>
                          <a:ea typeface="等线" panose="02010600030101010101" charset="-122"/>
                        </a:rPr>
                        <a:t> Oscillation</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l" fontAlgn="ctr"/>
                      <a:r>
                        <a:rPr lang="en-US" altLang="zh-CN" sz="1200" b="0" i="0">
                          <a:solidFill>
                            <a:srgbClr val="000000"/>
                          </a:solidFill>
                          <a:latin typeface="等线" panose="02010600030101010101" charset="-122"/>
                          <a:ea typeface="等线" panose="02010600030101010101" charset="-122"/>
                        </a:rPr>
                        <a:t>Left &amp; Right Oscillation</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l" fontAlgn="ctr"/>
                      <a:endParaRPr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gridSpan="2">
                  <a:txBody>
                    <a:bodyPr/>
                    <a:p>
                      <a:pPr algn="ctr" fontAlgn="ctr"/>
                      <a:r>
                        <a:rPr lang="en-US" altLang="zh-CN" sz="1200" b="0" i="0">
                          <a:solidFill>
                            <a:srgbClr val="000000"/>
                          </a:solidFill>
                          <a:latin typeface="等线" panose="02010600030101010101" charset="-122"/>
                          <a:ea typeface="等线" panose="02010600030101010101" charset="-122"/>
                        </a:rPr>
                        <a:t>Carton color is customizable</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hMerge="1">
                  <a:tcPr>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r>
              <a:tr h="542925">
                <a:tc>
                  <a:txBody>
                    <a:bodyPr/>
                    <a:p>
                      <a:pPr algn="ctr" fontAlgn="ctr"/>
                      <a:r>
                        <a:rPr lang="en-US" altLang="zh-CN" sz="1300" b="1" i="0">
                          <a:solidFill>
                            <a:srgbClr val="FFFFFF"/>
                          </a:solidFill>
                          <a:latin typeface="等线" panose="02010600030101010101" charset="-122"/>
                          <a:ea typeface="等线" panose="02010600030101010101" charset="-122"/>
                        </a:rPr>
                        <a:t>Packing Data</a:t>
                      </a:r>
                      <a:endParaRPr lang="en-US" altLang="zh-CN" sz="1300" b="1" i="0">
                        <a:solidFill>
                          <a:srgbClr val="FFFFFF"/>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1A365D"/>
                    </a:solidFill>
                  </a:tcPr>
                </a:tc>
                <a:tc>
                  <a:txBody>
                    <a:bodyPr/>
                    <a:p>
                      <a:pPr algn="l" fontAlgn="ctr"/>
                      <a:endParaRPr sz="13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1A365D"/>
                    </a:solidFill>
                  </a:tcPr>
                </a:tc>
                <a:tc gridSpan="3">
                  <a:txBody>
                    <a:bodyPr/>
                    <a:p>
                      <a:pPr algn="ctr" fontAlgn="ctr"/>
                      <a:r>
                        <a:rPr lang="en-US" altLang="zh-CN" sz="1300" b="1" i="0">
                          <a:solidFill>
                            <a:srgbClr val="FFFFFF"/>
                          </a:solidFill>
                          <a:latin typeface="等线" panose="02010600030101010101" charset="-122"/>
                          <a:ea typeface="等线" panose="02010600030101010101" charset="-122"/>
                        </a:rPr>
                        <a:t>Packing Quantity</a:t>
                      </a:r>
                      <a:r>
                        <a:rPr lang="zh-CN" altLang="en-US" sz="1300" b="1" i="0">
                          <a:solidFill>
                            <a:srgbClr val="FFFFFF"/>
                          </a:solidFill>
                          <a:latin typeface="等线" panose="02010600030101010101" charset="-122"/>
                          <a:ea typeface="等线" panose="02010600030101010101" charset="-122"/>
                        </a:rPr>
                        <a:t>（</a:t>
                      </a:r>
                      <a:r>
                        <a:rPr lang="en-US" altLang="zh-CN" sz="1300" b="1" i="0">
                          <a:solidFill>
                            <a:srgbClr val="FFFFFF"/>
                          </a:solidFill>
                          <a:latin typeface="等线" panose="02010600030101010101" charset="-122"/>
                          <a:ea typeface="等线" panose="02010600030101010101" charset="-122"/>
                        </a:rPr>
                        <a:t>pcs </a:t>
                      </a:r>
                      <a:r>
                        <a:rPr lang="zh-CN" altLang="en-US" sz="1300" b="1" i="0">
                          <a:solidFill>
                            <a:srgbClr val="FFFFFF"/>
                          </a:solidFill>
                          <a:latin typeface="等线" panose="02010600030101010101" charset="-122"/>
                          <a:ea typeface="等线" panose="02010600030101010101" charset="-122"/>
                        </a:rPr>
                        <a:t>）</a:t>
                      </a:r>
                      <a:endParaRPr lang="zh-CN" altLang="en-US" sz="1300" b="1" i="0">
                        <a:solidFill>
                          <a:srgbClr val="FFFFFF"/>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1A365D"/>
                    </a:solidFill>
                  </a:tcPr>
                </a:tc>
                <a:tc hMerge="1">
                  <a:tcP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c hMerge="1">
                  <a:tcPr>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r>
              <a:tr h="542290">
                <a:tc>
                  <a:txBody>
                    <a:bodyPr/>
                    <a:p>
                      <a:pPr algn="ctr" fontAlgn="ctr"/>
                      <a:r>
                        <a:rPr lang="en-US" altLang="zh-CN" sz="1200" b="1" i="0">
                          <a:solidFill>
                            <a:srgbClr val="000000"/>
                          </a:solidFill>
                          <a:latin typeface="等线" panose="02010600030101010101" charset="-122"/>
                          <a:ea typeface="等线" panose="02010600030101010101" charset="-122"/>
                        </a:rPr>
                        <a:t>Specifications</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r>
                        <a:rPr lang="en-US" altLang="zh-CN" sz="1200" b="1" i="0">
                          <a:solidFill>
                            <a:srgbClr val="000000"/>
                          </a:solidFill>
                          <a:latin typeface="等线" panose="02010600030101010101" charset="-122"/>
                          <a:ea typeface="等线" panose="02010600030101010101" charset="-122"/>
                        </a:rPr>
                        <a:t>G.W /N.W(KG)</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r>
                        <a:rPr lang="en-US" altLang="zh-CN" sz="1200" b="1" i="0">
                          <a:solidFill>
                            <a:srgbClr val="000000"/>
                          </a:solidFill>
                          <a:latin typeface="等线" panose="02010600030101010101" charset="-122"/>
                          <a:ea typeface="等线" panose="02010600030101010101" charset="-122"/>
                        </a:rPr>
                        <a:t>20GP</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r>
                        <a:rPr lang="en-US" altLang="zh-CN" sz="1200" b="1" i="0">
                          <a:solidFill>
                            <a:srgbClr val="000000"/>
                          </a:solidFill>
                          <a:latin typeface="等线" panose="02010600030101010101" charset="-122"/>
                          <a:ea typeface="等线" panose="02010600030101010101" charset="-122"/>
                        </a:rPr>
                        <a:t>40GP</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r>
                        <a:rPr lang="en-US" altLang="zh-CN" sz="1200" b="1" i="0">
                          <a:solidFill>
                            <a:srgbClr val="000000"/>
                          </a:solidFill>
                          <a:latin typeface="等线" panose="02010600030101010101" charset="-122"/>
                          <a:ea typeface="等线" panose="02010600030101010101" charset="-122"/>
                        </a:rPr>
                        <a:t>40HQ</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r>
              <a:tr h="532130">
                <a:tc>
                  <a:txBody>
                    <a:bodyPr/>
                    <a:p>
                      <a:pPr algn="ctr" fontAlgn="ctr"/>
                      <a:r>
                        <a:rPr lang="en-US" altLang="zh-CN" sz="1200" b="0" i="0">
                          <a:solidFill>
                            <a:srgbClr val="000000"/>
                          </a:solidFill>
                          <a:latin typeface="等线" panose="02010600030101010101" charset="-122"/>
                          <a:ea typeface="等线" panose="02010600030101010101" charset="-122"/>
                        </a:rPr>
                        <a:t>DC Tower Air Cooler</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r>
                        <a:rPr lang="en-US" altLang="zh-CN" sz="1200" b="0" i="0">
                          <a:solidFill>
                            <a:srgbClr val="000000"/>
                          </a:solidFill>
                          <a:latin typeface="等线" panose="02010600030101010101" charset="-122"/>
                          <a:ea typeface="等线" panose="02010600030101010101" charset="-122"/>
                        </a:rPr>
                        <a:t>6.5/6</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r>
                        <a:rPr lang="en-US" altLang="zh-CN" sz="1100" b="0" i="0">
                          <a:solidFill>
                            <a:srgbClr val="000000"/>
                          </a:solidFill>
                          <a:latin typeface="宋体" panose="02010600030101010101" pitchFamily="2" charset="-122"/>
                          <a:ea typeface="宋体" panose="02010600030101010101" pitchFamily="2" charset="-122"/>
                        </a:rPr>
                        <a:t>450</a:t>
                      </a:r>
                      <a:r>
                        <a:rPr lang="en-US" altLang="zh-CN" sz="1100" b="0" i="0">
                          <a:solidFill>
                            <a:srgbClr val="000000"/>
                          </a:solidFill>
                          <a:latin typeface="宋体" panose="02010600030101010101" pitchFamily="2" charset="-122"/>
                          <a:ea typeface="宋体" panose="02010600030101010101" pitchFamily="2" charset="-122"/>
                        </a:rPr>
                        <a:t> </a:t>
                      </a:r>
                      <a:endParaRPr lang="en-US" altLang="zh-CN" sz="1100" b="0" i="0">
                        <a:solidFill>
                          <a:srgbClr val="000000"/>
                        </a:solidFill>
                        <a:latin typeface="宋体" panose="02010600030101010101" pitchFamily="2" charset="-122"/>
                        <a:ea typeface="宋体" panose="02010600030101010101" pitchFamily="2"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r>
                        <a:rPr lang="en-US" altLang="zh-CN" sz="1100" b="0" i="0">
                          <a:solidFill>
                            <a:srgbClr val="000000"/>
                          </a:solidFill>
                          <a:latin typeface="宋体" panose="02010600030101010101" pitchFamily="2" charset="-122"/>
                          <a:ea typeface="宋体" panose="02010600030101010101" pitchFamily="2" charset="-122"/>
                        </a:rPr>
                        <a:t>990</a:t>
                      </a:r>
                      <a:r>
                        <a:rPr lang="en-US" altLang="zh-CN" sz="1100" b="0" i="0">
                          <a:solidFill>
                            <a:srgbClr val="000000"/>
                          </a:solidFill>
                          <a:latin typeface="宋体" panose="02010600030101010101" pitchFamily="2" charset="-122"/>
                          <a:ea typeface="宋体" panose="02010600030101010101" pitchFamily="2" charset="-122"/>
                        </a:rPr>
                        <a:t> </a:t>
                      </a:r>
                      <a:endParaRPr lang="en-US" altLang="zh-CN" sz="1100" b="0" i="0">
                        <a:solidFill>
                          <a:srgbClr val="000000"/>
                        </a:solidFill>
                        <a:latin typeface="宋体" panose="02010600030101010101" pitchFamily="2" charset="-122"/>
                        <a:ea typeface="宋体" panose="02010600030101010101" pitchFamily="2"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r>
                        <a:rPr lang="en-US" altLang="zh-CN" sz="1100" b="0" i="0">
                          <a:solidFill>
                            <a:srgbClr val="000000"/>
                          </a:solidFill>
                          <a:latin typeface="宋体" panose="02010600030101010101" pitchFamily="2" charset="-122"/>
                          <a:ea typeface="宋体" panose="02010600030101010101" pitchFamily="2" charset="-122"/>
                        </a:rPr>
                        <a:t>1224</a:t>
                      </a:r>
                      <a:r>
                        <a:rPr lang="en-US" altLang="zh-CN" sz="1100" b="0" i="0">
                          <a:solidFill>
                            <a:srgbClr val="000000"/>
                          </a:solidFill>
                          <a:latin typeface="宋体" panose="02010600030101010101" pitchFamily="2" charset="-122"/>
                          <a:ea typeface="宋体" panose="02010600030101010101" pitchFamily="2" charset="-122"/>
                        </a:rPr>
                        <a:t> </a:t>
                      </a:r>
                      <a:endParaRPr lang="en-US" altLang="zh-CN" sz="1100" b="0" i="0">
                        <a:solidFill>
                          <a:srgbClr val="000000"/>
                        </a:solidFill>
                        <a:latin typeface="宋体" panose="02010600030101010101" pitchFamily="2" charset="-122"/>
                        <a:ea typeface="宋体" panose="02010600030101010101" pitchFamily="2"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r>
            </a:tbl>
          </a:graphicData>
        </a:graphic>
      </p:graphicFrame>
      <p:pic>
        <p:nvPicPr>
          <p:cNvPr id="3" name="图片 2" descr="63-透"/>
          <p:cNvPicPr>
            <a:picLocks noChangeAspect="1"/>
          </p:cNvPicPr>
          <p:nvPr/>
        </p:nvPicPr>
        <p:blipFill>
          <a:blip r:embed="rId1"/>
          <a:stretch>
            <a:fillRect/>
          </a:stretch>
        </p:blipFill>
        <p:spPr>
          <a:xfrm>
            <a:off x="5935980" y="-82550"/>
            <a:ext cx="6858000" cy="6858000"/>
          </a:xfrm>
          <a:prstGeom prst="rect">
            <a:avLst/>
          </a:prstGeom>
        </p:spPr>
      </p:pic>
    </p:spTree>
    <p:custDataLst>
      <p:tags r:id="rId2"/>
    </p:custData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5" name="表格 14"/>
          <p:cNvGraphicFramePr/>
          <p:nvPr/>
        </p:nvGraphicFramePr>
        <p:xfrm>
          <a:off x="15240" y="-20955"/>
          <a:ext cx="6913880" cy="6214110"/>
        </p:xfrm>
        <a:graphic>
          <a:graphicData uri="http://schemas.openxmlformats.org/drawingml/2006/table">
            <a:tbl>
              <a:tblPr/>
              <a:tblGrid>
                <a:gridCol w="1387475"/>
                <a:gridCol w="1941830"/>
                <a:gridCol w="1122680"/>
                <a:gridCol w="602615"/>
                <a:gridCol w="1859280"/>
              </a:tblGrid>
              <a:tr h="1042035">
                <a:tc gridSpan="5">
                  <a:txBody>
                    <a:bodyPr/>
                    <a:p>
                      <a:pPr algn="ctr" fontAlgn="ctr"/>
                      <a:r>
                        <a:rPr lang="en-US" altLang="zh-CN" sz="1700" b="1">
                          <a:solidFill>
                            <a:srgbClr val="000000"/>
                          </a:solidFill>
                          <a:latin typeface="等线" panose="02010600030101010101" charset="-122"/>
                          <a:ea typeface="等线" panose="02010600030101010101" charset="-122"/>
                          <a:sym typeface="+mn-ea"/>
                        </a:rPr>
                        <a:t>Specifications</a:t>
                      </a:r>
                      <a:r>
                        <a:rPr lang="zh-CN" altLang="en-US" sz="1700" b="1">
                          <a:solidFill>
                            <a:srgbClr val="000000"/>
                          </a:solidFill>
                          <a:latin typeface="等线" panose="02010600030101010101" charset="-122"/>
                          <a:ea typeface="等线" panose="02010600030101010101" charset="-122"/>
                          <a:sym typeface="+mn-ea"/>
                        </a:rPr>
                        <a:t>：</a:t>
                      </a:r>
                      <a:r>
                        <a:rPr lang="en-US" altLang="zh-CN" sz="1700" b="1">
                          <a:solidFill>
                            <a:srgbClr val="000000"/>
                          </a:solidFill>
                          <a:latin typeface="等线" panose="02010600030101010101" charset="-122"/>
                          <a:ea typeface="等线" panose="02010600030101010101" charset="-122"/>
                          <a:sym typeface="+mn-ea"/>
                        </a:rPr>
                        <a:t>DC Tower Air Cooler-RS-26FL02Y</a:t>
                      </a:r>
                      <a:endParaRPr lang="en-US" altLang="zh-CN" sz="1700" b="1">
                        <a:solidFill>
                          <a:srgbClr val="000000"/>
                        </a:solidFill>
                        <a:latin typeface="等线" panose="02010600030101010101" charset="-122"/>
                        <a:ea typeface="等线" panose="02010600030101010101" charset="-122"/>
                        <a:sym typeface="+mn-ea"/>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hMerge="1">
                  <a:tcP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c hMerge="1">
                  <a:tcP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c hMerge="1">
                  <a:tcP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c hMerge="1">
                  <a:tcPr>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r>
              <a:tr h="396240">
                <a:tc gridSpan="2">
                  <a:txBody>
                    <a:bodyPr/>
                    <a:p>
                      <a:pPr algn="ctr" fontAlgn="ctr"/>
                      <a:r>
                        <a:rPr lang="en-US" altLang="zh-CN" sz="1300" b="1" i="0">
                          <a:solidFill>
                            <a:srgbClr val="FFFFFF"/>
                          </a:solidFill>
                          <a:latin typeface="等线" panose="02010600030101010101" charset="-122"/>
                          <a:ea typeface="等线" panose="02010600030101010101" charset="-122"/>
                        </a:rPr>
                        <a:t>Product Specifications</a:t>
                      </a:r>
                      <a:endParaRPr lang="en-US" altLang="zh-CN" sz="1300" b="1" i="0">
                        <a:solidFill>
                          <a:srgbClr val="FFFFFF"/>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1A365D"/>
                    </a:solidFill>
                  </a:tcPr>
                </a:tc>
                <a:tc hMerge="1">
                  <a:tcPr>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c>
                  <a:txBody>
                    <a:bodyPr/>
                    <a:p>
                      <a:pPr algn="l" fontAlgn="ctr"/>
                      <a:r>
                        <a:rPr lang="en-US" altLang="zh-CN" sz="1300" b="1" i="0">
                          <a:solidFill>
                            <a:srgbClr val="FFFFFF"/>
                          </a:solidFill>
                          <a:latin typeface="等线" panose="02010600030101010101" charset="-122"/>
                          <a:ea typeface="等线" panose="02010600030101010101" charset="-122"/>
                        </a:rPr>
                        <a:t>Customizable</a:t>
                      </a:r>
                      <a:endParaRPr lang="en-US" altLang="zh-CN" sz="1300" b="1" i="0">
                        <a:solidFill>
                          <a:srgbClr val="FFFFFF"/>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1A365D"/>
                    </a:solidFill>
                  </a:tcPr>
                </a:tc>
                <a:tc gridSpan="2">
                  <a:txBody>
                    <a:bodyPr/>
                    <a:p>
                      <a:pPr algn="ctr" fontAlgn="ctr"/>
                      <a:r>
                        <a:rPr lang="en-US" altLang="zh-CN" sz="1300" b="1" i="0">
                          <a:solidFill>
                            <a:srgbClr val="FFFFFF"/>
                          </a:solidFill>
                          <a:latin typeface="等线" panose="02010600030101010101" charset="-122"/>
                          <a:ea typeface="等线" panose="02010600030101010101" charset="-122"/>
                        </a:rPr>
                        <a:t>Product Selling Points</a:t>
                      </a:r>
                      <a:endParaRPr lang="en-US" altLang="zh-CN" sz="1300" b="1" i="0">
                        <a:solidFill>
                          <a:srgbClr val="FFFFFF"/>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1A365D"/>
                    </a:solidFill>
                  </a:tcPr>
                </a:tc>
                <a:tc hMerge="1">
                  <a:tcPr>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r>
              <a:tr h="351790">
                <a:tc>
                  <a:txBody>
                    <a:bodyPr/>
                    <a:p>
                      <a:pPr algn="l" fontAlgn="ctr"/>
                      <a:r>
                        <a:rPr lang="en-US" altLang="zh-CN" sz="1200" b="1" i="0">
                          <a:solidFill>
                            <a:srgbClr val="000000"/>
                          </a:solidFill>
                          <a:latin typeface="等线" panose="02010600030101010101" charset="-122"/>
                          <a:ea typeface="等线" panose="02010600030101010101" charset="-122"/>
                        </a:rPr>
                        <a:t> Rated Voltage</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l" fontAlgn="ctr"/>
                      <a:r>
                        <a:rPr lang="en-US" altLang="zh-CN" sz="1200" b="0" i="0">
                          <a:solidFill>
                            <a:srgbClr val="000000"/>
                          </a:solidFill>
                          <a:latin typeface="等线" panose="02010600030101010101" charset="-122"/>
                          <a:ea typeface="等线" panose="02010600030101010101" charset="-122"/>
                        </a:rPr>
                        <a:t>220V~50Hz</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r>
                        <a:rPr lang="en-US" altLang="zh-CN" sz="1200" b="1" i="0">
                          <a:solidFill>
                            <a:srgbClr val="22C55E"/>
                          </a:solidFill>
                          <a:latin typeface="等线" panose="02010600030101010101" charset="-122"/>
                          <a:ea typeface="等线" panose="02010600030101010101" charset="-122"/>
                        </a:rPr>
                        <a:t>✓</a:t>
                      </a:r>
                      <a:endParaRPr lang="en-US" altLang="zh-CN" sz="1200" b="1" i="0">
                        <a:solidFill>
                          <a:srgbClr val="22C55E"/>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gridSpan="2">
                  <a:txBody>
                    <a:bodyPr/>
                    <a:p>
                      <a:pPr algn="ctr" fontAlgn="ctr"/>
                      <a:r>
                        <a:rPr lang="en-US" altLang="zh-CN" sz="1200" b="0" i="0">
                          <a:solidFill>
                            <a:srgbClr val="000000"/>
                          </a:solidFill>
                          <a:latin typeface="等线" panose="02010600030101010101" charset="-122"/>
                          <a:ea typeface="等线" panose="02010600030101010101" charset="-122"/>
                        </a:rPr>
                        <a:t>24 speed levels, remote control</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hMerge="1">
                  <a:tcPr>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r>
              <a:tr h="320040">
                <a:tc>
                  <a:txBody>
                    <a:bodyPr/>
                    <a:p>
                      <a:pPr algn="l" fontAlgn="ctr"/>
                      <a:r>
                        <a:rPr lang="en-US" altLang="zh-CN" sz="1200" b="1" i="0">
                          <a:solidFill>
                            <a:srgbClr val="000000"/>
                          </a:solidFill>
                          <a:latin typeface="等线" panose="02010600030101010101" charset="-122"/>
                          <a:ea typeface="等线" panose="02010600030101010101" charset="-122"/>
                        </a:rPr>
                        <a:t> Rated Power</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l" fontAlgn="ctr"/>
                      <a:r>
                        <a:rPr lang="en-US" altLang="zh-CN" sz="1200">
                          <a:solidFill>
                            <a:srgbClr val="000000"/>
                          </a:solidFill>
                          <a:latin typeface="等线" panose="02010600030101010101" charset="-122"/>
                          <a:ea typeface="等线" panose="02010600030101010101" charset="-122"/>
                          <a:sym typeface="+mn-ea"/>
                        </a:rPr>
                        <a:t>30W</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r>
                        <a:rPr lang="en-US" altLang="zh-CN" sz="1200" b="1" i="0">
                          <a:solidFill>
                            <a:srgbClr val="22C55E"/>
                          </a:solidFill>
                          <a:latin typeface="等线" panose="02010600030101010101" charset="-122"/>
                          <a:ea typeface="等线" panose="02010600030101010101" charset="-122"/>
                        </a:rPr>
                        <a:t>✓</a:t>
                      </a:r>
                      <a:endParaRPr lang="en-US" altLang="zh-CN" sz="1200" b="1" i="0">
                        <a:solidFill>
                          <a:srgbClr val="22C55E"/>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gridSpan="2">
                  <a:txBody>
                    <a:bodyPr/>
                    <a:p>
                      <a:pPr algn="ctr" fontAlgn="ctr"/>
                      <a:r>
                        <a:rPr lang="en-US" altLang="zh-CN" sz="1200" b="0" i="0">
                          <a:solidFill>
                            <a:srgbClr val="000000"/>
                          </a:solidFill>
                          <a:latin typeface="等线" panose="02010600030101010101" charset="-122"/>
                          <a:ea typeface="等线" panose="02010600030101010101" charset="-122"/>
                        </a:rPr>
                        <a:t>Left &amp; right oscillation</a:t>
                      </a:r>
                      <a:r>
                        <a:rPr lang="en-US" altLang="zh-CN" sz="1200">
                          <a:solidFill>
                            <a:srgbClr val="000000"/>
                          </a:solidFill>
                          <a:latin typeface="等线" panose="02010600030101010101" charset="-122"/>
                          <a:ea typeface="等线" panose="02010600030101010101" charset="-122"/>
                          <a:sym typeface="+mn-ea"/>
                        </a:rPr>
                        <a:t>+24-hour timer</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hMerge="1">
                  <a:tcPr>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r>
              <a:tr h="351790">
                <a:tc>
                  <a:txBody>
                    <a:bodyPr/>
                    <a:p>
                      <a:pPr algn="l" fontAlgn="ctr"/>
                      <a:r>
                        <a:rPr lang="en-US" altLang="zh-CN" sz="1200" b="1" i="0">
                          <a:solidFill>
                            <a:srgbClr val="000000"/>
                          </a:solidFill>
                          <a:latin typeface="等线" panose="02010600030101010101" charset="-122"/>
                          <a:ea typeface="等线" panose="02010600030101010101" charset="-122"/>
                        </a:rPr>
                        <a:t> Body Material</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l" fontAlgn="ctr"/>
                      <a:r>
                        <a:rPr lang="en-US" altLang="zh-CN" sz="1200">
                          <a:solidFill>
                            <a:srgbClr val="000000"/>
                          </a:solidFill>
                          <a:latin typeface="等线" panose="02010600030101010101" charset="-122"/>
                          <a:ea typeface="等线" panose="02010600030101010101" charset="-122"/>
                          <a:sym typeface="+mn-ea"/>
                        </a:rPr>
                        <a:t>Polypropylene (PP)</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r>
                        <a:rPr lang="en-US" altLang="zh-CN" sz="1200" b="1" i="0">
                          <a:solidFill>
                            <a:srgbClr val="22C55E"/>
                          </a:solidFill>
                          <a:latin typeface="等线" panose="02010600030101010101" charset="-122"/>
                          <a:ea typeface="等线" panose="02010600030101010101" charset="-122"/>
                        </a:rPr>
                        <a:t>✓</a:t>
                      </a:r>
                      <a:endParaRPr lang="en-US" altLang="zh-CN" sz="1200" b="1" i="0">
                        <a:solidFill>
                          <a:srgbClr val="22C55E"/>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gridSpan="2">
                  <a:txBody>
                    <a:bodyPr/>
                    <a:p>
                      <a:pPr algn="ctr" fontAlgn="ctr"/>
                      <a:r>
                        <a:rPr lang="en-US" altLang="zh-CN" sz="1200" b="0" i="0">
                          <a:solidFill>
                            <a:srgbClr val="000000"/>
                          </a:solidFill>
                          <a:latin typeface="等线" panose="02010600030101010101" charset="-122"/>
                          <a:ea typeface="等线" panose="02010600030101010101" charset="-122"/>
                        </a:rPr>
                        <a:t>One-touch cool wind</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hMerge="1">
                  <a:tcPr>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r>
              <a:tr h="352425">
                <a:tc>
                  <a:txBody>
                    <a:bodyPr/>
                    <a:p>
                      <a:pPr algn="l" fontAlgn="ctr"/>
                      <a:r>
                        <a:rPr lang="en-US" altLang="zh-CN" sz="1200" b="1" i="0">
                          <a:solidFill>
                            <a:srgbClr val="000000"/>
                          </a:solidFill>
                          <a:latin typeface="等线" panose="02010600030101010101" charset="-122"/>
                          <a:ea typeface="等线" panose="02010600030101010101" charset="-122"/>
                        </a:rPr>
                        <a:t> Product Size</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l" fontAlgn="ctr"/>
                      <a:r>
                        <a:rPr lang="en-US" altLang="zh-CN" sz="1200">
                          <a:solidFill>
                            <a:srgbClr val="000000"/>
                          </a:solidFill>
                          <a:latin typeface="等线" panose="02010600030101010101" charset="-122"/>
                          <a:ea typeface="等线" panose="02010600030101010101" charset="-122"/>
                          <a:sym typeface="+mn-ea"/>
                        </a:rPr>
                        <a:t>280*280*1000mm</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endParaRPr sz="1200" b="1" i="0">
                        <a:solidFill>
                          <a:srgbClr val="22C55E"/>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gridSpan="2">
                  <a:txBody>
                    <a:bodyPr/>
                    <a:p>
                      <a:pPr algn="ctr" fontAlgn="ctr"/>
                      <a:r>
                        <a:rPr lang="en-US" altLang="zh-CN" sz="1200" b="0" i="0">
                          <a:solidFill>
                            <a:srgbClr val="000000"/>
                          </a:solidFill>
                          <a:latin typeface="等线" panose="02010600030101010101" charset="-122"/>
                          <a:ea typeface="等线" panose="02010600030101010101" charset="-122"/>
                        </a:rPr>
                        <a:t>Supports water &amp; ice addition</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hMerge="1">
                  <a:tcPr>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r>
              <a:tr h="374015">
                <a:tc>
                  <a:txBody>
                    <a:bodyPr/>
                    <a:p>
                      <a:pPr algn="l" fontAlgn="ctr"/>
                      <a:r>
                        <a:rPr lang="en-US" altLang="zh-CN" sz="1200" b="1" i="0">
                          <a:solidFill>
                            <a:srgbClr val="000000"/>
                          </a:solidFill>
                          <a:latin typeface="等线" panose="02010600030101010101" charset="-122"/>
                          <a:ea typeface="等线" panose="02010600030101010101" charset="-122"/>
                        </a:rPr>
                        <a:t> Carton Size</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l" fontAlgn="ctr"/>
                      <a:r>
                        <a:rPr lang="en-US" altLang="zh-CN" sz="1200" b="0" i="0">
                          <a:solidFill>
                            <a:srgbClr val="000000"/>
                          </a:solidFill>
                          <a:latin typeface="等线" panose="02010600030101010101" charset="-122"/>
                          <a:ea typeface="等线" panose="02010600030101010101" charset="-122"/>
                        </a:rPr>
                        <a:t>540*210*490mm</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endParaRPr sz="1200" b="1" i="0">
                        <a:solidFill>
                          <a:srgbClr val="22C55E"/>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gridSpan="2">
                  <a:txBody>
                    <a:bodyPr/>
                    <a:p>
                      <a:pPr algn="ctr" fontAlgn="ctr"/>
                      <a:r>
                        <a:rPr lang="en-US" altLang="zh-CN" sz="1200" b="0" i="0">
                          <a:solidFill>
                            <a:srgbClr val="000000"/>
                          </a:solidFill>
                          <a:latin typeface="等线" panose="02010600030101010101" charset="-122"/>
                          <a:ea typeface="等线" panose="02010600030101010101" charset="-122"/>
                        </a:rPr>
                        <a:t>Large 3.6L water tank</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hMerge="1">
                  <a:tcPr>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r>
              <a:tr h="352425">
                <a:tc>
                  <a:txBody>
                    <a:bodyPr/>
                    <a:p>
                      <a:pPr algn="l" fontAlgn="ctr"/>
                      <a:r>
                        <a:rPr lang="en-US" altLang="zh-CN" sz="1200" b="1" i="0">
                          <a:solidFill>
                            <a:srgbClr val="000000"/>
                          </a:solidFill>
                          <a:latin typeface="等线" panose="02010600030101010101" charset="-122"/>
                          <a:ea typeface="等线" panose="02010600030101010101" charset="-122"/>
                        </a:rPr>
                        <a:t> Control Mode</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l" fontAlgn="ctr"/>
                      <a:r>
                        <a:rPr lang="en-US" altLang="zh-CN" sz="1200">
                          <a:solidFill>
                            <a:srgbClr val="000000"/>
                          </a:solidFill>
                          <a:latin typeface="等线" panose="02010600030101010101" charset="-122"/>
                          <a:ea typeface="等线" panose="02010600030101010101" charset="-122"/>
                          <a:sym typeface="+mn-ea"/>
                        </a:rPr>
                        <a:t>Remote control operation</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r>
                        <a:rPr lang="en-US" altLang="zh-CN" sz="1200" b="1" i="0">
                          <a:solidFill>
                            <a:srgbClr val="22C55E"/>
                          </a:solidFill>
                          <a:latin typeface="等线" panose="02010600030101010101" charset="-122"/>
                          <a:ea typeface="等线" panose="02010600030101010101" charset="-122"/>
                        </a:rPr>
                        <a:t>✓</a:t>
                      </a:r>
                      <a:endParaRPr lang="en-US" altLang="zh-CN" sz="1200" b="1" i="0">
                        <a:solidFill>
                          <a:srgbClr val="22C55E"/>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gridSpan="2">
                  <a:txBody>
                    <a:bodyPr/>
                    <a:p>
                      <a:pPr algn="ctr" fontAlgn="ctr"/>
                      <a:r>
                        <a:rPr lang="en-US" altLang="zh-CN" sz="1200" b="0" i="0">
                          <a:solidFill>
                            <a:srgbClr val="000000"/>
                          </a:solidFill>
                          <a:latin typeface="等线" panose="02010600030101010101" charset="-122"/>
                          <a:ea typeface="等线" panose="02010600030101010101" charset="-122"/>
                        </a:rPr>
                        <a:t>Noise as low as 30dB</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hMerge="1">
                  <a:tcPr>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r>
              <a:tr h="351790">
                <a:tc>
                  <a:txBody>
                    <a:bodyPr/>
                    <a:p>
                      <a:pPr algn="l" fontAlgn="ctr"/>
                      <a:r>
                        <a:rPr lang="en-US" altLang="zh-CN" sz="1200" b="1" i="0">
                          <a:solidFill>
                            <a:srgbClr val="000000"/>
                          </a:solidFill>
                          <a:latin typeface="等线" panose="02010600030101010101" charset="-122"/>
                          <a:ea typeface="等线" panose="02010600030101010101" charset="-122"/>
                        </a:rPr>
                        <a:t> Packing Qty.</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l" fontAlgn="ctr"/>
                      <a:r>
                        <a:rPr lang="en-US" altLang="zh-CN" sz="1200" b="0" i="0">
                          <a:solidFill>
                            <a:srgbClr val="000000"/>
                          </a:solidFill>
                          <a:latin typeface="等线" panose="02010600030101010101" charset="-122"/>
                          <a:ea typeface="等线" panose="02010600030101010101" charset="-122"/>
                        </a:rPr>
                        <a:t>1 pcs/ctn</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r>
                        <a:rPr lang="en-US" altLang="zh-CN" sz="1200" b="1" i="0">
                          <a:solidFill>
                            <a:srgbClr val="22C55E"/>
                          </a:solidFill>
                          <a:latin typeface="等线" panose="02010600030101010101" charset="-122"/>
                          <a:ea typeface="等线" panose="02010600030101010101" charset="-122"/>
                        </a:rPr>
                        <a:t>✓</a:t>
                      </a:r>
                      <a:endParaRPr lang="en-US" altLang="zh-CN" sz="1200" b="1" i="0">
                        <a:solidFill>
                          <a:srgbClr val="22C55E"/>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gridSpan="2">
                  <a:txBody>
                    <a:bodyPr/>
                    <a:p>
                      <a:pPr algn="ctr" fontAlgn="ctr"/>
                      <a:r>
                        <a:rPr lang="en-US" altLang="zh-CN" sz="1200">
                          <a:solidFill>
                            <a:srgbClr val="000000"/>
                          </a:solidFill>
                          <a:latin typeface="等线" panose="02010600030101010101" charset="-122"/>
                          <a:ea typeface="等线" panose="02010600030101010101" charset="-122"/>
                          <a:sym typeface="+mn-ea"/>
                        </a:rPr>
                        <a:t>Customizable colors</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hMerge="1">
                  <a:tcPr>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r>
              <a:tr h="352425">
                <a:tc>
                  <a:txBody>
                    <a:bodyPr/>
                    <a:p>
                      <a:pPr algn="l" fontAlgn="ctr"/>
                      <a:r>
                        <a:rPr lang="en-US" altLang="zh-CN" sz="1200" b="1" i="0">
                          <a:solidFill>
                            <a:srgbClr val="000000"/>
                          </a:solidFill>
                          <a:latin typeface="等线" panose="02010600030101010101" charset="-122"/>
                          <a:ea typeface="等线" panose="02010600030101010101" charset="-122"/>
                        </a:rPr>
                        <a:t> Blade Quantity</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l" fontAlgn="ct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endParaRPr lang="en-US" altLang="zh-CN" sz="1200" b="1" i="0">
                        <a:solidFill>
                          <a:srgbClr val="22C55E"/>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gridSpan="2">
                  <a:txBody>
                    <a:bodyPr/>
                    <a:p>
                      <a:pPr algn="ctr" fontAlgn="ctr"/>
                      <a:r>
                        <a:rPr lang="en-US" altLang="zh-CN" sz="1200" b="0" i="0">
                          <a:solidFill>
                            <a:srgbClr val="000000"/>
                          </a:solidFill>
                          <a:latin typeface="等线" panose="02010600030101010101" charset="-122"/>
                          <a:ea typeface="等线" panose="02010600030101010101" charset="-122"/>
                        </a:rPr>
                        <a:t>OEM &amp; ODM supported</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hMerge="1">
                  <a:tcPr>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r>
              <a:tr h="351790">
                <a:tc>
                  <a:txBody>
                    <a:bodyPr/>
                    <a:p>
                      <a:pPr algn="l" fontAlgn="ctr"/>
                      <a:r>
                        <a:rPr lang="en-US" altLang="zh-CN" sz="1200" b="1" i="0">
                          <a:solidFill>
                            <a:srgbClr val="000000"/>
                          </a:solidFill>
                          <a:latin typeface="等线" panose="02010600030101010101" charset="-122"/>
                          <a:ea typeface="等线" panose="02010600030101010101" charset="-122"/>
                        </a:rPr>
                        <a:t> Oscillation</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l" fontAlgn="ctr"/>
                      <a:r>
                        <a:rPr lang="en-US" altLang="zh-CN" sz="1200" b="0" i="0">
                          <a:solidFill>
                            <a:srgbClr val="000000"/>
                          </a:solidFill>
                          <a:latin typeface="等线" panose="02010600030101010101" charset="-122"/>
                          <a:ea typeface="等线" panose="02010600030101010101" charset="-122"/>
                        </a:rPr>
                        <a:t>Left &amp; Right Oscillation</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l" fontAlgn="ctr"/>
                      <a:endParaRPr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gridSpan="2">
                  <a:txBody>
                    <a:bodyPr/>
                    <a:p>
                      <a:pPr algn="ctr" fontAlgn="ctr"/>
                      <a:r>
                        <a:rPr lang="en-US" altLang="zh-CN" sz="1200" b="0" i="0">
                          <a:solidFill>
                            <a:srgbClr val="000000"/>
                          </a:solidFill>
                          <a:latin typeface="等线" panose="02010600030101010101" charset="-122"/>
                          <a:ea typeface="等线" panose="02010600030101010101" charset="-122"/>
                        </a:rPr>
                        <a:t>Carton color is customizable</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hMerge="1">
                  <a:tcPr>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r>
              <a:tr h="542925">
                <a:tc>
                  <a:txBody>
                    <a:bodyPr/>
                    <a:p>
                      <a:pPr algn="ctr" fontAlgn="ctr"/>
                      <a:r>
                        <a:rPr lang="en-US" altLang="zh-CN" sz="1300" b="1" i="0">
                          <a:solidFill>
                            <a:srgbClr val="FFFFFF"/>
                          </a:solidFill>
                          <a:latin typeface="等线" panose="02010600030101010101" charset="-122"/>
                          <a:ea typeface="等线" panose="02010600030101010101" charset="-122"/>
                        </a:rPr>
                        <a:t>Packing Data</a:t>
                      </a:r>
                      <a:endParaRPr lang="en-US" altLang="zh-CN" sz="1300" b="1" i="0">
                        <a:solidFill>
                          <a:srgbClr val="FFFFFF"/>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1A365D"/>
                    </a:solidFill>
                  </a:tcPr>
                </a:tc>
                <a:tc>
                  <a:txBody>
                    <a:bodyPr/>
                    <a:p>
                      <a:pPr algn="l" fontAlgn="ctr"/>
                      <a:endParaRPr sz="13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1A365D"/>
                    </a:solidFill>
                  </a:tcPr>
                </a:tc>
                <a:tc gridSpan="3">
                  <a:txBody>
                    <a:bodyPr/>
                    <a:p>
                      <a:pPr algn="ctr" fontAlgn="ctr"/>
                      <a:r>
                        <a:rPr lang="en-US" altLang="zh-CN" sz="1300" b="1" i="0">
                          <a:solidFill>
                            <a:srgbClr val="FFFFFF"/>
                          </a:solidFill>
                          <a:latin typeface="等线" panose="02010600030101010101" charset="-122"/>
                          <a:ea typeface="等线" panose="02010600030101010101" charset="-122"/>
                        </a:rPr>
                        <a:t>Packing Quantity</a:t>
                      </a:r>
                      <a:r>
                        <a:rPr lang="zh-CN" altLang="en-US" sz="1300" b="1" i="0">
                          <a:solidFill>
                            <a:srgbClr val="FFFFFF"/>
                          </a:solidFill>
                          <a:latin typeface="等线" panose="02010600030101010101" charset="-122"/>
                          <a:ea typeface="等线" panose="02010600030101010101" charset="-122"/>
                        </a:rPr>
                        <a:t>（</a:t>
                      </a:r>
                      <a:r>
                        <a:rPr lang="en-US" altLang="zh-CN" sz="1300" b="1" i="0">
                          <a:solidFill>
                            <a:srgbClr val="FFFFFF"/>
                          </a:solidFill>
                          <a:latin typeface="等线" panose="02010600030101010101" charset="-122"/>
                          <a:ea typeface="等线" panose="02010600030101010101" charset="-122"/>
                        </a:rPr>
                        <a:t>pcs </a:t>
                      </a:r>
                      <a:r>
                        <a:rPr lang="zh-CN" altLang="en-US" sz="1300" b="1" i="0">
                          <a:solidFill>
                            <a:srgbClr val="FFFFFF"/>
                          </a:solidFill>
                          <a:latin typeface="等线" panose="02010600030101010101" charset="-122"/>
                          <a:ea typeface="等线" panose="02010600030101010101" charset="-122"/>
                        </a:rPr>
                        <a:t>）</a:t>
                      </a:r>
                      <a:endParaRPr lang="zh-CN" altLang="en-US" sz="1300" b="1" i="0">
                        <a:solidFill>
                          <a:srgbClr val="FFFFFF"/>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1A365D"/>
                    </a:solidFill>
                  </a:tcPr>
                </a:tc>
                <a:tc hMerge="1">
                  <a:tcP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c hMerge="1">
                  <a:tcPr>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r>
              <a:tr h="542290">
                <a:tc>
                  <a:txBody>
                    <a:bodyPr/>
                    <a:p>
                      <a:pPr algn="ctr" fontAlgn="ctr"/>
                      <a:r>
                        <a:rPr lang="en-US" altLang="zh-CN" sz="1200" b="1" i="0">
                          <a:solidFill>
                            <a:srgbClr val="000000"/>
                          </a:solidFill>
                          <a:latin typeface="等线" panose="02010600030101010101" charset="-122"/>
                          <a:ea typeface="等线" panose="02010600030101010101" charset="-122"/>
                        </a:rPr>
                        <a:t>Specifications</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r>
                        <a:rPr lang="en-US" altLang="zh-CN" sz="1200" b="1" i="0">
                          <a:solidFill>
                            <a:srgbClr val="000000"/>
                          </a:solidFill>
                          <a:latin typeface="等线" panose="02010600030101010101" charset="-122"/>
                          <a:ea typeface="等线" panose="02010600030101010101" charset="-122"/>
                        </a:rPr>
                        <a:t>G.W /N.W(KG)</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r>
                        <a:rPr lang="en-US" altLang="zh-CN" sz="1200" b="1" i="0">
                          <a:solidFill>
                            <a:srgbClr val="000000"/>
                          </a:solidFill>
                          <a:latin typeface="等线" panose="02010600030101010101" charset="-122"/>
                          <a:ea typeface="等线" panose="02010600030101010101" charset="-122"/>
                        </a:rPr>
                        <a:t>20GP</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r>
                        <a:rPr lang="en-US" altLang="zh-CN" sz="1200" b="1" i="0">
                          <a:solidFill>
                            <a:srgbClr val="000000"/>
                          </a:solidFill>
                          <a:latin typeface="等线" panose="02010600030101010101" charset="-122"/>
                          <a:ea typeface="等线" panose="02010600030101010101" charset="-122"/>
                        </a:rPr>
                        <a:t>40GP</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r>
                        <a:rPr lang="en-US" altLang="zh-CN" sz="1200" b="1" i="0">
                          <a:solidFill>
                            <a:srgbClr val="000000"/>
                          </a:solidFill>
                          <a:latin typeface="等线" panose="02010600030101010101" charset="-122"/>
                          <a:ea typeface="等线" panose="02010600030101010101" charset="-122"/>
                        </a:rPr>
                        <a:t>40HQ</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r>
              <a:tr h="532130">
                <a:tc>
                  <a:txBody>
                    <a:bodyPr/>
                    <a:p>
                      <a:pPr algn="ctr" fontAlgn="ctr"/>
                      <a:r>
                        <a:rPr lang="en-US" altLang="zh-CN" sz="1200" b="0" i="0">
                          <a:solidFill>
                            <a:srgbClr val="000000"/>
                          </a:solidFill>
                          <a:latin typeface="等线" panose="02010600030101010101" charset="-122"/>
                          <a:ea typeface="等线" panose="02010600030101010101" charset="-122"/>
                        </a:rPr>
                        <a:t>DC Tower Air Cooler</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r>
                        <a:rPr lang="en-US" altLang="zh-CN" sz="1200" b="0" i="0">
                          <a:solidFill>
                            <a:srgbClr val="000000"/>
                          </a:solidFill>
                          <a:latin typeface="等线" panose="02010600030101010101" charset="-122"/>
                          <a:ea typeface="等线" panose="02010600030101010101" charset="-122"/>
                        </a:rPr>
                        <a:t>6.5/6</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r>
                        <a:rPr lang="en-US" altLang="zh-CN" sz="1100" b="0" i="0">
                          <a:solidFill>
                            <a:srgbClr val="000000"/>
                          </a:solidFill>
                          <a:latin typeface="宋体" panose="02010600030101010101" pitchFamily="2" charset="-122"/>
                          <a:ea typeface="宋体" panose="02010600030101010101" pitchFamily="2" charset="-122"/>
                        </a:rPr>
                        <a:t>450</a:t>
                      </a:r>
                      <a:r>
                        <a:rPr lang="en-US" altLang="zh-CN" sz="1100" b="0" i="0">
                          <a:solidFill>
                            <a:srgbClr val="000000"/>
                          </a:solidFill>
                          <a:latin typeface="宋体" panose="02010600030101010101" pitchFamily="2" charset="-122"/>
                          <a:ea typeface="宋体" panose="02010600030101010101" pitchFamily="2" charset="-122"/>
                        </a:rPr>
                        <a:t> </a:t>
                      </a:r>
                      <a:endParaRPr lang="en-US" altLang="zh-CN" sz="1100" b="0" i="0">
                        <a:solidFill>
                          <a:srgbClr val="000000"/>
                        </a:solidFill>
                        <a:latin typeface="宋体" panose="02010600030101010101" pitchFamily="2" charset="-122"/>
                        <a:ea typeface="宋体" panose="02010600030101010101" pitchFamily="2"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r>
                        <a:rPr lang="en-US" altLang="zh-CN" sz="1100" b="0" i="0">
                          <a:solidFill>
                            <a:srgbClr val="000000"/>
                          </a:solidFill>
                          <a:latin typeface="宋体" panose="02010600030101010101" pitchFamily="2" charset="-122"/>
                          <a:ea typeface="宋体" panose="02010600030101010101" pitchFamily="2" charset="-122"/>
                        </a:rPr>
                        <a:t>990</a:t>
                      </a:r>
                      <a:r>
                        <a:rPr lang="en-US" altLang="zh-CN" sz="1100" b="0" i="0">
                          <a:solidFill>
                            <a:srgbClr val="000000"/>
                          </a:solidFill>
                          <a:latin typeface="宋体" panose="02010600030101010101" pitchFamily="2" charset="-122"/>
                          <a:ea typeface="宋体" panose="02010600030101010101" pitchFamily="2" charset="-122"/>
                        </a:rPr>
                        <a:t> </a:t>
                      </a:r>
                      <a:endParaRPr lang="en-US" altLang="zh-CN" sz="1100" b="0" i="0">
                        <a:solidFill>
                          <a:srgbClr val="000000"/>
                        </a:solidFill>
                        <a:latin typeface="宋体" panose="02010600030101010101" pitchFamily="2" charset="-122"/>
                        <a:ea typeface="宋体" panose="02010600030101010101" pitchFamily="2"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r>
                        <a:rPr lang="en-US" altLang="zh-CN" sz="1100" b="0" i="0">
                          <a:solidFill>
                            <a:srgbClr val="000000"/>
                          </a:solidFill>
                          <a:latin typeface="宋体" panose="02010600030101010101" pitchFamily="2" charset="-122"/>
                          <a:ea typeface="宋体" panose="02010600030101010101" pitchFamily="2" charset="-122"/>
                        </a:rPr>
                        <a:t>1224</a:t>
                      </a:r>
                      <a:r>
                        <a:rPr lang="en-US" altLang="zh-CN" sz="1100" b="0" i="0">
                          <a:solidFill>
                            <a:srgbClr val="000000"/>
                          </a:solidFill>
                          <a:latin typeface="宋体" panose="02010600030101010101" pitchFamily="2" charset="-122"/>
                          <a:ea typeface="宋体" panose="02010600030101010101" pitchFamily="2" charset="-122"/>
                        </a:rPr>
                        <a:t> </a:t>
                      </a:r>
                      <a:endParaRPr lang="en-US" altLang="zh-CN" sz="1100" b="0" i="0">
                        <a:solidFill>
                          <a:srgbClr val="000000"/>
                        </a:solidFill>
                        <a:latin typeface="宋体" panose="02010600030101010101" pitchFamily="2" charset="-122"/>
                        <a:ea typeface="宋体" panose="02010600030101010101" pitchFamily="2"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r>
            </a:tbl>
          </a:graphicData>
        </a:graphic>
      </p:graphicFrame>
      <p:pic>
        <p:nvPicPr>
          <p:cNvPr id="3" name="图片 2" descr="RS-26FL02Y（蓝色）"/>
          <p:cNvPicPr>
            <a:picLocks noChangeAspect="1"/>
          </p:cNvPicPr>
          <p:nvPr/>
        </p:nvPicPr>
        <p:blipFill>
          <a:blip r:embed="rId1">
            <a:clrChange>
              <a:clrFrom>
                <a:srgbClr val="FFFFFF">
                  <a:alpha val="100000"/>
                </a:srgbClr>
              </a:clrFrom>
              <a:clrTo>
                <a:srgbClr val="FFFFFF">
                  <a:alpha val="100000"/>
                  <a:alpha val="0"/>
                </a:srgbClr>
              </a:clrTo>
            </a:clrChange>
          </a:blip>
          <a:stretch>
            <a:fillRect/>
          </a:stretch>
        </p:blipFill>
        <p:spPr>
          <a:xfrm>
            <a:off x="6565265" y="226695"/>
            <a:ext cx="6019800" cy="6019800"/>
          </a:xfrm>
          <a:prstGeom prst="rect">
            <a:avLst/>
          </a:prstGeom>
        </p:spPr>
      </p:pic>
    </p:spTree>
    <p:custDataLst>
      <p:tags r:id="rId2"/>
    </p:custData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5" name="表格 14"/>
          <p:cNvGraphicFramePr/>
          <p:nvPr/>
        </p:nvGraphicFramePr>
        <p:xfrm>
          <a:off x="15240" y="-20955"/>
          <a:ext cx="6913880" cy="6246495"/>
        </p:xfrm>
        <a:graphic>
          <a:graphicData uri="http://schemas.openxmlformats.org/drawingml/2006/table">
            <a:tbl>
              <a:tblPr/>
              <a:tblGrid>
                <a:gridCol w="1387475"/>
                <a:gridCol w="1941830"/>
                <a:gridCol w="1122680"/>
                <a:gridCol w="602615"/>
                <a:gridCol w="1859280"/>
              </a:tblGrid>
              <a:tr h="1042035">
                <a:tc gridSpan="5">
                  <a:txBody>
                    <a:bodyPr/>
                    <a:p>
                      <a:pPr algn="ctr" fontAlgn="ctr"/>
                      <a:r>
                        <a:rPr lang="en-US" altLang="zh-CN" sz="1700" b="1">
                          <a:solidFill>
                            <a:srgbClr val="000000"/>
                          </a:solidFill>
                          <a:latin typeface="等线" panose="02010600030101010101" charset="-122"/>
                          <a:ea typeface="等线" panose="02010600030101010101" charset="-122"/>
                          <a:sym typeface="+mn-ea"/>
                        </a:rPr>
                        <a:t>Specifications</a:t>
                      </a:r>
                      <a:r>
                        <a:rPr lang="zh-CN" altLang="en-US" sz="1700" b="1">
                          <a:solidFill>
                            <a:srgbClr val="000000"/>
                          </a:solidFill>
                          <a:latin typeface="等线" panose="02010600030101010101" charset="-122"/>
                          <a:ea typeface="等线" panose="02010600030101010101" charset="-122"/>
                          <a:sym typeface="+mn-ea"/>
                        </a:rPr>
                        <a:t>：</a:t>
                      </a:r>
                      <a:r>
                        <a:rPr lang="en-US" altLang="zh-CN" sz="1700" b="1">
                          <a:solidFill>
                            <a:srgbClr val="000000"/>
                          </a:solidFill>
                          <a:latin typeface="等线" panose="02010600030101010101" charset="-122"/>
                          <a:ea typeface="等线" panose="02010600030101010101" charset="-122"/>
                          <a:sym typeface="+mn-ea"/>
                        </a:rPr>
                        <a:t> Air Cooler-KTS-G1811/KTS-D1811</a:t>
                      </a:r>
                      <a:endParaRPr lang="en-US" altLang="zh-CN" sz="1700" b="1">
                        <a:solidFill>
                          <a:srgbClr val="000000"/>
                        </a:solidFill>
                        <a:latin typeface="等线" panose="02010600030101010101" charset="-122"/>
                        <a:ea typeface="等线" panose="02010600030101010101" charset="-122"/>
                        <a:sym typeface="+mn-ea"/>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hMerge="1">
                  <a:tcP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c hMerge="1">
                  <a:tcP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c hMerge="1">
                  <a:tcP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c hMerge="1">
                  <a:tcPr>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r>
              <a:tr h="396240">
                <a:tc gridSpan="2">
                  <a:txBody>
                    <a:bodyPr/>
                    <a:p>
                      <a:pPr algn="ctr" fontAlgn="ctr"/>
                      <a:r>
                        <a:rPr lang="en-US" altLang="zh-CN" sz="1300" b="1" i="0">
                          <a:solidFill>
                            <a:srgbClr val="FFFFFF"/>
                          </a:solidFill>
                          <a:latin typeface="等线" panose="02010600030101010101" charset="-122"/>
                          <a:ea typeface="等线" panose="02010600030101010101" charset="-122"/>
                        </a:rPr>
                        <a:t>Product Specifications</a:t>
                      </a:r>
                      <a:endParaRPr lang="en-US" altLang="zh-CN" sz="1300" b="1" i="0">
                        <a:solidFill>
                          <a:srgbClr val="FFFFFF"/>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1A365D"/>
                    </a:solidFill>
                  </a:tcPr>
                </a:tc>
                <a:tc hMerge="1">
                  <a:tcPr>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c>
                  <a:txBody>
                    <a:bodyPr/>
                    <a:p>
                      <a:pPr algn="l" fontAlgn="ctr"/>
                      <a:r>
                        <a:rPr lang="en-US" altLang="zh-CN" sz="1300" b="1" i="0">
                          <a:solidFill>
                            <a:srgbClr val="FFFFFF"/>
                          </a:solidFill>
                          <a:latin typeface="等线" panose="02010600030101010101" charset="-122"/>
                          <a:ea typeface="等线" panose="02010600030101010101" charset="-122"/>
                        </a:rPr>
                        <a:t>Customizable</a:t>
                      </a:r>
                      <a:endParaRPr lang="en-US" altLang="zh-CN" sz="1300" b="1" i="0">
                        <a:solidFill>
                          <a:srgbClr val="FFFFFF"/>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1A365D"/>
                    </a:solidFill>
                  </a:tcPr>
                </a:tc>
                <a:tc gridSpan="2">
                  <a:txBody>
                    <a:bodyPr/>
                    <a:p>
                      <a:pPr algn="ctr" fontAlgn="ctr"/>
                      <a:r>
                        <a:rPr lang="en-US" altLang="zh-CN" sz="1300" b="1" i="0">
                          <a:solidFill>
                            <a:srgbClr val="FFFFFF"/>
                          </a:solidFill>
                          <a:latin typeface="等线" panose="02010600030101010101" charset="-122"/>
                          <a:ea typeface="等线" panose="02010600030101010101" charset="-122"/>
                        </a:rPr>
                        <a:t>Product Selling Points</a:t>
                      </a:r>
                      <a:endParaRPr lang="en-US" altLang="zh-CN" sz="1300" b="1" i="0">
                        <a:solidFill>
                          <a:srgbClr val="FFFFFF"/>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1A365D"/>
                    </a:solidFill>
                  </a:tcPr>
                </a:tc>
                <a:tc hMerge="1">
                  <a:tcPr>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r>
              <a:tr h="351790">
                <a:tc>
                  <a:txBody>
                    <a:bodyPr/>
                    <a:p>
                      <a:pPr algn="l" fontAlgn="ctr"/>
                      <a:r>
                        <a:rPr lang="en-US" altLang="zh-CN" sz="1200" b="1" i="0">
                          <a:solidFill>
                            <a:srgbClr val="000000"/>
                          </a:solidFill>
                          <a:latin typeface="等线" panose="02010600030101010101" charset="-122"/>
                          <a:ea typeface="等线" panose="02010600030101010101" charset="-122"/>
                        </a:rPr>
                        <a:t> Rated Voltage</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l" fontAlgn="ctr"/>
                      <a:r>
                        <a:rPr lang="en-US" altLang="zh-CN" sz="1200" b="0" i="0">
                          <a:solidFill>
                            <a:srgbClr val="000000"/>
                          </a:solidFill>
                          <a:latin typeface="等线" panose="02010600030101010101" charset="-122"/>
                          <a:ea typeface="等线" panose="02010600030101010101" charset="-122"/>
                        </a:rPr>
                        <a:t>220V~50Hz</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r>
                        <a:rPr lang="en-US" altLang="zh-CN" sz="1200" b="1" i="0">
                          <a:solidFill>
                            <a:srgbClr val="22C55E"/>
                          </a:solidFill>
                          <a:latin typeface="等线" panose="02010600030101010101" charset="-122"/>
                          <a:ea typeface="等线" panose="02010600030101010101" charset="-122"/>
                        </a:rPr>
                        <a:t>✓</a:t>
                      </a:r>
                      <a:endParaRPr lang="en-US" altLang="zh-CN" sz="1200" b="1" i="0">
                        <a:solidFill>
                          <a:srgbClr val="22C55E"/>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gridSpan="2">
                  <a:txBody>
                    <a:bodyPr/>
                    <a:p>
                      <a:pPr algn="ctr" fontAlgn="ctr"/>
                      <a:r>
                        <a:rPr lang="en-US" altLang="zh-CN" sz="1200">
                          <a:solidFill>
                            <a:srgbClr val="000000"/>
                          </a:solidFill>
                          <a:latin typeface="等线" panose="02010600030101010101" charset="-122"/>
                          <a:ea typeface="等线" panose="02010600030101010101" charset="-122"/>
                          <a:sym typeface="+mn-ea"/>
                        </a:rPr>
                        <a:t>3/4- speed levels</a:t>
                      </a:r>
                      <a:endParaRPr lang="en-US" altLang="zh-CN" sz="1200">
                        <a:solidFill>
                          <a:srgbClr val="000000"/>
                        </a:solidFill>
                        <a:latin typeface="等线" panose="02010600030101010101" charset="-122"/>
                        <a:ea typeface="等线" panose="02010600030101010101" charset="-122"/>
                        <a:sym typeface="+mn-ea"/>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hMerge="1">
                  <a:tcPr>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r>
              <a:tr h="352425">
                <a:tc>
                  <a:txBody>
                    <a:bodyPr/>
                    <a:p>
                      <a:pPr algn="l" fontAlgn="ctr"/>
                      <a:r>
                        <a:rPr lang="en-US" altLang="zh-CN" sz="1200" b="1" i="0">
                          <a:solidFill>
                            <a:srgbClr val="000000"/>
                          </a:solidFill>
                          <a:latin typeface="等线" panose="02010600030101010101" charset="-122"/>
                          <a:ea typeface="等线" panose="02010600030101010101" charset="-122"/>
                        </a:rPr>
                        <a:t> Rated Power</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l" fontAlgn="ctr"/>
                      <a:r>
                        <a:rPr lang="en-US" altLang="zh-CN" sz="1200" b="0" i="0">
                          <a:solidFill>
                            <a:srgbClr val="000000"/>
                          </a:solidFill>
                          <a:latin typeface="等线" panose="02010600030101010101" charset="-122"/>
                          <a:ea typeface="等线" panose="02010600030101010101" charset="-122"/>
                        </a:rPr>
                        <a:t>100W</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r>
                        <a:rPr lang="en-US" altLang="zh-CN" sz="1200" b="1" i="0">
                          <a:solidFill>
                            <a:srgbClr val="22C55E"/>
                          </a:solidFill>
                          <a:latin typeface="等线" panose="02010600030101010101" charset="-122"/>
                          <a:ea typeface="等线" panose="02010600030101010101" charset="-122"/>
                        </a:rPr>
                        <a:t>✓</a:t>
                      </a:r>
                      <a:endParaRPr lang="en-US" altLang="zh-CN" sz="1200" b="1" i="0">
                        <a:solidFill>
                          <a:srgbClr val="22C55E"/>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gridSpan="2">
                  <a:txBody>
                    <a:bodyPr/>
                    <a:p>
                      <a:pPr algn="ctr" fontAlgn="ctr"/>
                      <a:r>
                        <a:rPr lang="en-US" altLang="zh-CN" sz="1200" b="0" i="0">
                          <a:solidFill>
                            <a:srgbClr val="000000"/>
                          </a:solidFill>
                          <a:latin typeface="等线" panose="02010600030101010101" charset="-122"/>
                          <a:ea typeface="等线" panose="02010600030101010101" charset="-122"/>
                        </a:rPr>
                        <a:t>Left &amp; right oscillation</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hMerge="1">
                  <a:tcPr>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r>
              <a:tr h="351790">
                <a:tc>
                  <a:txBody>
                    <a:bodyPr/>
                    <a:p>
                      <a:pPr algn="l" fontAlgn="ctr"/>
                      <a:r>
                        <a:rPr lang="en-US" altLang="zh-CN" sz="1200" b="1" i="0">
                          <a:solidFill>
                            <a:srgbClr val="000000"/>
                          </a:solidFill>
                          <a:latin typeface="等线" panose="02010600030101010101" charset="-122"/>
                          <a:ea typeface="等线" panose="02010600030101010101" charset="-122"/>
                        </a:rPr>
                        <a:t> Body Material</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l" fontAlgn="ctr"/>
                      <a:r>
                        <a:rPr lang="en-US" altLang="zh-CN" sz="1200">
                          <a:solidFill>
                            <a:srgbClr val="000000"/>
                          </a:solidFill>
                          <a:latin typeface="等线" panose="02010600030101010101" charset="-122"/>
                          <a:ea typeface="等线" panose="02010600030101010101" charset="-122"/>
                          <a:sym typeface="+mn-ea"/>
                        </a:rPr>
                        <a:t>Polypropylene (PP)</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r>
                        <a:rPr lang="en-US" altLang="zh-CN" sz="1200" b="1" i="0">
                          <a:solidFill>
                            <a:srgbClr val="22C55E"/>
                          </a:solidFill>
                          <a:latin typeface="等线" panose="02010600030101010101" charset="-122"/>
                          <a:ea typeface="等线" panose="02010600030101010101" charset="-122"/>
                        </a:rPr>
                        <a:t>✓</a:t>
                      </a:r>
                      <a:endParaRPr lang="en-US" altLang="zh-CN" sz="1200" b="1" i="0">
                        <a:solidFill>
                          <a:srgbClr val="22C55E"/>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gridSpan="2">
                  <a:txBody>
                    <a:bodyPr/>
                    <a:p>
                      <a:pPr algn="ctr" fontAlgn="ctr"/>
                      <a:r>
                        <a:rPr lang="en-US" altLang="zh-CN" sz="1200" b="0" i="0">
                          <a:solidFill>
                            <a:srgbClr val="000000"/>
                          </a:solidFill>
                          <a:latin typeface="等线" panose="02010600030101010101" charset="-122"/>
                          <a:ea typeface="等线" panose="02010600030101010101" charset="-122"/>
                        </a:rPr>
                        <a:t>Universal casters, easy to move</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hMerge="1">
                  <a:tcPr>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r>
              <a:tr h="352425">
                <a:tc>
                  <a:txBody>
                    <a:bodyPr/>
                    <a:p>
                      <a:pPr algn="l" fontAlgn="ctr"/>
                      <a:r>
                        <a:rPr lang="en-US" altLang="zh-CN" sz="1200" b="1" i="0">
                          <a:solidFill>
                            <a:srgbClr val="000000"/>
                          </a:solidFill>
                          <a:latin typeface="等线" panose="02010600030101010101" charset="-122"/>
                          <a:ea typeface="等线" panose="02010600030101010101" charset="-122"/>
                        </a:rPr>
                        <a:t> Product Size</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l" fontAlgn="ctr"/>
                      <a:r>
                        <a:rPr lang="en-US" altLang="zh-CN" sz="1200">
                          <a:solidFill>
                            <a:srgbClr val="000000"/>
                          </a:solidFill>
                          <a:latin typeface="等线" panose="02010600030101010101" charset="-122"/>
                          <a:ea typeface="等线" panose="02010600030101010101" charset="-122"/>
                          <a:sym typeface="+mn-ea"/>
                        </a:rPr>
                        <a:t>470*350*865mm</a:t>
                      </a:r>
                      <a:endParaRPr lang="en-US" altLang="zh-CN" sz="1200" b="0" i="0">
                        <a:solidFill>
                          <a:srgbClr val="000000"/>
                        </a:solidFill>
                        <a:latin typeface="等线" panose="02010600030101010101" charset="-122"/>
                        <a:ea typeface="等线" panose="02010600030101010101" charset="-122"/>
                        <a:sym typeface="+mn-ea"/>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endParaRPr sz="1200" b="1" i="0">
                        <a:solidFill>
                          <a:srgbClr val="22C55E"/>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gridSpan="2">
                  <a:txBody>
                    <a:bodyPr/>
                    <a:p>
                      <a:pPr algn="ctr" fontAlgn="ctr"/>
                      <a:r>
                        <a:rPr lang="en-US" altLang="zh-CN" sz="1200" b="0" i="0">
                          <a:solidFill>
                            <a:srgbClr val="000000"/>
                          </a:solidFill>
                          <a:latin typeface="等线" panose="02010600030101010101" charset="-122"/>
                          <a:ea typeface="等线" panose="02010600030101010101" charset="-122"/>
                        </a:rPr>
                        <a:t>Supports water &amp; ice addition</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hMerge="1">
                  <a:tcPr>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r>
              <a:tr h="374015">
                <a:tc>
                  <a:txBody>
                    <a:bodyPr/>
                    <a:p>
                      <a:pPr algn="l" fontAlgn="ctr"/>
                      <a:r>
                        <a:rPr lang="en-US" altLang="zh-CN" sz="1200" b="1" i="0">
                          <a:solidFill>
                            <a:srgbClr val="000000"/>
                          </a:solidFill>
                          <a:latin typeface="等线" panose="02010600030101010101" charset="-122"/>
                          <a:ea typeface="等线" panose="02010600030101010101" charset="-122"/>
                        </a:rPr>
                        <a:t> Carton Size</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l" fontAlgn="ctr"/>
                      <a:r>
                        <a:rPr lang="en-US" altLang="zh-CN" sz="1200" b="0" i="0">
                          <a:solidFill>
                            <a:srgbClr val="000000"/>
                          </a:solidFill>
                          <a:latin typeface="等线" panose="02010600030101010101" charset="-122"/>
                          <a:ea typeface="等线" panose="02010600030101010101" charset="-122"/>
                        </a:rPr>
                        <a:t>490*365*880mm</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endParaRPr sz="1200" b="1" i="0">
                        <a:solidFill>
                          <a:srgbClr val="22C55E"/>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gridSpan="2">
                  <a:txBody>
                    <a:bodyPr/>
                    <a:p>
                      <a:pPr algn="ctr" fontAlgn="ctr"/>
                      <a:r>
                        <a:rPr lang="en-US" altLang="zh-CN" sz="1200" b="0" i="0">
                          <a:solidFill>
                            <a:srgbClr val="000000"/>
                          </a:solidFill>
                          <a:latin typeface="等线" panose="02010600030101010101" charset="-122"/>
                          <a:ea typeface="等线" panose="02010600030101010101" charset="-122"/>
                        </a:rPr>
                        <a:t>Large 30L water tank</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hMerge="1">
                  <a:tcPr>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r>
              <a:tr h="352425">
                <a:tc>
                  <a:txBody>
                    <a:bodyPr/>
                    <a:p>
                      <a:pPr algn="l" fontAlgn="ctr"/>
                      <a:r>
                        <a:rPr lang="en-US" altLang="zh-CN" sz="1200" b="1" i="0">
                          <a:solidFill>
                            <a:srgbClr val="000000"/>
                          </a:solidFill>
                          <a:latin typeface="等线" panose="02010600030101010101" charset="-122"/>
                          <a:ea typeface="等线" panose="02010600030101010101" charset="-122"/>
                        </a:rPr>
                        <a:t> Control Mode</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l" fontAlgn="ctr"/>
                      <a:r>
                        <a:rPr lang="en-US" altLang="zh-CN" sz="1200">
                          <a:solidFill>
                            <a:srgbClr val="000000"/>
                          </a:solidFill>
                          <a:latin typeface="等线" panose="02010600030101010101" charset="-122"/>
                          <a:ea typeface="等线" panose="02010600030101010101" charset="-122"/>
                          <a:sym typeface="+mn-ea"/>
                        </a:rPr>
                        <a:t>Rotary Knob Control/</a:t>
                      </a:r>
                      <a:r>
                        <a:rPr lang="en-US" altLang="zh-CN" sz="1200">
                          <a:solidFill>
                            <a:srgbClr val="000000"/>
                          </a:solidFill>
                          <a:latin typeface="等线" panose="02010600030101010101" charset="-122"/>
                          <a:ea typeface="等线" panose="02010600030101010101" charset="-122"/>
                          <a:sym typeface="+mn-ea"/>
                        </a:rPr>
                        <a:t>Remote control operation</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r>
                        <a:rPr lang="en-US" altLang="zh-CN" sz="1200" b="1" i="0">
                          <a:solidFill>
                            <a:srgbClr val="22C55E"/>
                          </a:solidFill>
                          <a:latin typeface="等线" panose="02010600030101010101" charset="-122"/>
                          <a:ea typeface="等线" panose="02010600030101010101" charset="-122"/>
                        </a:rPr>
                        <a:t>✓</a:t>
                      </a:r>
                      <a:endParaRPr lang="en-US" altLang="zh-CN" sz="1200" b="1" i="0">
                        <a:solidFill>
                          <a:srgbClr val="22C55E"/>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gridSpan="2">
                  <a:txBody>
                    <a:bodyPr/>
                    <a:p>
                      <a:pPr algn="ctr" fontAlgn="ctr"/>
                      <a:r>
                        <a:rPr lang="en-US" altLang="zh-CN" sz="1200" b="0" i="0">
                          <a:solidFill>
                            <a:srgbClr val="000000"/>
                          </a:solidFill>
                          <a:latin typeface="等线" panose="02010600030101010101" charset="-122"/>
                          <a:ea typeface="等线" panose="02010600030101010101" charset="-122"/>
                        </a:rPr>
                        <a:t>suitable for commercial, household &amp; industrial use</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hMerge="1">
                  <a:tcPr>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r>
              <a:tr h="351790">
                <a:tc>
                  <a:txBody>
                    <a:bodyPr/>
                    <a:p>
                      <a:pPr algn="l" fontAlgn="ctr"/>
                      <a:r>
                        <a:rPr lang="en-US" altLang="zh-CN" sz="1200" b="1" i="0">
                          <a:solidFill>
                            <a:srgbClr val="000000"/>
                          </a:solidFill>
                          <a:latin typeface="等线" panose="02010600030101010101" charset="-122"/>
                          <a:ea typeface="等线" panose="02010600030101010101" charset="-122"/>
                        </a:rPr>
                        <a:t> Packing Qty.</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l" fontAlgn="ctr"/>
                      <a:r>
                        <a:rPr lang="en-US" altLang="zh-CN" sz="1200" b="0" i="0">
                          <a:solidFill>
                            <a:srgbClr val="000000"/>
                          </a:solidFill>
                          <a:latin typeface="等线" panose="02010600030101010101" charset="-122"/>
                          <a:ea typeface="等线" panose="02010600030101010101" charset="-122"/>
                        </a:rPr>
                        <a:t>1 pcs/ctn</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r>
                        <a:rPr lang="en-US" altLang="zh-CN" sz="1200" b="1" i="0">
                          <a:solidFill>
                            <a:srgbClr val="22C55E"/>
                          </a:solidFill>
                          <a:latin typeface="等线" panose="02010600030101010101" charset="-122"/>
                          <a:ea typeface="等线" panose="02010600030101010101" charset="-122"/>
                        </a:rPr>
                        <a:t>✓</a:t>
                      </a:r>
                      <a:endParaRPr lang="en-US" altLang="zh-CN" sz="1200" b="1" i="0">
                        <a:solidFill>
                          <a:srgbClr val="22C55E"/>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gridSpan="2">
                  <a:txBody>
                    <a:bodyPr/>
                    <a:p>
                      <a:pPr algn="ctr" fontAlgn="ctr"/>
                      <a:r>
                        <a:rPr lang="en-US" altLang="zh-CN" sz="1200">
                          <a:solidFill>
                            <a:srgbClr val="000000"/>
                          </a:solidFill>
                          <a:latin typeface="等线" panose="02010600030101010101" charset="-122"/>
                          <a:ea typeface="等线" panose="02010600030101010101" charset="-122"/>
                          <a:sym typeface="+mn-ea"/>
                        </a:rPr>
                        <a:t>Customizable colors</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hMerge="1">
                  <a:tcPr>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r>
              <a:tr h="352425">
                <a:tc>
                  <a:txBody>
                    <a:bodyPr/>
                    <a:p>
                      <a:pPr algn="l" fontAlgn="ctr"/>
                      <a:r>
                        <a:rPr lang="en-US" altLang="zh-CN" sz="1200" b="1" i="0">
                          <a:solidFill>
                            <a:srgbClr val="000000"/>
                          </a:solidFill>
                          <a:latin typeface="等线" panose="02010600030101010101" charset="-122"/>
                          <a:ea typeface="等线" panose="02010600030101010101" charset="-122"/>
                        </a:rPr>
                        <a:t>  Water Tank Capacity</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l" fontAlgn="ctr"/>
                      <a:r>
                        <a:rPr lang="en-US" altLang="zh-CN" sz="1200" b="0" i="0">
                          <a:solidFill>
                            <a:srgbClr val="000000"/>
                          </a:solidFill>
                          <a:latin typeface="等线" panose="02010600030101010101" charset="-122"/>
                          <a:ea typeface="等线" panose="02010600030101010101" charset="-122"/>
                        </a:rPr>
                        <a:t>30L</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endParaRPr lang="en-US" altLang="zh-CN" sz="1200" b="1" i="0">
                        <a:solidFill>
                          <a:srgbClr val="22C55E"/>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gridSpan="2">
                  <a:txBody>
                    <a:bodyPr/>
                    <a:p>
                      <a:pPr algn="ctr" fontAlgn="ctr"/>
                      <a:r>
                        <a:rPr lang="en-US" altLang="zh-CN" sz="1200" b="0" i="0">
                          <a:solidFill>
                            <a:srgbClr val="000000"/>
                          </a:solidFill>
                          <a:latin typeface="等线" panose="02010600030101010101" charset="-122"/>
                          <a:ea typeface="等线" panose="02010600030101010101" charset="-122"/>
                        </a:rPr>
                        <a:t>OEM &amp; ODM supported</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hMerge="1">
                  <a:tcPr>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r>
              <a:tr h="351790">
                <a:tc>
                  <a:txBody>
                    <a:bodyPr/>
                    <a:p>
                      <a:pPr algn="l" fontAlgn="ctr"/>
                      <a:r>
                        <a:rPr lang="en-US" altLang="zh-CN" sz="1200" b="1" i="0">
                          <a:solidFill>
                            <a:srgbClr val="000000"/>
                          </a:solidFill>
                          <a:latin typeface="等线" panose="02010600030101010101" charset="-122"/>
                          <a:ea typeface="等线" panose="02010600030101010101" charset="-122"/>
                        </a:rPr>
                        <a:t> Other Functions</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l" fontAlgn="ctr"/>
                      <a:r>
                        <a:rPr lang="en-US" altLang="zh-CN" sz="1200" b="0" i="0">
                          <a:solidFill>
                            <a:srgbClr val="000000"/>
                          </a:solidFill>
                          <a:latin typeface="等线" panose="02010600030101010101" charset="-122"/>
                          <a:ea typeface="等线" panose="02010600030101010101" charset="-122"/>
                        </a:rPr>
                        <a:t>Remote control, 24-hour timer</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l" fontAlgn="ctr"/>
                      <a:endParaRPr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gridSpan="2">
                  <a:txBody>
                    <a:bodyPr/>
                    <a:p>
                      <a:pPr algn="ctr" fontAlgn="ctr"/>
                      <a:r>
                        <a:rPr lang="en-US" altLang="zh-CN" sz="1200" b="0" i="0">
                          <a:solidFill>
                            <a:srgbClr val="000000"/>
                          </a:solidFill>
                          <a:latin typeface="等线" panose="02010600030101010101" charset="-122"/>
                          <a:ea typeface="等线" panose="02010600030101010101" charset="-122"/>
                        </a:rPr>
                        <a:t>Carton color is customizable</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hMerge="1">
                  <a:tcPr>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r>
              <a:tr h="542925">
                <a:tc>
                  <a:txBody>
                    <a:bodyPr/>
                    <a:p>
                      <a:pPr algn="ctr" fontAlgn="ctr"/>
                      <a:r>
                        <a:rPr lang="en-US" altLang="zh-CN" sz="1300" b="1" i="0">
                          <a:solidFill>
                            <a:srgbClr val="FFFFFF"/>
                          </a:solidFill>
                          <a:latin typeface="等线" panose="02010600030101010101" charset="-122"/>
                          <a:ea typeface="等线" panose="02010600030101010101" charset="-122"/>
                        </a:rPr>
                        <a:t>Packing Data</a:t>
                      </a:r>
                      <a:endParaRPr lang="en-US" altLang="zh-CN" sz="1300" b="1" i="0">
                        <a:solidFill>
                          <a:srgbClr val="FFFFFF"/>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1A365D"/>
                    </a:solidFill>
                  </a:tcPr>
                </a:tc>
                <a:tc>
                  <a:txBody>
                    <a:bodyPr/>
                    <a:p>
                      <a:pPr algn="l" fontAlgn="ctr"/>
                      <a:endParaRPr sz="13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1A365D"/>
                    </a:solidFill>
                  </a:tcPr>
                </a:tc>
                <a:tc gridSpan="3">
                  <a:txBody>
                    <a:bodyPr/>
                    <a:p>
                      <a:pPr algn="ctr" fontAlgn="ctr"/>
                      <a:r>
                        <a:rPr lang="en-US" altLang="zh-CN" sz="1300" b="1" i="0">
                          <a:solidFill>
                            <a:srgbClr val="FFFFFF"/>
                          </a:solidFill>
                          <a:latin typeface="等线" panose="02010600030101010101" charset="-122"/>
                          <a:ea typeface="等线" panose="02010600030101010101" charset="-122"/>
                        </a:rPr>
                        <a:t>Packing Quantity</a:t>
                      </a:r>
                      <a:r>
                        <a:rPr lang="zh-CN" altLang="en-US" sz="1300" b="1" i="0">
                          <a:solidFill>
                            <a:srgbClr val="FFFFFF"/>
                          </a:solidFill>
                          <a:latin typeface="等线" panose="02010600030101010101" charset="-122"/>
                          <a:ea typeface="等线" panose="02010600030101010101" charset="-122"/>
                        </a:rPr>
                        <a:t>（</a:t>
                      </a:r>
                      <a:r>
                        <a:rPr lang="en-US" altLang="zh-CN" sz="1300" b="1" i="0">
                          <a:solidFill>
                            <a:srgbClr val="FFFFFF"/>
                          </a:solidFill>
                          <a:latin typeface="等线" panose="02010600030101010101" charset="-122"/>
                          <a:ea typeface="等线" panose="02010600030101010101" charset="-122"/>
                        </a:rPr>
                        <a:t>pcs </a:t>
                      </a:r>
                      <a:r>
                        <a:rPr lang="zh-CN" altLang="en-US" sz="1300" b="1" i="0">
                          <a:solidFill>
                            <a:srgbClr val="FFFFFF"/>
                          </a:solidFill>
                          <a:latin typeface="等线" panose="02010600030101010101" charset="-122"/>
                          <a:ea typeface="等线" panose="02010600030101010101" charset="-122"/>
                        </a:rPr>
                        <a:t>）</a:t>
                      </a:r>
                      <a:endParaRPr lang="zh-CN" altLang="en-US" sz="1300" b="1" i="0">
                        <a:solidFill>
                          <a:srgbClr val="FFFFFF"/>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1A365D"/>
                    </a:solidFill>
                  </a:tcPr>
                </a:tc>
                <a:tc hMerge="1">
                  <a:tcP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c hMerge="1">
                  <a:tcPr>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r>
              <a:tr h="542290">
                <a:tc>
                  <a:txBody>
                    <a:bodyPr/>
                    <a:p>
                      <a:pPr algn="ctr" fontAlgn="ctr"/>
                      <a:r>
                        <a:rPr lang="en-US" altLang="zh-CN" sz="1200" b="1" i="0">
                          <a:solidFill>
                            <a:srgbClr val="000000"/>
                          </a:solidFill>
                          <a:latin typeface="等线" panose="02010600030101010101" charset="-122"/>
                          <a:ea typeface="等线" panose="02010600030101010101" charset="-122"/>
                        </a:rPr>
                        <a:t>Specifications</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r>
                        <a:rPr lang="en-US" altLang="zh-CN" sz="1200" b="1" i="0">
                          <a:solidFill>
                            <a:srgbClr val="000000"/>
                          </a:solidFill>
                          <a:latin typeface="等线" panose="02010600030101010101" charset="-122"/>
                          <a:ea typeface="等线" panose="02010600030101010101" charset="-122"/>
                        </a:rPr>
                        <a:t>G.W /N.W(KG)</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r>
                        <a:rPr lang="en-US" altLang="zh-CN" sz="1200" b="1" i="0">
                          <a:solidFill>
                            <a:srgbClr val="000000"/>
                          </a:solidFill>
                          <a:latin typeface="等线" panose="02010600030101010101" charset="-122"/>
                          <a:ea typeface="等线" panose="02010600030101010101" charset="-122"/>
                        </a:rPr>
                        <a:t>20GP</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r>
                        <a:rPr lang="en-US" altLang="zh-CN" sz="1200" b="1" i="0">
                          <a:solidFill>
                            <a:srgbClr val="000000"/>
                          </a:solidFill>
                          <a:latin typeface="等线" panose="02010600030101010101" charset="-122"/>
                          <a:ea typeface="等线" panose="02010600030101010101" charset="-122"/>
                        </a:rPr>
                        <a:t>40GP</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r>
                        <a:rPr lang="en-US" altLang="zh-CN" sz="1200" b="1" i="0">
                          <a:solidFill>
                            <a:srgbClr val="000000"/>
                          </a:solidFill>
                          <a:latin typeface="等线" panose="02010600030101010101" charset="-122"/>
                          <a:ea typeface="等线" panose="02010600030101010101" charset="-122"/>
                        </a:rPr>
                        <a:t>40HQ</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r>
              <a:tr h="532130">
                <a:tc>
                  <a:txBody>
                    <a:bodyPr/>
                    <a:p>
                      <a:pPr algn="ctr" fontAlgn="ctr"/>
                      <a:r>
                        <a:rPr lang="en-US" altLang="zh-CN" sz="1200" b="1">
                          <a:solidFill>
                            <a:srgbClr val="000000"/>
                          </a:solidFill>
                          <a:latin typeface="等线" panose="02010600030101010101" charset="-122"/>
                          <a:ea typeface="等线" panose="02010600030101010101" charset="-122"/>
                          <a:sym typeface="+mn-ea"/>
                        </a:rPr>
                        <a:t>Air Cooler</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r>
                        <a:rPr lang="en-US" altLang="zh-CN" sz="1200" b="0" i="0">
                          <a:solidFill>
                            <a:srgbClr val="000000"/>
                          </a:solidFill>
                          <a:latin typeface="等线" panose="02010600030101010101" charset="-122"/>
                          <a:ea typeface="等线" panose="02010600030101010101" charset="-122"/>
                        </a:rPr>
                        <a:t>9.4/7.5</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r>
                        <a:rPr lang="en-US" altLang="zh-CN" sz="1100" b="0" i="0">
                          <a:solidFill>
                            <a:srgbClr val="000000"/>
                          </a:solidFill>
                          <a:latin typeface="宋体" panose="02010600030101010101" pitchFamily="2" charset="-122"/>
                          <a:ea typeface="宋体" panose="02010600030101010101" pitchFamily="2" charset="-122"/>
                        </a:rPr>
                        <a:t>159</a:t>
                      </a:r>
                      <a:r>
                        <a:rPr lang="en-US" altLang="zh-CN" sz="1100" b="0" i="0">
                          <a:solidFill>
                            <a:srgbClr val="000000"/>
                          </a:solidFill>
                          <a:latin typeface="宋体" panose="02010600030101010101" pitchFamily="2" charset="-122"/>
                          <a:ea typeface="宋体" panose="02010600030101010101" pitchFamily="2" charset="-122"/>
                        </a:rPr>
                        <a:t> </a:t>
                      </a:r>
                      <a:endParaRPr lang="en-US" altLang="zh-CN" sz="1100" b="0" i="0">
                        <a:solidFill>
                          <a:srgbClr val="000000"/>
                        </a:solidFill>
                        <a:latin typeface="宋体" panose="02010600030101010101" pitchFamily="2" charset="-122"/>
                        <a:ea typeface="宋体" panose="02010600030101010101" pitchFamily="2"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r>
                        <a:rPr lang="en-US" altLang="zh-CN" sz="1100" b="0" i="0">
                          <a:solidFill>
                            <a:srgbClr val="000000"/>
                          </a:solidFill>
                          <a:latin typeface="宋体" panose="02010600030101010101" pitchFamily="2" charset="-122"/>
                          <a:ea typeface="宋体" panose="02010600030101010101" pitchFamily="2" charset="-122"/>
                        </a:rPr>
                        <a:t>349</a:t>
                      </a:r>
                      <a:r>
                        <a:rPr lang="en-US" altLang="zh-CN" sz="1100" b="0" i="0">
                          <a:solidFill>
                            <a:srgbClr val="000000"/>
                          </a:solidFill>
                          <a:latin typeface="宋体" panose="02010600030101010101" pitchFamily="2" charset="-122"/>
                          <a:ea typeface="宋体" panose="02010600030101010101" pitchFamily="2" charset="-122"/>
                        </a:rPr>
                        <a:t> </a:t>
                      </a:r>
                      <a:endParaRPr lang="en-US" altLang="zh-CN" sz="1100" b="0" i="0">
                        <a:solidFill>
                          <a:srgbClr val="000000"/>
                        </a:solidFill>
                        <a:latin typeface="宋体" panose="02010600030101010101" pitchFamily="2" charset="-122"/>
                        <a:ea typeface="宋体" panose="02010600030101010101" pitchFamily="2"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r>
                        <a:rPr lang="en-US" altLang="zh-CN" sz="1100" b="0" i="0">
                          <a:solidFill>
                            <a:srgbClr val="000000"/>
                          </a:solidFill>
                          <a:latin typeface="宋体" panose="02010600030101010101" pitchFamily="2" charset="-122"/>
                          <a:ea typeface="宋体" panose="02010600030101010101" pitchFamily="2" charset="-122"/>
                        </a:rPr>
                        <a:t>432</a:t>
                      </a:r>
                      <a:r>
                        <a:rPr lang="en-US" altLang="zh-CN" sz="1100" b="0" i="0">
                          <a:solidFill>
                            <a:srgbClr val="000000"/>
                          </a:solidFill>
                          <a:latin typeface="宋体" panose="02010600030101010101" pitchFamily="2" charset="-122"/>
                          <a:ea typeface="宋体" panose="02010600030101010101" pitchFamily="2" charset="-122"/>
                        </a:rPr>
                        <a:t> </a:t>
                      </a:r>
                      <a:endParaRPr lang="en-US" altLang="zh-CN" sz="1100" b="0" i="0">
                        <a:solidFill>
                          <a:srgbClr val="000000"/>
                        </a:solidFill>
                        <a:latin typeface="宋体" panose="02010600030101010101" pitchFamily="2" charset="-122"/>
                        <a:ea typeface="宋体" panose="02010600030101010101" pitchFamily="2"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r>
            </a:tbl>
          </a:graphicData>
        </a:graphic>
      </p:graphicFrame>
      <p:pic>
        <p:nvPicPr>
          <p:cNvPr id="3" name="图片 2"/>
          <p:cNvPicPr>
            <a:picLocks noChangeAspect="1"/>
          </p:cNvPicPr>
          <p:nvPr/>
        </p:nvPicPr>
        <p:blipFill>
          <a:blip r:embed="rId1"/>
          <a:stretch>
            <a:fillRect/>
          </a:stretch>
        </p:blipFill>
        <p:spPr>
          <a:xfrm>
            <a:off x="7245985" y="864235"/>
            <a:ext cx="4747895" cy="4747895"/>
          </a:xfrm>
          <a:prstGeom prst="rect">
            <a:avLst/>
          </a:prstGeom>
        </p:spPr>
      </p:pic>
    </p:spTree>
    <p:custDataLst>
      <p:tags r:id="rId2"/>
    </p:custData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5" name="表格 14"/>
          <p:cNvGraphicFramePr/>
          <p:nvPr/>
        </p:nvGraphicFramePr>
        <p:xfrm>
          <a:off x="15240" y="-20955"/>
          <a:ext cx="6913880" cy="6246495"/>
        </p:xfrm>
        <a:graphic>
          <a:graphicData uri="http://schemas.openxmlformats.org/drawingml/2006/table">
            <a:tbl>
              <a:tblPr/>
              <a:tblGrid>
                <a:gridCol w="1387475"/>
                <a:gridCol w="1941830"/>
                <a:gridCol w="1122680"/>
                <a:gridCol w="602615"/>
                <a:gridCol w="1859280"/>
              </a:tblGrid>
              <a:tr h="1042035">
                <a:tc gridSpan="5">
                  <a:txBody>
                    <a:bodyPr/>
                    <a:p>
                      <a:pPr algn="ctr" fontAlgn="ctr"/>
                      <a:r>
                        <a:rPr lang="en-US" altLang="zh-CN" sz="1700" b="1">
                          <a:solidFill>
                            <a:srgbClr val="000000"/>
                          </a:solidFill>
                          <a:latin typeface="等线" panose="02010600030101010101" charset="-122"/>
                          <a:ea typeface="等线" panose="02010600030101010101" charset="-122"/>
                          <a:sym typeface="+mn-ea"/>
                        </a:rPr>
                        <a:t>Specifications</a:t>
                      </a:r>
                      <a:r>
                        <a:rPr lang="zh-CN" altLang="en-US" sz="1700" b="1">
                          <a:solidFill>
                            <a:srgbClr val="000000"/>
                          </a:solidFill>
                          <a:latin typeface="等线" panose="02010600030101010101" charset="-122"/>
                          <a:ea typeface="等线" panose="02010600030101010101" charset="-122"/>
                          <a:sym typeface="+mn-ea"/>
                        </a:rPr>
                        <a:t>：</a:t>
                      </a:r>
                      <a:r>
                        <a:rPr lang="en-US" altLang="zh-CN" sz="1700" b="1">
                          <a:solidFill>
                            <a:srgbClr val="000000"/>
                          </a:solidFill>
                          <a:latin typeface="等线" panose="02010600030101010101" charset="-122"/>
                          <a:ea typeface="等线" panose="02010600030101010101" charset="-122"/>
                          <a:sym typeface="+mn-ea"/>
                        </a:rPr>
                        <a:t> Air Cooler-KTS-G1802/KTS-G1805</a:t>
                      </a:r>
                      <a:endParaRPr lang="en-US" altLang="zh-CN" sz="1700" b="1">
                        <a:solidFill>
                          <a:srgbClr val="000000"/>
                        </a:solidFill>
                        <a:latin typeface="等线" panose="02010600030101010101" charset="-122"/>
                        <a:ea typeface="等线" panose="02010600030101010101" charset="-122"/>
                        <a:sym typeface="+mn-ea"/>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hMerge="1">
                  <a:tcP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c hMerge="1">
                  <a:tcP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c hMerge="1">
                  <a:tcP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c hMerge="1">
                  <a:tcPr>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r>
              <a:tr h="396240">
                <a:tc gridSpan="2">
                  <a:txBody>
                    <a:bodyPr/>
                    <a:p>
                      <a:pPr algn="ctr" fontAlgn="ctr"/>
                      <a:r>
                        <a:rPr lang="en-US" altLang="zh-CN" sz="1300" b="1" i="0">
                          <a:solidFill>
                            <a:srgbClr val="FFFFFF"/>
                          </a:solidFill>
                          <a:latin typeface="等线" panose="02010600030101010101" charset="-122"/>
                          <a:ea typeface="等线" panose="02010600030101010101" charset="-122"/>
                        </a:rPr>
                        <a:t>Product Specifications</a:t>
                      </a:r>
                      <a:endParaRPr lang="en-US" altLang="zh-CN" sz="1300" b="1" i="0">
                        <a:solidFill>
                          <a:srgbClr val="FFFFFF"/>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1A365D"/>
                    </a:solidFill>
                  </a:tcPr>
                </a:tc>
                <a:tc hMerge="1">
                  <a:tcPr>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c>
                  <a:txBody>
                    <a:bodyPr/>
                    <a:p>
                      <a:pPr algn="l" fontAlgn="ctr"/>
                      <a:r>
                        <a:rPr lang="en-US" altLang="zh-CN" sz="1300" b="1" i="0">
                          <a:solidFill>
                            <a:srgbClr val="FFFFFF"/>
                          </a:solidFill>
                          <a:latin typeface="等线" panose="02010600030101010101" charset="-122"/>
                          <a:ea typeface="等线" panose="02010600030101010101" charset="-122"/>
                        </a:rPr>
                        <a:t>Customizable</a:t>
                      </a:r>
                      <a:endParaRPr lang="en-US" altLang="zh-CN" sz="1300" b="1" i="0">
                        <a:solidFill>
                          <a:srgbClr val="FFFFFF"/>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1A365D"/>
                    </a:solidFill>
                  </a:tcPr>
                </a:tc>
                <a:tc gridSpan="2">
                  <a:txBody>
                    <a:bodyPr/>
                    <a:p>
                      <a:pPr algn="ctr" fontAlgn="ctr"/>
                      <a:r>
                        <a:rPr lang="en-US" altLang="zh-CN" sz="1300" b="1" i="0">
                          <a:solidFill>
                            <a:srgbClr val="FFFFFF"/>
                          </a:solidFill>
                          <a:latin typeface="等线" panose="02010600030101010101" charset="-122"/>
                          <a:ea typeface="等线" panose="02010600030101010101" charset="-122"/>
                        </a:rPr>
                        <a:t>Product Selling Points</a:t>
                      </a:r>
                      <a:endParaRPr lang="en-US" altLang="zh-CN" sz="1300" b="1" i="0">
                        <a:solidFill>
                          <a:srgbClr val="FFFFFF"/>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1A365D"/>
                    </a:solidFill>
                  </a:tcPr>
                </a:tc>
                <a:tc hMerge="1">
                  <a:tcPr>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r>
              <a:tr h="351790">
                <a:tc>
                  <a:txBody>
                    <a:bodyPr/>
                    <a:p>
                      <a:pPr algn="l" fontAlgn="ctr"/>
                      <a:r>
                        <a:rPr lang="en-US" altLang="zh-CN" sz="1200" b="1" i="0">
                          <a:solidFill>
                            <a:srgbClr val="000000"/>
                          </a:solidFill>
                          <a:latin typeface="等线" panose="02010600030101010101" charset="-122"/>
                          <a:ea typeface="等线" panose="02010600030101010101" charset="-122"/>
                        </a:rPr>
                        <a:t> Rated Voltage</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l" fontAlgn="ctr"/>
                      <a:r>
                        <a:rPr lang="en-US" altLang="zh-CN" sz="1200" b="0" i="0">
                          <a:solidFill>
                            <a:srgbClr val="000000"/>
                          </a:solidFill>
                          <a:latin typeface="等线" panose="02010600030101010101" charset="-122"/>
                          <a:ea typeface="等线" panose="02010600030101010101" charset="-122"/>
                        </a:rPr>
                        <a:t>220V~50Hz</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r>
                        <a:rPr lang="en-US" altLang="zh-CN" sz="1200" b="1" i="0">
                          <a:solidFill>
                            <a:srgbClr val="22C55E"/>
                          </a:solidFill>
                          <a:latin typeface="等线" panose="02010600030101010101" charset="-122"/>
                          <a:ea typeface="等线" panose="02010600030101010101" charset="-122"/>
                        </a:rPr>
                        <a:t>✓</a:t>
                      </a:r>
                      <a:endParaRPr lang="en-US" altLang="zh-CN" sz="1200" b="1" i="0">
                        <a:solidFill>
                          <a:srgbClr val="22C55E"/>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gridSpan="2">
                  <a:txBody>
                    <a:bodyPr/>
                    <a:p>
                      <a:pPr algn="ctr" fontAlgn="ctr"/>
                      <a:r>
                        <a:rPr lang="en-US" altLang="zh-CN" sz="1200">
                          <a:solidFill>
                            <a:srgbClr val="000000"/>
                          </a:solidFill>
                          <a:latin typeface="等线" panose="02010600030101010101" charset="-122"/>
                          <a:ea typeface="等线" panose="02010600030101010101" charset="-122"/>
                          <a:sym typeface="+mn-ea"/>
                        </a:rPr>
                        <a:t>3/4- speed levels</a:t>
                      </a:r>
                      <a:endParaRPr lang="en-US" altLang="zh-CN" sz="1200">
                        <a:solidFill>
                          <a:srgbClr val="000000"/>
                        </a:solidFill>
                        <a:latin typeface="等线" panose="02010600030101010101" charset="-122"/>
                        <a:ea typeface="等线" panose="02010600030101010101" charset="-122"/>
                        <a:sym typeface="+mn-ea"/>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hMerge="1">
                  <a:tcPr>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r>
              <a:tr h="352425">
                <a:tc>
                  <a:txBody>
                    <a:bodyPr/>
                    <a:p>
                      <a:pPr algn="l" fontAlgn="ctr"/>
                      <a:r>
                        <a:rPr lang="en-US" altLang="zh-CN" sz="1200" b="1" i="0">
                          <a:solidFill>
                            <a:srgbClr val="000000"/>
                          </a:solidFill>
                          <a:latin typeface="等线" panose="02010600030101010101" charset="-122"/>
                          <a:ea typeface="等线" panose="02010600030101010101" charset="-122"/>
                        </a:rPr>
                        <a:t> Rated Power</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l" fontAlgn="ctr"/>
                      <a:r>
                        <a:rPr lang="en-US" altLang="zh-CN" sz="1200" b="0" i="0">
                          <a:solidFill>
                            <a:srgbClr val="000000"/>
                          </a:solidFill>
                          <a:latin typeface="等线" panose="02010600030101010101" charset="-122"/>
                          <a:ea typeface="等线" panose="02010600030101010101" charset="-122"/>
                        </a:rPr>
                        <a:t>100W</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r>
                        <a:rPr lang="en-US" altLang="zh-CN" sz="1200" b="1" i="0">
                          <a:solidFill>
                            <a:srgbClr val="22C55E"/>
                          </a:solidFill>
                          <a:latin typeface="等线" panose="02010600030101010101" charset="-122"/>
                          <a:ea typeface="等线" panose="02010600030101010101" charset="-122"/>
                        </a:rPr>
                        <a:t>✓</a:t>
                      </a:r>
                      <a:endParaRPr lang="en-US" altLang="zh-CN" sz="1200" b="1" i="0">
                        <a:solidFill>
                          <a:srgbClr val="22C55E"/>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gridSpan="2">
                  <a:txBody>
                    <a:bodyPr/>
                    <a:p>
                      <a:pPr algn="ctr" fontAlgn="ctr"/>
                      <a:r>
                        <a:rPr lang="en-US" altLang="zh-CN" sz="1200" b="0" i="0">
                          <a:solidFill>
                            <a:srgbClr val="000000"/>
                          </a:solidFill>
                          <a:latin typeface="等线" panose="02010600030101010101" charset="-122"/>
                          <a:ea typeface="等线" panose="02010600030101010101" charset="-122"/>
                        </a:rPr>
                        <a:t>Left &amp; right oscillation</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hMerge="1">
                  <a:tcPr>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r>
              <a:tr h="351790">
                <a:tc>
                  <a:txBody>
                    <a:bodyPr/>
                    <a:p>
                      <a:pPr algn="l" fontAlgn="ctr"/>
                      <a:r>
                        <a:rPr lang="en-US" altLang="zh-CN" sz="1200" b="1" i="0">
                          <a:solidFill>
                            <a:srgbClr val="000000"/>
                          </a:solidFill>
                          <a:latin typeface="等线" panose="02010600030101010101" charset="-122"/>
                          <a:ea typeface="等线" panose="02010600030101010101" charset="-122"/>
                        </a:rPr>
                        <a:t> Body Material</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l" fontAlgn="ctr"/>
                      <a:r>
                        <a:rPr lang="en-US" altLang="zh-CN" sz="1200">
                          <a:solidFill>
                            <a:srgbClr val="000000"/>
                          </a:solidFill>
                          <a:latin typeface="等线" panose="02010600030101010101" charset="-122"/>
                          <a:ea typeface="等线" panose="02010600030101010101" charset="-122"/>
                          <a:sym typeface="+mn-ea"/>
                        </a:rPr>
                        <a:t>Polypropylene (PP)</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r>
                        <a:rPr lang="en-US" altLang="zh-CN" sz="1200" b="1" i="0">
                          <a:solidFill>
                            <a:srgbClr val="22C55E"/>
                          </a:solidFill>
                          <a:latin typeface="等线" panose="02010600030101010101" charset="-122"/>
                          <a:ea typeface="等线" panose="02010600030101010101" charset="-122"/>
                        </a:rPr>
                        <a:t>✓</a:t>
                      </a:r>
                      <a:endParaRPr lang="en-US" altLang="zh-CN" sz="1200" b="1" i="0">
                        <a:solidFill>
                          <a:srgbClr val="22C55E"/>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gridSpan="2">
                  <a:txBody>
                    <a:bodyPr/>
                    <a:p>
                      <a:pPr algn="ctr" fontAlgn="ctr"/>
                      <a:r>
                        <a:rPr lang="en-US" altLang="zh-CN" sz="1200" b="0" i="0">
                          <a:solidFill>
                            <a:srgbClr val="000000"/>
                          </a:solidFill>
                          <a:latin typeface="等线" panose="02010600030101010101" charset="-122"/>
                          <a:ea typeface="等线" panose="02010600030101010101" charset="-122"/>
                        </a:rPr>
                        <a:t>Universal casters, easy to move</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hMerge="1">
                  <a:tcPr>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r>
              <a:tr h="352425">
                <a:tc>
                  <a:txBody>
                    <a:bodyPr/>
                    <a:p>
                      <a:pPr algn="l" fontAlgn="ctr"/>
                      <a:r>
                        <a:rPr lang="en-US" altLang="zh-CN" sz="1200" b="1" i="0">
                          <a:solidFill>
                            <a:srgbClr val="000000"/>
                          </a:solidFill>
                          <a:latin typeface="等线" panose="02010600030101010101" charset="-122"/>
                          <a:ea typeface="等线" panose="02010600030101010101" charset="-122"/>
                        </a:rPr>
                        <a:t> Product Size</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l" fontAlgn="ctr">
                        <a:buClrTx/>
                        <a:buSzTx/>
                        <a:buFontTx/>
                      </a:pPr>
                      <a:r>
                        <a:rPr lang="en-US" altLang="zh-CN" sz="1200">
                          <a:solidFill>
                            <a:srgbClr val="000000"/>
                          </a:solidFill>
                          <a:latin typeface="等线" panose="02010600030101010101" charset="-122"/>
                          <a:ea typeface="等线" panose="02010600030101010101" charset="-122"/>
                          <a:sym typeface="+mn-ea"/>
                        </a:rPr>
                        <a:t>470*350*990mm</a:t>
                      </a:r>
                      <a:endParaRPr lang="en-US" altLang="zh-CN" sz="1200" b="0" i="0">
                        <a:solidFill>
                          <a:srgbClr val="000000"/>
                        </a:solidFill>
                        <a:latin typeface="等线" panose="02010600030101010101" charset="-122"/>
                        <a:ea typeface="等线" panose="02010600030101010101" charset="-122"/>
                        <a:sym typeface="+mn-ea"/>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endParaRPr sz="1200" b="1" i="0">
                        <a:solidFill>
                          <a:srgbClr val="22C55E"/>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gridSpan="2">
                  <a:txBody>
                    <a:bodyPr/>
                    <a:p>
                      <a:pPr algn="ctr" fontAlgn="ctr"/>
                      <a:r>
                        <a:rPr lang="en-US" altLang="zh-CN" sz="1200" b="0" i="0">
                          <a:solidFill>
                            <a:srgbClr val="000000"/>
                          </a:solidFill>
                          <a:latin typeface="等线" panose="02010600030101010101" charset="-122"/>
                          <a:ea typeface="等线" panose="02010600030101010101" charset="-122"/>
                        </a:rPr>
                        <a:t>Supports water &amp; ice addition</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hMerge="1">
                  <a:tcPr>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r>
              <a:tr h="374015">
                <a:tc>
                  <a:txBody>
                    <a:bodyPr/>
                    <a:p>
                      <a:pPr algn="l" fontAlgn="ctr"/>
                      <a:r>
                        <a:rPr lang="en-US" altLang="zh-CN" sz="1200" b="1" i="0">
                          <a:solidFill>
                            <a:srgbClr val="000000"/>
                          </a:solidFill>
                          <a:latin typeface="等线" panose="02010600030101010101" charset="-122"/>
                          <a:ea typeface="等线" panose="02010600030101010101" charset="-122"/>
                        </a:rPr>
                        <a:t> Carton Size</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l" fontAlgn="ctr"/>
                      <a:r>
                        <a:rPr lang="en-US" altLang="zh-CN" sz="1200" b="0" i="0">
                          <a:solidFill>
                            <a:srgbClr val="000000"/>
                          </a:solidFill>
                          <a:latin typeface="等线" panose="02010600030101010101" charset="-122"/>
                          <a:ea typeface="等线" panose="02010600030101010101" charset="-122"/>
                        </a:rPr>
                        <a:t>490*365*980mm</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endParaRPr sz="1200" b="1" i="0">
                        <a:solidFill>
                          <a:srgbClr val="22C55E"/>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gridSpan="2">
                  <a:txBody>
                    <a:bodyPr/>
                    <a:p>
                      <a:pPr algn="ctr" fontAlgn="ctr"/>
                      <a:r>
                        <a:rPr lang="en-US" altLang="zh-CN" sz="1200" b="0" i="0">
                          <a:solidFill>
                            <a:srgbClr val="000000"/>
                          </a:solidFill>
                          <a:latin typeface="等线" panose="02010600030101010101" charset="-122"/>
                          <a:ea typeface="等线" panose="02010600030101010101" charset="-122"/>
                        </a:rPr>
                        <a:t>Large 30L water tank</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hMerge="1">
                  <a:tcPr>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r>
              <a:tr h="352425">
                <a:tc>
                  <a:txBody>
                    <a:bodyPr/>
                    <a:p>
                      <a:pPr algn="l" fontAlgn="ctr"/>
                      <a:r>
                        <a:rPr lang="en-US" altLang="zh-CN" sz="1200" b="1" i="0">
                          <a:solidFill>
                            <a:srgbClr val="000000"/>
                          </a:solidFill>
                          <a:latin typeface="等线" panose="02010600030101010101" charset="-122"/>
                          <a:ea typeface="等线" panose="02010600030101010101" charset="-122"/>
                        </a:rPr>
                        <a:t> Control Mode</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l" fontAlgn="ctr"/>
                      <a:r>
                        <a:rPr lang="en-US" altLang="zh-CN" sz="1200">
                          <a:solidFill>
                            <a:srgbClr val="000000"/>
                          </a:solidFill>
                          <a:latin typeface="等线" panose="02010600030101010101" charset="-122"/>
                          <a:ea typeface="等线" panose="02010600030101010101" charset="-122"/>
                          <a:sym typeface="+mn-ea"/>
                        </a:rPr>
                        <a:t>Rotary Knob Control/</a:t>
                      </a:r>
                      <a:r>
                        <a:rPr lang="en-US" altLang="zh-CN" sz="1200">
                          <a:solidFill>
                            <a:srgbClr val="000000"/>
                          </a:solidFill>
                          <a:latin typeface="等线" panose="02010600030101010101" charset="-122"/>
                          <a:ea typeface="等线" panose="02010600030101010101" charset="-122"/>
                          <a:sym typeface="+mn-ea"/>
                        </a:rPr>
                        <a:t>Remote control operation</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r>
                        <a:rPr lang="en-US" altLang="zh-CN" sz="1200" b="1" i="0">
                          <a:solidFill>
                            <a:srgbClr val="22C55E"/>
                          </a:solidFill>
                          <a:latin typeface="等线" panose="02010600030101010101" charset="-122"/>
                          <a:ea typeface="等线" panose="02010600030101010101" charset="-122"/>
                        </a:rPr>
                        <a:t>✓</a:t>
                      </a:r>
                      <a:endParaRPr lang="en-US" altLang="zh-CN" sz="1200" b="1" i="0">
                        <a:solidFill>
                          <a:srgbClr val="22C55E"/>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gridSpan="2">
                  <a:txBody>
                    <a:bodyPr/>
                    <a:p>
                      <a:pPr algn="ctr" fontAlgn="ctr"/>
                      <a:r>
                        <a:rPr lang="en-US" altLang="zh-CN" sz="1200" b="0" i="0">
                          <a:solidFill>
                            <a:srgbClr val="000000"/>
                          </a:solidFill>
                          <a:latin typeface="等线" panose="02010600030101010101" charset="-122"/>
                          <a:ea typeface="等线" panose="02010600030101010101" charset="-122"/>
                        </a:rPr>
                        <a:t>suitable for commercial, household &amp; industrial use</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hMerge="1">
                  <a:tcPr>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r>
              <a:tr h="351790">
                <a:tc>
                  <a:txBody>
                    <a:bodyPr/>
                    <a:p>
                      <a:pPr algn="l" fontAlgn="ctr"/>
                      <a:r>
                        <a:rPr lang="en-US" altLang="zh-CN" sz="1200" b="1" i="0">
                          <a:solidFill>
                            <a:srgbClr val="000000"/>
                          </a:solidFill>
                          <a:latin typeface="等线" panose="02010600030101010101" charset="-122"/>
                          <a:ea typeface="等线" panose="02010600030101010101" charset="-122"/>
                        </a:rPr>
                        <a:t> Packing Qty.</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l" fontAlgn="ctr"/>
                      <a:r>
                        <a:rPr lang="en-US" altLang="zh-CN" sz="1200" b="0" i="0">
                          <a:solidFill>
                            <a:srgbClr val="000000"/>
                          </a:solidFill>
                          <a:latin typeface="等线" panose="02010600030101010101" charset="-122"/>
                          <a:ea typeface="等线" panose="02010600030101010101" charset="-122"/>
                        </a:rPr>
                        <a:t>1 pcs/ctn</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r>
                        <a:rPr lang="en-US" altLang="zh-CN" sz="1200" b="1" i="0">
                          <a:solidFill>
                            <a:srgbClr val="22C55E"/>
                          </a:solidFill>
                          <a:latin typeface="等线" panose="02010600030101010101" charset="-122"/>
                          <a:ea typeface="等线" panose="02010600030101010101" charset="-122"/>
                        </a:rPr>
                        <a:t>✓</a:t>
                      </a:r>
                      <a:endParaRPr lang="en-US" altLang="zh-CN" sz="1200" b="1" i="0">
                        <a:solidFill>
                          <a:srgbClr val="22C55E"/>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gridSpan="2">
                  <a:txBody>
                    <a:bodyPr/>
                    <a:p>
                      <a:pPr algn="ctr" fontAlgn="ctr"/>
                      <a:r>
                        <a:rPr lang="en-US" altLang="zh-CN" sz="1200">
                          <a:solidFill>
                            <a:srgbClr val="000000"/>
                          </a:solidFill>
                          <a:latin typeface="等线" panose="02010600030101010101" charset="-122"/>
                          <a:ea typeface="等线" panose="02010600030101010101" charset="-122"/>
                          <a:sym typeface="+mn-ea"/>
                        </a:rPr>
                        <a:t>Customizable colors</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hMerge="1">
                  <a:tcPr>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r>
              <a:tr h="352425">
                <a:tc>
                  <a:txBody>
                    <a:bodyPr/>
                    <a:p>
                      <a:pPr algn="l" fontAlgn="ctr"/>
                      <a:r>
                        <a:rPr lang="en-US" altLang="zh-CN" sz="1200" b="1" i="0">
                          <a:solidFill>
                            <a:srgbClr val="000000"/>
                          </a:solidFill>
                          <a:latin typeface="等线" panose="02010600030101010101" charset="-122"/>
                          <a:ea typeface="等线" panose="02010600030101010101" charset="-122"/>
                        </a:rPr>
                        <a:t>  Water Tank Capacity</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l" fontAlgn="ctr"/>
                      <a:r>
                        <a:rPr lang="en-US" altLang="zh-CN" sz="1200" b="0" i="0">
                          <a:solidFill>
                            <a:srgbClr val="000000"/>
                          </a:solidFill>
                          <a:latin typeface="等线" panose="02010600030101010101" charset="-122"/>
                          <a:ea typeface="等线" panose="02010600030101010101" charset="-122"/>
                        </a:rPr>
                        <a:t>30L</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endParaRPr lang="en-US" altLang="zh-CN" sz="1200" b="1" i="0">
                        <a:solidFill>
                          <a:srgbClr val="22C55E"/>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gridSpan="2">
                  <a:txBody>
                    <a:bodyPr/>
                    <a:p>
                      <a:pPr algn="ctr" fontAlgn="ctr"/>
                      <a:r>
                        <a:rPr lang="en-US" altLang="zh-CN" sz="1200" b="0" i="0">
                          <a:solidFill>
                            <a:srgbClr val="000000"/>
                          </a:solidFill>
                          <a:latin typeface="等线" panose="02010600030101010101" charset="-122"/>
                          <a:ea typeface="等线" panose="02010600030101010101" charset="-122"/>
                        </a:rPr>
                        <a:t>OEM &amp; ODM supported</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hMerge="1">
                  <a:tcPr>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r>
              <a:tr h="351790">
                <a:tc>
                  <a:txBody>
                    <a:bodyPr/>
                    <a:p>
                      <a:pPr algn="l" fontAlgn="ctr"/>
                      <a:r>
                        <a:rPr lang="en-US" altLang="zh-CN" sz="1200" b="1" i="0">
                          <a:solidFill>
                            <a:srgbClr val="000000"/>
                          </a:solidFill>
                          <a:latin typeface="等线" panose="02010600030101010101" charset="-122"/>
                          <a:ea typeface="等线" panose="02010600030101010101" charset="-122"/>
                        </a:rPr>
                        <a:t> Other Functions</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l" fontAlgn="ctr"/>
                      <a:r>
                        <a:rPr lang="en-US" altLang="zh-CN" sz="1200" b="0" i="0">
                          <a:solidFill>
                            <a:srgbClr val="000000"/>
                          </a:solidFill>
                          <a:latin typeface="等线" panose="02010600030101010101" charset="-122"/>
                          <a:ea typeface="等线" panose="02010600030101010101" charset="-122"/>
                        </a:rPr>
                        <a:t>Remote control, 24-hour timer</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l" fontAlgn="ctr"/>
                      <a:endParaRPr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gridSpan="2">
                  <a:txBody>
                    <a:bodyPr/>
                    <a:p>
                      <a:pPr algn="ctr" fontAlgn="ctr"/>
                      <a:r>
                        <a:rPr lang="en-US" altLang="zh-CN" sz="1200" b="0" i="0">
                          <a:solidFill>
                            <a:srgbClr val="000000"/>
                          </a:solidFill>
                          <a:latin typeface="等线" panose="02010600030101010101" charset="-122"/>
                          <a:ea typeface="等线" panose="02010600030101010101" charset="-122"/>
                        </a:rPr>
                        <a:t>Carton color is customizable</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hMerge="1">
                  <a:tcPr>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r>
              <a:tr h="542925">
                <a:tc>
                  <a:txBody>
                    <a:bodyPr/>
                    <a:p>
                      <a:pPr algn="ctr" fontAlgn="ctr"/>
                      <a:r>
                        <a:rPr lang="en-US" altLang="zh-CN" sz="1300" b="1" i="0">
                          <a:solidFill>
                            <a:srgbClr val="FFFFFF"/>
                          </a:solidFill>
                          <a:latin typeface="等线" panose="02010600030101010101" charset="-122"/>
                          <a:ea typeface="等线" panose="02010600030101010101" charset="-122"/>
                        </a:rPr>
                        <a:t>Packing Data</a:t>
                      </a:r>
                      <a:endParaRPr lang="en-US" altLang="zh-CN" sz="1300" b="1" i="0">
                        <a:solidFill>
                          <a:srgbClr val="FFFFFF"/>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1A365D"/>
                    </a:solidFill>
                  </a:tcPr>
                </a:tc>
                <a:tc>
                  <a:txBody>
                    <a:bodyPr/>
                    <a:p>
                      <a:pPr algn="l" fontAlgn="ctr"/>
                      <a:endParaRPr sz="13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1A365D"/>
                    </a:solidFill>
                  </a:tcPr>
                </a:tc>
                <a:tc gridSpan="3">
                  <a:txBody>
                    <a:bodyPr/>
                    <a:p>
                      <a:pPr algn="ctr" fontAlgn="ctr"/>
                      <a:r>
                        <a:rPr lang="en-US" altLang="zh-CN" sz="1300" b="1" i="0">
                          <a:solidFill>
                            <a:srgbClr val="FFFFFF"/>
                          </a:solidFill>
                          <a:latin typeface="等线" panose="02010600030101010101" charset="-122"/>
                          <a:ea typeface="等线" panose="02010600030101010101" charset="-122"/>
                        </a:rPr>
                        <a:t>Packing Quantity</a:t>
                      </a:r>
                      <a:r>
                        <a:rPr lang="zh-CN" altLang="en-US" sz="1300" b="1" i="0">
                          <a:solidFill>
                            <a:srgbClr val="FFFFFF"/>
                          </a:solidFill>
                          <a:latin typeface="等线" panose="02010600030101010101" charset="-122"/>
                          <a:ea typeface="等线" panose="02010600030101010101" charset="-122"/>
                        </a:rPr>
                        <a:t>（</a:t>
                      </a:r>
                      <a:r>
                        <a:rPr lang="en-US" altLang="zh-CN" sz="1300" b="1" i="0">
                          <a:solidFill>
                            <a:srgbClr val="FFFFFF"/>
                          </a:solidFill>
                          <a:latin typeface="等线" panose="02010600030101010101" charset="-122"/>
                          <a:ea typeface="等线" panose="02010600030101010101" charset="-122"/>
                        </a:rPr>
                        <a:t>pcs </a:t>
                      </a:r>
                      <a:r>
                        <a:rPr lang="zh-CN" altLang="en-US" sz="1300" b="1" i="0">
                          <a:solidFill>
                            <a:srgbClr val="FFFFFF"/>
                          </a:solidFill>
                          <a:latin typeface="等线" panose="02010600030101010101" charset="-122"/>
                          <a:ea typeface="等线" panose="02010600030101010101" charset="-122"/>
                        </a:rPr>
                        <a:t>）</a:t>
                      </a:r>
                      <a:endParaRPr lang="zh-CN" altLang="en-US" sz="1300" b="1" i="0">
                        <a:solidFill>
                          <a:srgbClr val="FFFFFF"/>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1A365D"/>
                    </a:solidFill>
                  </a:tcPr>
                </a:tc>
                <a:tc hMerge="1">
                  <a:tcP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c hMerge="1">
                  <a:tcPr>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r>
              <a:tr h="542290">
                <a:tc>
                  <a:txBody>
                    <a:bodyPr/>
                    <a:p>
                      <a:pPr algn="ctr" fontAlgn="ctr"/>
                      <a:r>
                        <a:rPr lang="en-US" altLang="zh-CN" sz="1200" b="1" i="0">
                          <a:solidFill>
                            <a:srgbClr val="000000"/>
                          </a:solidFill>
                          <a:latin typeface="等线" panose="02010600030101010101" charset="-122"/>
                          <a:ea typeface="等线" panose="02010600030101010101" charset="-122"/>
                        </a:rPr>
                        <a:t>Specifications</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r>
                        <a:rPr lang="en-US" altLang="zh-CN" sz="1200" b="1" i="0">
                          <a:solidFill>
                            <a:srgbClr val="000000"/>
                          </a:solidFill>
                          <a:latin typeface="等线" panose="02010600030101010101" charset="-122"/>
                          <a:ea typeface="等线" panose="02010600030101010101" charset="-122"/>
                        </a:rPr>
                        <a:t>G.W /N.W(KG)</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r>
                        <a:rPr lang="en-US" altLang="zh-CN" sz="1200" b="1" i="0">
                          <a:solidFill>
                            <a:srgbClr val="000000"/>
                          </a:solidFill>
                          <a:latin typeface="等线" panose="02010600030101010101" charset="-122"/>
                          <a:ea typeface="等线" panose="02010600030101010101" charset="-122"/>
                        </a:rPr>
                        <a:t>20GP</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r>
                        <a:rPr lang="en-US" altLang="zh-CN" sz="1200" b="1" i="0">
                          <a:solidFill>
                            <a:srgbClr val="000000"/>
                          </a:solidFill>
                          <a:latin typeface="等线" panose="02010600030101010101" charset="-122"/>
                          <a:ea typeface="等线" panose="02010600030101010101" charset="-122"/>
                        </a:rPr>
                        <a:t>40GP</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r>
                        <a:rPr lang="en-US" altLang="zh-CN" sz="1200" b="1" i="0">
                          <a:solidFill>
                            <a:srgbClr val="000000"/>
                          </a:solidFill>
                          <a:latin typeface="等线" panose="02010600030101010101" charset="-122"/>
                          <a:ea typeface="等线" panose="02010600030101010101" charset="-122"/>
                        </a:rPr>
                        <a:t>40HQ</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r>
              <a:tr h="532130">
                <a:tc>
                  <a:txBody>
                    <a:bodyPr/>
                    <a:p>
                      <a:pPr algn="ctr" fontAlgn="ctr"/>
                      <a:r>
                        <a:rPr lang="en-US" altLang="zh-CN" sz="1200" b="1">
                          <a:solidFill>
                            <a:srgbClr val="000000"/>
                          </a:solidFill>
                          <a:latin typeface="等线" panose="02010600030101010101" charset="-122"/>
                          <a:ea typeface="等线" panose="02010600030101010101" charset="-122"/>
                          <a:sym typeface="+mn-ea"/>
                        </a:rPr>
                        <a:t>Air Cooler</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r>
                        <a:rPr lang="en-US" altLang="zh-CN" sz="1200" b="0" i="0">
                          <a:solidFill>
                            <a:srgbClr val="000000"/>
                          </a:solidFill>
                          <a:latin typeface="等线" panose="02010600030101010101" charset="-122"/>
                          <a:ea typeface="等线" panose="02010600030101010101" charset="-122"/>
                        </a:rPr>
                        <a:t>10.6/8.6</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r>
                        <a:rPr lang="en-US" altLang="zh-CN" sz="1100" b="0" i="0">
                          <a:solidFill>
                            <a:srgbClr val="000000"/>
                          </a:solidFill>
                          <a:latin typeface="宋体" panose="02010600030101010101" pitchFamily="2" charset="-122"/>
                          <a:ea typeface="宋体" panose="02010600030101010101" pitchFamily="2" charset="-122"/>
                        </a:rPr>
                        <a:t>120</a:t>
                      </a:r>
                      <a:r>
                        <a:rPr lang="en-US" altLang="zh-CN" sz="1100" b="0" i="0">
                          <a:solidFill>
                            <a:srgbClr val="000000"/>
                          </a:solidFill>
                          <a:latin typeface="宋体" panose="02010600030101010101" pitchFamily="2" charset="-122"/>
                          <a:ea typeface="宋体" panose="02010600030101010101" pitchFamily="2" charset="-122"/>
                        </a:rPr>
                        <a:t> </a:t>
                      </a:r>
                      <a:endParaRPr lang="en-US" altLang="zh-CN" sz="1100" b="0" i="0">
                        <a:solidFill>
                          <a:srgbClr val="000000"/>
                        </a:solidFill>
                        <a:latin typeface="宋体" panose="02010600030101010101" pitchFamily="2" charset="-122"/>
                        <a:ea typeface="宋体" panose="02010600030101010101" pitchFamily="2"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r>
                        <a:rPr lang="en-US" altLang="zh-CN" sz="1100" b="0" i="0">
                          <a:solidFill>
                            <a:srgbClr val="000000"/>
                          </a:solidFill>
                          <a:latin typeface="宋体" panose="02010600030101010101" pitchFamily="2" charset="-122"/>
                          <a:ea typeface="宋体" panose="02010600030101010101" pitchFamily="2" charset="-122"/>
                        </a:rPr>
                        <a:t>263</a:t>
                      </a:r>
                      <a:r>
                        <a:rPr lang="en-US" altLang="zh-CN" sz="1100" b="0" i="0">
                          <a:solidFill>
                            <a:srgbClr val="000000"/>
                          </a:solidFill>
                          <a:latin typeface="宋体" panose="02010600030101010101" pitchFamily="2" charset="-122"/>
                          <a:ea typeface="宋体" panose="02010600030101010101" pitchFamily="2" charset="-122"/>
                        </a:rPr>
                        <a:t> </a:t>
                      </a:r>
                      <a:endParaRPr lang="en-US" altLang="zh-CN" sz="1100" b="0" i="0">
                        <a:solidFill>
                          <a:srgbClr val="000000"/>
                        </a:solidFill>
                        <a:latin typeface="宋体" panose="02010600030101010101" pitchFamily="2" charset="-122"/>
                        <a:ea typeface="宋体" panose="02010600030101010101" pitchFamily="2"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r>
                        <a:rPr lang="en-US" altLang="zh-CN" sz="1100" b="0" i="0">
                          <a:solidFill>
                            <a:srgbClr val="000000"/>
                          </a:solidFill>
                          <a:latin typeface="宋体" panose="02010600030101010101" pitchFamily="2" charset="-122"/>
                          <a:ea typeface="宋体" panose="02010600030101010101" pitchFamily="2" charset="-122"/>
                        </a:rPr>
                        <a:t>325</a:t>
                      </a:r>
                      <a:r>
                        <a:rPr lang="en-US" altLang="zh-CN" sz="1100" b="0" i="0">
                          <a:solidFill>
                            <a:srgbClr val="000000"/>
                          </a:solidFill>
                          <a:latin typeface="宋体" panose="02010600030101010101" pitchFamily="2" charset="-122"/>
                          <a:ea typeface="宋体" panose="02010600030101010101" pitchFamily="2" charset="-122"/>
                        </a:rPr>
                        <a:t> </a:t>
                      </a:r>
                      <a:endParaRPr lang="en-US" altLang="zh-CN" sz="1100" b="0" i="0">
                        <a:solidFill>
                          <a:srgbClr val="000000"/>
                        </a:solidFill>
                        <a:latin typeface="宋体" panose="02010600030101010101" pitchFamily="2" charset="-122"/>
                        <a:ea typeface="宋体" panose="02010600030101010101" pitchFamily="2"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r>
            </a:tbl>
          </a:graphicData>
        </a:graphic>
      </p:graphicFrame>
      <p:pic>
        <p:nvPicPr>
          <p:cNvPr id="3" name="图片 2"/>
          <p:cNvPicPr>
            <a:picLocks noChangeAspect="1"/>
          </p:cNvPicPr>
          <p:nvPr/>
        </p:nvPicPr>
        <p:blipFill>
          <a:blip r:embed="rId1"/>
          <a:stretch>
            <a:fillRect/>
          </a:stretch>
        </p:blipFill>
        <p:spPr>
          <a:xfrm>
            <a:off x="7245985" y="864235"/>
            <a:ext cx="4747895" cy="4747895"/>
          </a:xfrm>
          <a:prstGeom prst="rect">
            <a:avLst/>
          </a:prstGeom>
        </p:spPr>
      </p:pic>
    </p:spTree>
    <p:custDataLst>
      <p:tags r:id="rId2"/>
    </p:custData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5" name="表格 14"/>
          <p:cNvGraphicFramePr/>
          <p:nvPr/>
        </p:nvGraphicFramePr>
        <p:xfrm>
          <a:off x="15240" y="-20955"/>
          <a:ext cx="6913880" cy="6246495"/>
        </p:xfrm>
        <a:graphic>
          <a:graphicData uri="http://schemas.openxmlformats.org/drawingml/2006/table">
            <a:tbl>
              <a:tblPr/>
              <a:tblGrid>
                <a:gridCol w="1387475"/>
                <a:gridCol w="1941830"/>
                <a:gridCol w="1122680"/>
                <a:gridCol w="602615"/>
                <a:gridCol w="1859280"/>
              </a:tblGrid>
              <a:tr h="1042035">
                <a:tc gridSpan="5">
                  <a:txBody>
                    <a:bodyPr/>
                    <a:p>
                      <a:pPr algn="ctr" fontAlgn="ctr"/>
                      <a:r>
                        <a:rPr lang="en-US" altLang="zh-CN" sz="1700" b="1">
                          <a:solidFill>
                            <a:srgbClr val="000000"/>
                          </a:solidFill>
                          <a:latin typeface="等线" panose="02010600030101010101" charset="-122"/>
                          <a:ea typeface="等线" panose="02010600030101010101" charset="-122"/>
                          <a:sym typeface="+mn-ea"/>
                        </a:rPr>
                        <a:t>Specifications</a:t>
                      </a:r>
                      <a:r>
                        <a:rPr lang="zh-CN" altLang="en-US" sz="1700" b="1">
                          <a:solidFill>
                            <a:srgbClr val="000000"/>
                          </a:solidFill>
                          <a:latin typeface="等线" panose="02010600030101010101" charset="-122"/>
                          <a:ea typeface="等线" panose="02010600030101010101" charset="-122"/>
                          <a:sym typeface="+mn-ea"/>
                        </a:rPr>
                        <a:t>：</a:t>
                      </a:r>
                      <a:r>
                        <a:rPr lang="en-US" altLang="zh-CN" sz="1700" b="1">
                          <a:solidFill>
                            <a:srgbClr val="000000"/>
                          </a:solidFill>
                          <a:latin typeface="等线" panose="02010600030101010101" charset="-122"/>
                          <a:ea typeface="等线" panose="02010600030101010101" charset="-122"/>
                          <a:sym typeface="+mn-ea"/>
                        </a:rPr>
                        <a:t> Air Cooler-KTS-G1800A/KTS-G1809</a:t>
                      </a:r>
                      <a:endParaRPr lang="en-US" altLang="zh-CN" sz="1700" b="1">
                        <a:solidFill>
                          <a:srgbClr val="000000"/>
                        </a:solidFill>
                        <a:latin typeface="等线" panose="02010600030101010101" charset="-122"/>
                        <a:ea typeface="等线" panose="02010600030101010101" charset="-122"/>
                        <a:sym typeface="+mn-ea"/>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hMerge="1">
                  <a:tcP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c hMerge="1">
                  <a:tcP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c hMerge="1">
                  <a:tcP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c hMerge="1">
                  <a:tcPr>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r>
              <a:tr h="396240">
                <a:tc gridSpan="2">
                  <a:txBody>
                    <a:bodyPr/>
                    <a:p>
                      <a:pPr algn="ctr" fontAlgn="ctr"/>
                      <a:r>
                        <a:rPr lang="en-US" altLang="zh-CN" sz="1300" b="1" i="0">
                          <a:solidFill>
                            <a:srgbClr val="FFFFFF"/>
                          </a:solidFill>
                          <a:latin typeface="等线" panose="02010600030101010101" charset="-122"/>
                          <a:ea typeface="等线" panose="02010600030101010101" charset="-122"/>
                        </a:rPr>
                        <a:t>Product Specifications</a:t>
                      </a:r>
                      <a:endParaRPr lang="en-US" altLang="zh-CN" sz="1300" b="1" i="0">
                        <a:solidFill>
                          <a:srgbClr val="FFFFFF"/>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1A365D"/>
                    </a:solidFill>
                  </a:tcPr>
                </a:tc>
                <a:tc hMerge="1">
                  <a:tcPr>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c>
                  <a:txBody>
                    <a:bodyPr/>
                    <a:p>
                      <a:pPr algn="l" fontAlgn="ctr"/>
                      <a:r>
                        <a:rPr lang="en-US" altLang="zh-CN" sz="1300" b="1" i="0">
                          <a:solidFill>
                            <a:srgbClr val="FFFFFF"/>
                          </a:solidFill>
                          <a:latin typeface="等线" panose="02010600030101010101" charset="-122"/>
                          <a:ea typeface="等线" panose="02010600030101010101" charset="-122"/>
                        </a:rPr>
                        <a:t>Customizable</a:t>
                      </a:r>
                      <a:endParaRPr lang="en-US" altLang="zh-CN" sz="1300" b="1" i="0">
                        <a:solidFill>
                          <a:srgbClr val="FFFFFF"/>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1A365D"/>
                    </a:solidFill>
                  </a:tcPr>
                </a:tc>
                <a:tc gridSpan="2">
                  <a:txBody>
                    <a:bodyPr/>
                    <a:p>
                      <a:pPr algn="ctr" fontAlgn="ctr"/>
                      <a:r>
                        <a:rPr lang="en-US" altLang="zh-CN" sz="1300" b="1" i="0">
                          <a:solidFill>
                            <a:srgbClr val="FFFFFF"/>
                          </a:solidFill>
                          <a:latin typeface="等线" panose="02010600030101010101" charset="-122"/>
                          <a:ea typeface="等线" panose="02010600030101010101" charset="-122"/>
                        </a:rPr>
                        <a:t>Product Selling Points</a:t>
                      </a:r>
                      <a:endParaRPr lang="en-US" altLang="zh-CN" sz="1300" b="1" i="0">
                        <a:solidFill>
                          <a:srgbClr val="FFFFFF"/>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1A365D"/>
                    </a:solidFill>
                  </a:tcPr>
                </a:tc>
                <a:tc hMerge="1">
                  <a:tcPr>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r>
              <a:tr h="351790">
                <a:tc>
                  <a:txBody>
                    <a:bodyPr/>
                    <a:p>
                      <a:pPr algn="l" fontAlgn="ctr"/>
                      <a:r>
                        <a:rPr lang="en-US" altLang="zh-CN" sz="1200" b="1" i="0">
                          <a:solidFill>
                            <a:srgbClr val="000000"/>
                          </a:solidFill>
                          <a:latin typeface="等线" panose="02010600030101010101" charset="-122"/>
                          <a:ea typeface="等线" panose="02010600030101010101" charset="-122"/>
                        </a:rPr>
                        <a:t> Rated Voltage</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l" fontAlgn="ctr"/>
                      <a:r>
                        <a:rPr lang="en-US" altLang="zh-CN" sz="1200" b="0" i="0">
                          <a:solidFill>
                            <a:srgbClr val="000000"/>
                          </a:solidFill>
                          <a:latin typeface="等线" panose="02010600030101010101" charset="-122"/>
                          <a:ea typeface="等线" panose="02010600030101010101" charset="-122"/>
                        </a:rPr>
                        <a:t>220V~50Hz</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r>
                        <a:rPr lang="en-US" altLang="zh-CN" sz="1200" b="1" i="0">
                          <a:solidFill>
                            <a:srgbClr val="22C55E"/>
                          </a:solidFill>
                          <a:latin typeface="等线" panose="02010600030101010101" charset="-122"/>
                          <a:ea typeface="等线" panose="02010600030101010101" charset="-122"/>
                        </a:rPr>
                        <a:t>✓</a:t>
                      </a:r>
                      <a:endParaRPr lang="en-US" altLang="zh-CN" sz="1200" b="1" i="0">
                        <a:solidFill>
                          <a:srgbClr val="22C55E"/>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gridSpan="2">
                  <a:txBody>
                    <a:bodyPr/>
                    <a:p>
                      <a:pPr algn="ctr" fontAlgn="ctr"/>
                      <a:r>
                        <a:rPr lang="en-US" altLang="zh-CN" sz="1200">
                          <a:solidFill>
                            <a:srgbClr val="000000"/>
                          </a:solidFill>
                          <a:latin typeface="等线" panose="02010600030101010101" charset="-122"/>
                          <a:ea typeface="等线" panose="02010600030101010101" charset="-122"/>
                          <a:sym typeface="+mn-ea"/>
                        </a:rPr>
                        <a:t>3/4- speed levels</a:t>
                      </a:r>
                      <a:endParaRPr lang="en-US" altLang="zh-CN" sz="1200">
                        <a:solidFill>
                          <a:srgbClr val="000000"/>
                        </a:solidFill>
                        <a:latin typeface="等线" panose="02010600030101010101" charset="-122"/>
                        <a:ea typeface="等线" panose="02010600030101010101" charset="-122"/>
                        <a:sym typeface="+mn-ea"/>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hMerge="1">
                  <a:tcPr>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r>
              <a:tr h="352425">
                <a:tc>
                  <a:txBody>
                    <a:bodyPr/>
                    <a:p>
                      <a:pPr algn="l" fontAlgn="ctr"/>
                      <a:r>
                        <a:rPr lang="en-US" altLang="zh-CN" sz="1200" b="1" i="0">
                          <a:solidFill>
                            <a:srgbClr val="000000"/>
                          </a:solidFill>
                          <a:latin typeface="等线" panose="02010600030101010101" charset="-122"/>
                          <a:ea typeface="等线" panose="02010600030101010101" charset="-122"/>
                        </a:rPr>
                        <a:t> Rated Power</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l" fontAlgn="ctr"/>
                      <a:r>
                        <a:rPr lang="en-US" altLang="zh-CN" sz="1200" b="0" i="0">
                          <a:solidFill>
                            <a:srgbClr val="000000"/>
                          </a:solidFill>
                          <a:latin typeface="等线" panose="02010600030101010101" charset="-122"/>
                          <a:ea typeface="等线" panose="02010600030101010101" charset="-122"/>
                        </a:rPr>
                        <a:t>100W</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r>
                        <a:rPr lang="en-US" altLang="zh-CN" sz="1200" b="1" i="0">
                          <a:solidFill>
                            <a:srgbClr val="22C55E"/>
                          </a:solidFill>
                          <a:latin typeface="等线" panose="02010600030101010101" charset="-122"/>
                          <a:ea typeface="等线" panose="02010600030101010101" charset="-122"/>
                        </a:rPr>
                        <a:t>✓</a:t>
                      </a:r>
                      <a:endParaRPr lang="en-US" altLang="zh-CN" sz="1200" b="1" i="0">
                        <a:solidFill>
                          <a:srgbClr val="22C55E"/>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gridSpan="2">
                  <a:txBody>
                    <a:bodyPr/>
                    <a:p>
                      <a:pPr algn="ctr" fontAlgn="ctr"/>
                      <a:r>
                        <a:rPr lang="en-US" altLang="zh-CN" sz="1200" b="0" i="0">
                          <a:solidFill>
                            <a:srgbClr val="000000"/>
                          </a:solidFill>
                          <a:latin typeface="等线" panose="02010600030101010101" charset="-122"/>
                          <a:ea typeface="等线" panose="02010600030101010101" charset="-122"/>
                        </a:rPr>
                        <a:t>Left &amp; right oscillation</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hMerge="1">
                  <a:tcPr>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r>
              <a:tr h="351790">
                <a:tc>
                  <a:txBody>
                    <a:bodyPr/>
                    <a:p>
                      <a:pPr algn="l" fontAlgn="ctr"/>
                      <a:r>
                        <a:rPr lang="en-US" altLang="zh-CN" sz="1200" b="1" i="0">
                          <a:solidFill>
                            <a:srgbClr val="000000"/>
                          </a:solidFill>
                          <a:latin typeface="等线" panose="02010600030101010101" charset="-122"/>
                          <a:ea typeface="等线" panose="02010600030101010101" charset="-122"/>
                        </a:rPr>
                        <a:t> Body Material</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l" fontAlgn="ctr"/>
                      <a:r>
                        <a:rPr lang="en-US" altLang="zh-CN" sz="1200">
                          <a:solidFill>
                            <a:srgbClr val="000000"/>
                          </a:solidFill>
                          <a:latin typeface="等线" panose="02010600030101010101" charset="-122"/>
                          <a:ea typeface="等线" panose="02010600030101010101" charset="-122"/>
                          <a:sym typeface="+mn-ea"/>
                        </a:rPr>
                        <a:t>Polypropylene (PP)</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r>
                        <a:rPr lang="en-US" altLang="zh-CN" sz="1200" b="1" i="0">
                          <a:solidFill>
                            <a:srgbClr val="22C55E"/>
                          </a:solidFill>
                          <a:latin typeface="等线" panose="02010600030101010101" charset="-122"/>
                          <a:ea typeface="等线" panose="02010600030101010101" charset="-122"/>
                        </a:rPr>
                        <a:t>✓</a:t>
                      </a:r>
                      <a:endParaRPr lang="en-US" altLang="zh-CN" sz="1200" b="1" i="0">
                        <a:solidFill>
                          <a:srgbClr val="22C55E"/>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gridSpan="2">
                  <a:txBody>
                    <a:bodyPr/>
                    <a:p>
                      <a:pPr algn="ctr" fontAlgn="ctr"/>
                      <a:r>
                        <a:rPr lang="en-US" altLang="zh-CN" sz="1200" b="0" i="0">
                          <a:solidFill>
                            <a:srgbClr val="000000"/>
                          </a:solidFill>
                          <a:latin typeface="等线" panose="02010600030101010101" charset="-122"/>
                          <a:ea typeface="等线" panose="02010600030101010101" charset="-122"/>
                        </a:rPr>
                        <a:t>Universal casters, easy to move</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hMerge="1">
                  <a:tcPr>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r>
              <a:tr h="352425">
                <a:tc>
                  <a:txBody>
                    <a:bodyPr/>
                    <a:p>
                      <a:pPr algn="l" fontAlgn="ctr"/>
                      <a:r>
                        <a:rPr lang="en-US" altLang="zh-CN" sz="1200" b="1" i="0">
                          <a:solidFill>
                            <a:srgbClr val="000000"/>
                          </a:solidFill>
                          <a:latin typeface="等线" panose="02010600030101010101" charset="-122"/>
                          <a:ea typeface="等线" panose="02010600030101010101" charset="-122"/>
                        </a:rPr>
                        <a:t> Product Size</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l" fontAlgn="ctr">
                        <a:buClrTx/>
                        <a:buSzTx/>
                        <a:buFontTx/>
                      </a:pPr>
                      <a:r>
                        <a:rPr lang="en-US" altLang="zh-CN" sz="1200" b="0" i="0">
                          <a:solidFill>
                            <a:srgbClr val="000000"/>
                          </a:solidFill>
                          <a:latin typeface="等线" panose="02010600030101010101" charset="-122"/>
                          <a:ea typeface="等线" panose="02010600030101010101" charset="-122"/>
                          <a:sym typeface="+mn-ea"/>
                        </a:rPr>
                        <a:t>470*350*1090mm</a:t>
                      </a:r>
                      <a:endParaRPr lang="en-US" altLang="zh-CN" sz="1200" b="0" i="0">
                        <a:solidFill>
                          <a:srgbClr val="000000"/>
                        </a:solidFill>
                        <a:latin typeface="等线" panose="02010600030101010101" charset="-122"/>
                        <a:ea typeface="等线" panose="02010600030101010101" charset="-122"/>
                        <a:sym typeface="+mn-ea"/>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endParaRPr sz="1200" b="1" i="0">
                        <a:solidFill>
                          <a:srgbClr val="22C55E"/>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gridSpan="2">
                  <a:txBody>
                    <a:bodyPr/>
                    <a:p>
                      <a:pPr algn="ctr" fontAlgn="ctr"/>
                      <a:r>
                        <a:rPr lang="en-US" altLang="zh-CN" sz="1200" b="0" i="0">
                          <a:solidFill>
                            <a:srgbClr val="000000"/>
                          </a:solidFill>
                          <a:latin typeface="等线" panose="02010600030101010101" charset="-122"/>
                          <a:ea typeface="等线" panose="02010600030101010101" charset="-122"/>
                        </a:rPr>
                        <a:t>Supports water &amp; ice addition</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hMerge="1">
                  <a:tcPr>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r>
              <a:tr h="374015">
                <a:tc>
                  <a:txBody>
                    <a:bodyPr/>
                    <a:p>
                      <a:pPr algn="l" fontAlgn="ctr"/>
                      <a:r>
                        <a:rPr lang="en-US" altLang="zh-CN" sz="1200" b="1" i="0">
                          <a:solidFill>
                            <a:srgbClr val="000000"/>
                          </a:solidFill>
                          <a:latin typeface="等线" panose="02010600030101010101" charset="-122"/>
                          <a:ea typeface="等线" panose="02010600030101010101" charset="-122"/>
                        </a:rPr>
                        <a:t> Carton Size</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l" fontAlgn="ctr">
                        <a:buClrTx/>
                        <a:buSzTx/>
                        <a:buFontTx/>
                      </a:pPr>
                      <a:r>
                        <a:rPr lang="en-US" altLang="zh-CN" sz="1200" b="0" i="0">
                          <a:solidFill>
                            <a:srgbClr val="000000"/>
                          </a:solidFill>
                          <a:latin typeface="等线" panose="02010600030101010101" charset="-122"/>
                          <a:ea typeface="等线" panose="02010600030101010101" charset="-122"/>
                        </a:rPr>
                        <a:t>520*410*1080mm</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endParaRPr sz="1200" b="1" i="0">
                        <a:solidFill>
                          <a:srgbClr val="22C55E"/>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gridSpan="2">
                  <a:txBody>
                    <a:bodyPr/>
                    <a:p>
                      <a:pPr algn="ctr" fontAlgn="ctr"/>
                      <a:r>
                        <a:rPr lang="en-US" altLang="zh-CN" sz="1200" b="0" i="0">
                          <a:solidFill>
                            <a:srgbClr val="000000"/>
                          </a:solidFill>
                          <a:latin typeface="等线" panose="02010600030101010101" charset="-122"/>
                          <a:ea typeface="等线" panose="02010600030101010101" charset="-122"/>
                        </a:rPr>
                        <a:t>Large 45L water tank</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hMerge="1">
                  <a:tcPr>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r>
              <a:tr h="352425">
                <a:tc>
                  <a:txBody>
                    <a:bodyPr/>
                    <a:p>
                      <a:pPr algn="l" fontAlgn="ctr"/>
                      <a:r>
                        <a:rPr lang="en-US" altLang="zh-CN" sz="1200" b="1" i="0">
                          <a:solidFill>
                            <a:srgbClr val="000000"/>
                          </a:solidFill>
                          <a:latin typeface="等线" panose="02010600030101010101" charset="-122"/>
                          <a:ea typeface="等线" panose="02010600030101010101" charset="-122"/>
                        </a:rPr>
                        <a:t> Control Mode</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l" fontAlgn="ctr"/>
                      <a:r>
                        <a:rPr lang="en-US" altLang="zh-CN" sz="1200">
                          <a:solidFill>
                            <a:srgbClr val="000000"/>
                          </a:solidFill>
                          <a:latin typeface="等线" panose="02010600030101010101" charset="-122"/>
                          <a:ea typeface="等线" panose="02010600030101010101" charset="-122"/>
                          <a:sym typeface="+mn-ea"/>
                        </a:rPr>
                        <a:t>Rotary Knob Control/</a:t>
                      </a:r>
                      <a:r>
                        <a:rPr lang="en-US" altLang="zh-CN" sz="1200">
                          <a:solidFill>
                            <a:srgbClr val="000000"/>
                          </a:solidFill>
                          <a:latin typeface="等线" panose="02010600030101010101" charset="-122"/>
                          <a:ea typeface="等线" panose="02010600030101010101" charset="-122"/>
                          <a:sym typeface="+mn-ea"/>
                        </a:rPr>
                        <a:t>Remote control operation</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r>
                        <a:rPr lang="en-US" altLang="zh-CN" sz="1200" b="1" i="0">
                          <a:solidFill>
                            <a:srgbClr val="22C55E"/>
                          </a:solidFill>
                          <a:latin typeface="等线" panose="02010600030101010101" charset="-122"/>
                          <a:ea typeface="等线" panose="02010600030101010101" charset="-122"/>
                        </a:rPr>
                        <a:t>✓</a:t>
                      </a:r>
                      <a:endParaRPr lang="en-US" altLang="zh-CN" sz="1200" b="1" i="0">
                        <a:solidFill>
                          <a:srgbClr val="22C55E"/>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gridSpan="2">
                  <a:txBody>
                    <a:bodyPr/>
                    <a:p>
                      <a:pPr algn="ctr" fontAlgn="ctr"/>
                      <a:r>
                        <a:rPr lang="en-US" altLang="zh-CN" sz="1200" b="0" i="0">
                          <a:solidFill>
                            <a:srgbClr val="000000"/>
                          </a:solidFill>
                          <a:latin typeface="等线" panose="02010600030101010101" charset="-122"/>
                          <a:ea typeface="等线" panose="02010600030101010101" charset="-122"/>
                        </a:rPr>
                        <a:t>suitable for commercial, household &amp; industrial use</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hMerge="1">
                  <a:tcPr>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r>
              <a:tr h="351790">
                <a:tc>
                  <a:txBody>
                    <a:bodyPr/>
                    <a:p>
                      <a:pPr algn="l" fontAlgn="ctr"/>
                      <a:r>
                        <a:rPr lang="en-US" altLang="zh-CN" sz="1200" b="1" i="0">
                          <a:solidFill>
                            <a:srgbClr val="000000"/>
                          </a:solidFill>
                          <a:latin typeface="等线" panose="02010600030101010101" charset="-122"/>
                          <a:ea typeface="等线" panose="02010600030101010101" charset="-122"/>
                        </a:rPr>
                        <a:t> Packing Qty.</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l" fontAlgn="ctr"/>
                      <a:r>
                        <a:rPr lang="en-US" altLang="zh-CN" sz="1200" b="0" i="0">
                          <a:solidFill>
                            <a:srgbClr val="000000"/>
                          </a:solidFill>
                          <a:latin typeface="等线" panose="02010600030101010101" charset="-122"/>
                          <a:ea typeface="等线" panose="02010600030101010101" charset="-122"/>
                        </a:rPr>
                        <a:t>1 pcs/ctn</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r>
                        <a:rPr lang="en-US" altLang="zh-CN" sz="1200" b="1" i="0">
                          <a:solidFill>
                            <a:srgbClr val="22C55E"/>
                          </a:solidFill>
                          <a:latin typeface="等线" panose="02010600030101010101" charset="-122"/>
                          <a:ea typeface="等线" panose="02010600030101010101" charset="-122"/>
                        </a:rPr>
                        <a:t>✓</a:t>
                      </a:r>
                      <a:endParaRPr lang="en-US" altLang="zh-CN" sz="1200" b="1" i="0">
                        <a:solidFill>
                          <a:srgbClr val="22C55E"/>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gridSpan="2">
                  <a:txBody>
                    <a:bodyPr/>
                    <a:p>
                      <a:pPr algn="ctr" fontAlgn="ctr"/>
                      <a:r>
                        <a:rPr lang="en-US" altLang="zh-CN" sz="1200">
                          <a:solidFill>
                            <a:srgbClr val="000000"/>
                          </a:solidFill>
                          <a:latin typeface="等线" panose="02010600030101010101" charset="-122"/>
                          <a:ea typeface="等线" panose="02010600030101010101" charset="-122"/>
                          <a:sym typeface="+mn-ea"/>
                        </a:rPr>
                        <a:t>Customizable colors</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hMerge="1">
                  <a:tcPr>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r>
              <a:tr h="352425">
                <a:tc>
                  <a:txBody>
                    <a:bodyPr/>
                    <a:p>
                      <a:pPr algn="l" fontAlgn="ctr"/>
                      <a:r>
                        <a:rPr lang="en-US" altLang="zh-CN" sz="1200" b="1" i="0">
                          <a:solidFill>
                            <a:srgbClr val="000000"/>
                          </a:solidFill>
                          <a:latin typeface="等线" panose="02010600030101010101" charset="-122"/>
                          <a:ea typeface="等线" panose="02010600030101010101" charset="-122"/>
                        </a:rPr>
                        <a:t>  Water Tank Capacity</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l" fontAlgn="ctr"/>
                      <a:r>
                        <a:rPr lang="en-US" altLang="zh-CN" sz="1200" b="0" i="0">
                          <a:solidFill>
                            <a:srgbClr val="000000"/>
                          </a:solidFill>
                          <a:latin typeface="等线" panose="02010600030101010101" charset="-122"/>
                          <a:ea typeface="等线" panose="02010600030101010101" charset="-122"/>
                        </a:rPr>
                        <a:t>45L</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endParaRPr lang="en-US" altLang="zh-CN" sz="1200" b="1" i="0">
                        <a:solidFill>
                          <a:srgbClr val="22C55E"/>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gridSpan="2">
                  <a:txBody>
                    <a:bodyPr/>
                    <a:p>
                      <a:pPr algn="ctr" fontAlgn="ctr"/>
                      <a:r>
                        <a:rPr lang="en-US" altLang="zh-CN" sz="1200" b="0" i="0">
                          <a:solidFill>
                            <a:srgbClr val="000000"/>
                          </a:solidFill>
                          <a:latin typeface="等线" panose="02010600030101010101" charset="-122"/>
                          <a:ea typeface="等线" panose="02010600030101010101" charset="-122"/>
                        </a:rPr>
                        <a:t>OEM &amp; ODM supported</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hMerge="1">
                  <a:tcPr>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r>
              <a:tr h="351790">
                <a:tc>
                  <a:txBody>
                    <a:bodyPr/>
                    <a:p>
                      <a:pPr algn="l" fontAlgn="ctr"/>
                      <a:r>
                        <a:rPr lang="en-US" altLang="zh-CN" sz="1200" b="1" i="0">
                          <a:solidFill>
                            <a:srgbClr val="000000"/>
                          </a:solidFill>
                          <a:latin typeface="等线" panose="02010600030101010101" charset="-122"/>
                          <a:ea typeface="等线" panose="02010600030101010101" charset="-122"/>
                        </a:rPr>
                        <a:t> Other Functions</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l" fontAlgn="ctr"/>
                      <a:r>
                        <a:rPr lang="en-US" altLang="zh-CN" sz="1200" b="0" i="0">
                          <a:solidFill>
                            <a:srgbClr val="000000"/>
                          </a:solidFill>
                          <a:latin typeface="等线" panose="02010600030101010101" charset="-122"/>
                          <a:ea typeface="等线" panose="02010600030101010101" charset="-122"/>
                        </a:rPr>
                        <a:t>Remote control, 24-hour timer</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l" fontAlgn="ctr"/>
                      <a:endParaRPr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gridSpan="2">
                  <a:txBody>
                    <a:bodyPr/>
                    <a:p>
                      <a:pPr algn="ctr" fontAlgn="ctr"/>
                      <a:r>
                        <a:rPr lang="en-US" altLang="zh-CN" sz="1200" b="0" i="0">
                          <a:solidFill>
                            <a:srgbClr val="000000"/>
                          </a:solidFill>
                          <a:latin typeface="等线" panose="02010600030101010101" charset="-122"/>
                          <a:ea typeface="等线" panose="02010600030101010101" charset="-122"/>
                        </a:rPr>
                        <a:t>Carton color is customizable</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hMerge="1">
                  <a:tcPr>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r>
              <a:tr h="542925">
                <a:tc>
                  <a:txBody>
                    <a:bodyPr/>
                    <a:p>
                      <a:pPr algn="ctr" fontAlgn="ctr"/>
                      <a:r>
                        <a:rPr lang="en-US" altLang="zh-CN" sz="1300" b="1" i="0">
                          <a:solidFill>
                            <a:srgbClr val="FFFFFF"/>
                          </a:solidFill>
                          <a:latin typeface="等线" panose="02010600030101010101" charset="-122"/>
                          <a:ea typeface="等线" panose="02010600030101010101" charset="-122"/>
                        </a:rPr>
                        <a:t>Packing Data</a:t>
                      </a:r>
                      <a:endParaRPr lang="en-US" altLang="zh-CN" sz="1300" b="1" i="0">
                        <a:solidFill>
                          <a:srgbClr val="FFFFFF"/>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1A365D"/>
                    </a:solidFill>
                  </a:tcPr>
                </a:tc>
                <a:tc>
                  <a:txBody>
                    <a:bodyPr/>
                    <a:p>
                      <a:pPr algn="l" fontAlgn="ctr"/>
                      <a:endParaRPr sz="13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1A365D"/>
                    </a:solidFill>
                  </a:tcPr>
                </a:tc>
                <a:tc gridSpan="3">
                  <a:txBody>
                    <a:bodyPr/>
                    <a:p>
                      <a:pPr algn="ctr" fontAlgn="ctr"/>
                      <a:r>
                        <a:rPr lang="en-US" altLang="zh-CN" sz="1300" b="1" i="0">
                          <a:solidFill>
                            <a:srgbClr val="FFFFFF"/>
                          </a:solidFill>
                          <a:latin typeface="等线" panose="02010600030101010101" charset="-122"/>
                          <a:ea typeface="等线" panose="02010600030101010101" charset="-122"/>
                        </a:rPr>
                        <a:t>Packing Quantity</a:t>
                      </a:r>
                      <a:r>
                        <a:rPr lang="zh-CN" altLang="en-US" sz="1300" b="1" i="0">
                          <a:solidFill>
                            <a:srgbClr val="FFFFFF"/>
                          </a:solidFill>
                          <a:latin typeface="等线" panose="02010600030101010101" charset="-122"/>
                          <a:ea typeface="等线" panose="02010600030101010101" charset="-122"/>
                        </a:rPr>
                        <a:t>（</a:t>
                      </a:r>
                      <a:r>
                        <a:rPr lang="en-US" altLang="zh-CN" sz="1300" b="1" i="0">
                          <a:solidFill>
                            <a:srgbClr val="FFFFFF"/>
                          </a:solidFill>
                          <a:latin typeface="等线" panose="02010600030101010101" charset="-122"/>
                          <a:ea typeface="等线" panose="02010600030101010101" charset="-122"/>
                        </a:rPr>
                        <a:t>pcs </a:t>
                      </a:r>
                      <a:r>
                        <a:rPr lang="zh-CN" altLang="en-US" sz="1300" b="1" i="0">
                          <a:solidFill>
                            <a:srgbClr val="FFFFFF"/>
                          </a:solidFill>
                          <a:latin typeface="等线" panose="02010600030101010101" charset="-122"/>
                          <a:ea typeface="等线" panose="02010600030101010101" charset="-122"/>
                        </a:rPr>
                        <a:t>）</a:t>
                      </a:r>
                      <a:endParaRPr lang="zh-CN" altLang="en-US" sz="1300" b="1" i="0">
                        <a:solidFill>
                          <a:srgbClr val="FFFFFF"/>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1A365D"/>
                    </a:solidFill>
                  </a:tcPr>
                </a:tc>
                <a:tc hMerge="1">
                  <a:tcP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c hMerge="1">
                  <a:tcPr>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r>
              <a:tr h="542290">
                <a:tc>
                  <a:txBody>
                    <a:bodyPr/>
                    <a:p>
                      <a:pPr algn="ctr" fontAlgn="ctr"/>
                      <a:r>
                        <a:rPr lang="en-US" altLang="zh-CN" sz="1200" b="1" i="0">
                          <a:solidFill>
                            <a:srgbClr val="000000"/>
                          </a:solidFill>
                          <a:latin typeface="等线" panose="02010600030101010101" charset="-122"/>
                          <a:ea typeface="等线" panose="02010600030101010101" charset="-122"/>
                        </a:rPr>
                        <a:t>Specifications</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r>
                        <a:rPr lang="en-US" altLang="zh-CN" sz="1200" b="1" i="0">
                          <a:solidFill>
                            <a:srgbClr val="000000"/>
                          </a:solidFill>
                          <a:latin typeface="等线" panose="02010600030101010101" charset="-122"/>
                          <a:ea typeface="等线" panose="02010600030101010101" charset="-122"/>
                        </a:rPr>
                        <a:t>G.W /N.W(KG)</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r>
                        <a:rPr lang="en-US" altLang="zh-CN" sz="1200" b="1" i="0">
                          <a:solidFill>
                            <a:srgbClr val="000000"/>
                          </a:solidFill>
                          <a:latin typeface="等线" panose="02010600030101010101" charset="-122"/>
                          <a:ea typeface="等线" panose="02010600030101010101" charset="-122"/>
                        </a:rPr>
                        <a:t>20GP</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r>
                        <a:rPr lang="en-US" altLang="zh-CN" sz="1200" b="1" i="0">
                          <a:solidFill>
                            <a:srgbClr val="000000"/>
                          </a:solidFill>
                          <a:latin typeface="等线" panose="02010600030101010101" charset="-122"/>
                          <a:ea typeface="等线" panose="02010600030101010101" charset="-122"/>
                        </a:rPr>
                        <a:t>40GP</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r>
                        <a:rPr lang="en-US" altLang="zh-CN" sz="1200" b="1" i="0">
                          <a:solidFill>
                            <a:srgbClr val="000000"/>
                          </a:solidFill>
                          <a:latin typeface="等线" panose="02010600030101010101" charset="-122"/>
                          <a:ea typeface="等线" panose="02010600030101010101" charset="-122"/>
                        </a:rPr>
                        <a:t>40HQ</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r>
              <a:tr h="532130">
                <a:tc>
                  <a:txBody>
                    <a:bodyPr/>
                    <a:p>
                      <a:pPr algn="ctr" fontAlgn="ctr"/>
                      <a:r>
                        <a:rPr lang="en-US" altLang="zh-CN" sz="1200" b="1">
                          <a:solidFill>
                            <a:srgbClr val="000000"/>
                          </a:solidFill>
                          <a:latin typeface="等线" panose="02010600030101010101" charset="-122"/>
                          <a:ea typeface="等线" panose="02010600030101010101" charset="-122"/>
                          <a:sym typeface="+mn-ea"/>
                        </a:rPr>
                        <a:t>Air Cooler</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r>
                        <a:rPr lang="en-US" altLang="zh-CN" sz="1200" b="0" i="0">
                          <a:solidFill>
                            <a:srgbClr val="000000"/>
                          </a:solidFill>
                          <a:latin typeface="等线" panose="02010600030101010101" charset="-122"/>
                          <a:ea typeface="等线" panose="02010600030101010101" charset="-122"/>
                        </a:rPr>
                        <a:t>11.6/9.5</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r>
                        <a:rPr lang="en-US" altLang="zh-CN" sz="1100" b="0" i="0">
                          <a:solidFill>
                            <a:srgbClr val="000000"/>
                          </a:solidFill>
                          <a:latin typeface="宋体" panose="02010600030101010101" pitchFamily="2" charset="-122"/>
                          <a:ea typeface="宋体" panose="02010600030101010101" pitchFamily="2" charset="-122"/>
                        </a:rPr>
                        <a:t>109</a:t>
                      </a:r>
                      <a:r>
                        <a:rPr lang="en-US" altLang="zh-CN" sz="1100" b="0" i="0">
                          <a:solidFill>
                            <a:srgbClr val="000000"/>
                          </a:solidFill>
                          <a:latin typeface="宋体" panose="02010600030101010101" pitchFamily="2" charset="-122"/>
                          <a:ea typeface="宋体" panose="02010600030101010101" pitchFamily="2" charset="-122"/>
                        </a:rPr>
                        <a:t> </a:t>
                      </a:r>
                      <a:endParaRPr lang="en-US" altLang="zh-CN" sz="1100" b="0" i="0">
                        <a:solidFill>
                          <a:srgbClr val="000000"/>
                        </a:solidFill>
                        <a:latin typeface="宋体" panose="02010600030101010101" pitchFamily="2" charset="-122"/>
                        <a:ea typeface="宋体" panose="02010600030101010101" pitchFamily="2"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r>
                        <a:rPr lang="en-US" altLang="zh-CN" sz="1100" b="0" i="0">
                          <a:solidFill>
                            <a:srgbClr val="000000"/>
                          </a:solidFill>
                          <a:latin typeface="宋体" panose="02010600030101010101" pitchFamily="2" charset="-122"/>
                          <a:ea typeface="宋体" panose="02010600030101010101" pitchFamily="2" charset="-122"/>
                        </a:rPr>
                        <a:t>239</a:t>
                      </a:r>
                      <a:r>
                        <a:rPr lang="en-US" altLang="zh-CN" sz="1100" b="0" i="0">
                          <a:solidFill>
                            <a:srgbClr val="000000"/>
                          </a:solidFill>
                          <a:latin typeface="宋体" panose="02010600030101010101" pitchFamily="2" charset="-122"/>
                          <a:ea typeface="宋体" panose="02010600030101010101" pitchFamily="2" charset="-122"/>
                        </a:rPr>
                        <a:t> </a:t>
                      </a:r>
                      <a:endParaRPr lang="en-US" altLang="zh-CN" sz="1100" b="0" i="0">
                        <a:solidFill>
                          <a:srgbClr val="000000"/>
                        </a:solidFill>
                        <a:latin typeface="宋体" panose="02010600030101010101" pitchFamily="2" charset="-122"/>
                        <a:ea typeface="宋体" panose="02010600030101010101" pitchFamily="2"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r>
                        <a:rPr lang="en-US" altLang="zh-CN" sz="1100" b="0" i="0">
                          <a:solidFill>
                            <a:srgbClr val="000000"/>
                          </a:solidFill>
                          <a:latin typeface="宋体" panose="02010600030101010101" pitchFamily="2" charset="-122"/>
                          <a:ea typeface="宋体" panose="02010600030101010101" pitchFamily="2" charset="-122"/>
                        </a:rPr>
                        <a:t>295</a:t>
                      </a:r>
                      <a:r>
                        <a:rPr lang="en-US" altLang="zh-CN" sz="1100" b="0" i="0">
                          <a:solidFill>
                            <a:srgbClr val="000000"/>
                          </a:solidFill>
                          <a:latin typeface="宋体" panose="02010600030101010101" pitchFamily="2" charset="-122"/>
                          <a:ea typeface="宋体" panose="02010600030101010101" pitchFamily="2" charset="-122"/>
                        </a:rPr>
                        <a:t> </a:t>
                      </a:r>
                      <a:endParaRPr lang="en-US" altLang="zh-CN" sz="1100" b="0" i="0">
                        <a:solidFill>
                          <a:srgbClr val="000000"/>
                        </a:solidFill>
                        <a:latin typeface="宋体" panose="02010600030101010101" pitchFamily="2" charset="-122"/>
                        <a:ea typeface="宋体" panose="02010600030101010101" pitchFamily="2"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r>
            </a:tbl>
          </a:graphicData>
        </a:graphic>
      </p:graphicFrame>
      <p:pic>
        <p:nvPicPr>
          <p:cNvPr id="3" name="图片 2"/>
          <p:cNvPicPr>
            <a:picLocks noChangeAspect="1"/>
          </p:cNvPicPr>
          <p:nvPr/>
        </p:nvPicPr>
        <p:blipFill>
          <a:blip r:embed="rId1"/>
          <a:stretch>
            <a:fillRect/>
          </a:stretch>
        </p:blipFill>
        <p:spPr>
          <a:xfrm>
            <a:off x="7245985" y="864235"/>
            <a:ext cx="4747895" cy="4747895"/>
          </a:xfrm>
          <a:prstGeom prst="rect">
            <a:avLst/>
          </a:prstGeom>
        </p:spPr>
      </p:pic>
    </p:spTree>
    <p:custDataLst>
      <p:tags r:id="rId2"/>
    </p:custData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5" name="表格 14"/>
          <p:cNvGraphicFramePr/>
          <p:nvPr/>
        </p:nvGraphicFramePr>
        <p:xfrm>
          <a:off x="15240" y="-20955"/>
          <a:ext cx="6913880" cy="6267450"/>
        </p:xfrm>
        <a:graphic>
          <a:graphicData uri="http://schemas.openxmlformats.org/drawingml/2006/table">
            <a:tbl>
              <a:tblPr/>
              <a:tblGrid>
                <a:gridCol w="1387475"/>
                <a:gridCol w="1941830"/>
                <a:gridCol w="1122680"/>
                <a:gridCol w="602615"/>
                <a:gridCol w="1859280"/>
              </a:tblGrid>
              <a:tr h="1042035">
                <a:tc gridSpan="5">
                  <a:txBody>
                    <a:bodyPr/>
                    <a:p>
                      <a:pPr algn="ctr" fontAlgn="ctr"/>
                      <a:r>
                        <a:rPr lang="en-US" altLang="zh-CN" sz="1700" b="1">
                          <a:solidFill>
                            <a:srgbClr val="000000"/>
                          </a:solidFill>
                          <a:latin typeface="等线" panose="02010600030101010101" charset="-122"/>
                          <a:ea typeface="等线" panose="02010600030101010101" charset="-122"/>
                          <a:sym typeface="+mn-ea"/>
                        </a:rPr>
                        <a:t>Specifications</a:t>
                      </a:r>
                      <a:r>
                        <a:rPr lang="zh-CN" altLang="en-US" sz="1700" b="1">
                          <a:solidFill>
                            <a:srgbClr val="000000"/>
                          </a:solidFill>
                          <a:latin typeface="等线" panose="02010600030101010101" charset="-122"/>
                          <a:ea typeface="等线" panose="02010600030101010101" charset="-122"/>
                          <a:sym typeface="+mn-ea"/>
                        </a:rPr>
                        <a:t>：</a:t>
                      </a:r>
                      <a:r>
                        <a:rPr lang="en-US" altLang="zh-CN" sz="1700" b="1">
                          <a:solidFill>
                            <a:srgbClr val="000000"/>
                          </a:solidFill>
                          <a:latin typeface="等线" panose="02010600030101010101" charset="-122"/>
                          <a:ea typeface="等线" panose="02010600030101010101" charset="-122"/>
                          <a:sym typeface="+mn-ea"/>
                        </a:rPr>
                        <a:t> Air Cooler-KTS-G1803</a:t>
                      </a:r>
                      <a:endParaRPr lang="en-US" altLang="zh-CN" sz="1700" b="1">
                        <a:solidFill>
                          <a:srgbClr val="000000"/>
                        </a:solidFill>
                        <a:latin typeface="等线" panose="02010600030101010101" charset="-122"/>
                        <a:ea typeface="等线" panose="02010600030101010101" charset="-122"/>
                        <a:sym typeface="+mn-ea"/>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hMerge="1">
                  <a:tcP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c hMerge="1">
                  <a:tcP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c hMerge="1">
                  <a:tcP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c hMerge="1">
                  <a:tcPr>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r>
              <a:tr h="396240">
                <a:tc gridSpan="2">
                  <a:txBody>
                    <a:bodyPr/>
                    <a:p>
                      <a:pPr algn="ctr" fontAlgn="ctr"/>
                      <a:r>
                        <a:rPr lang="en-US" altLang="zh-CN" sz="1300" b="1" i="0">
                          <a:solidFill>
                            <a:srgbClr val="FFFFFF"/>
                          </a:solidFill>
                          <a:latin typeface="等线" panose="02010600030101010101" charset="-122"/>
                          <a:ea typeface="等线" panose="02010600030101010101" charset="-122"/>
                        </a:rPr>
                        <a:t>Product Specifications</a:t>
                      </a:r>
                      <a:endParaRPr lang="en-US" altLang="zh-CN" sz="1300" b="1" i="0">
                        <a:solidFill>
                          <a:srgbClr val="FFFFFF"/>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1A365D"/>
                    </a:solidFill>
                  </a:tcPr>
                </a:tc>
                <a:tc hMerge="1">
                  <a:tcPr>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c>
                  <a:txBody>
                    <a:bodyPr/>
                    <a:p>
                      <a:pPr algn="l" fontAlgn="ctr"/>
                      <a:r>
                        <a:rPr lang="en-US" altLang="zh-CN" sz="1300" b="1" i="0">
                          <a:solidFill>
                            <a:srgbClr val="FFFFFF"/>
                          </a:solidFill>
                          <a:latin typeface="等线" panose="02010600030101010101" charset="-122"/>
                          <a:ea typeface="等线" panose="02010600030101010101" charset="-122"/>
                        </a:rPr>
                        <a:t>Customizable</a:t>
                      </a:r>
                      <a:endParaRPr lang="en-US" altLang="zh-CN" sz="1300" b="1" i="0">
                        <a:solidFill>
                          <a:srgbClr val="FFFFFF"/>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1A365D"/>
                    </a:solidFill>
                  </a:tcPr>
                </a:tc>
                <a:tc gridSpan="2">
                  <a:txBody>
                    <a:bodyPr/>
                    <a:p>
                      <a:pPr algn="ctr" fontAlgn="ctr"/>
                      <a:r>
                        <a:rPr lang="en-US" altLang="zh-CN" sz="1300" b="1" i="0">
                          <a:solidFill>
                            <a:srgbClr val="FFFFFF"/>
                          </a:solidFill>
                          <a:latin typeface="等线" panose="02010600030101010101" charset="-122"/>
                          <a:ea typeface="等线" panose="02010600030101010101" charset="-122"/>
                        </a:rPr>
                        <a:t>Product Selling Points</a:t>
                      </a:r>
                      <a:endParaRPr lang="en-US" altLang="zh-CN" sz="1300" b="1" i="0">
                        <a:solidFill>
                          <a:srgbClr val="FFFFFF"/>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1A365D"/>
                    </a:solidFill>
                  </a:tcPr>
                </a:tc>
                <a:tc hMerge="1">
                  <a:tcPr>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r>
              <a:tr h="351790">
                <a:tc>
                  <a:txBody>
                    <a:bodyPr/>
                    <a:p>
                      <a:pPr algn="l" fontAlgn="ctr"/>
                      <a:r>
                        <a:rPr lang="en-US" altLang="zh-CN" sz="1200" b="1" i="0">
                          <a:solidFill>
                            <a:srgbClr val="000000"/>
                          </a:solidFill>
                          <a:latin typeface="等线" panose="02010600030101010101" charset="-122"/>
                          <a:ea typeface="等线" panose="02010600030101010101" charset="-122"/>
                        </a:rPr>
                        <a:t> Rated Voltage</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l" fontAlgn="ctr"/>
                      <a:r>
                        <a:rPr lang="en-US" altLang="zh-CN" sz="1200" b="0" i="0">
                          <a:solidFill>
                            <a:srgbClr val="000000"/>
                          </a:solidFill>
                          <a:latin typeface="等线" panose="02010600030101010101" charset="-122"/>
                          <a:ea typeface="等线" panose="02010600030101010101" charset="-122"/>
                        </a:rPr>
                        <a:t>220V~50Hz</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r>
                        <a:rPr lang="en-US" altLang="zh-CN" sz="1200" b="1" i="0">
                          <a:solidFill>
                            <a:srgbClr val="22C55E"/>
                          </a:solidFill>
                          <a:latin typeface="等线" panose="02010600030101010101" charset="-122"/>
                          <a:ea typeface="等线" panose="02010600030101010101" charset="-122"/>
                        </a:rPr>
                        <a:t>✓</a:t>
                      </a:r>
                      <a:endParaRPr lang="en-US" altLang="zh-CN" sz="1200" b="1" i="0">
                        <a:solidFill>
                          <a:srgbClr val="22C55E"/>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gridSpan="2">
                  <a:txBody>
                    <a:bodyPr/>
                    <a:p>
                      <a:pPr algn="ctr" fontAlgn="ctr"/>
                      <a:r>
                        <a:rPr lang="en-US" altLang="zh-CN" sz="1200">
                          <a:solidFill>
                            <a:srgbClr val="000000"/>
                          </a:solidFill>
                          <a:latin typeface="等线" panose="02010600030101010101" charset="-122"/>
                          <a:ea typeface="等线" panose="02010600030101010101" charset="-122"/>
                          <a:sym typeface="+mn-ea"/>
                        </a:rPr>
                        <a:t>3- speed levels</a:t>
                      </a:r>
                      <a:endParaRPr lang="en-US" altLang="zh-CN" sz="1200">
                        <a:solidFill>
                          <a:srgbClr val="000000"/>
                        </a:solidFill>
                        <a:latin typeface="等线" panose="02010600030101010101" charset="-122"/>
                        <a:ea typeface="等线" panose="02010600030101010101" charset="-122"/>
                        <a:sym typeface="+mn-ea"/>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hMerge="1">
                  <a:tcPr>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r>
              <a:tr h="352425">
                <a:tc>
                  <a:txBody>
                    <a:bodyPr/>
                    <a:p>
                      <a:pPr algn="l" fontAlgn="ctr"/>
                      <a:r>
                        <a:rPr lang="en-US" altLang="zh-CN" sz="1200" b="1" i="0">
                          <a:solidFill>
                            <a:srgbClr val="000000"/>
                          </a:solidFill>
                          <a:latin typeface="等线" panose="02010600030101010101" charset="-122"/>
                          <a:ea typeface="等线" panose="02010600030101010101" charset="-122"/>
                        </a:rPr>
                        <a:t> Rated Power</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l" fontAlgn="ctr"/>
                      <a:r>
                        <a:rPr lang="en-US" altLang="zh-CN" sz="1200" b="0" i="0">
                          <a:solidFill>
                            <a:srgbClr val="000000"/>
                          </a:solidFill>
                          <a:latin typeface="等线" panose="02010600030101010101" charset="-122"/>
                          <a:ea typeface="等线" panose="02010600030101010101" charset="-122"/>
                        </a:rPr>
                        <a:t>220W</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r>
                        <a:rPr lang="en-US" altLang="zh-CN" sz="1200" b="1" i="0">
                          <a:solidFill>
                            <a:srgbClr val="22C55E"/>
                          </a:solidFill>
                          <a:latin typeface="等线" panose="02010600030101010101" charset="-122"/>
                          <a:ea typeface="等线" panose="02010600030101010101" charset="-122"/>
                        </a:rPr>
                        <a:t>✓</a:t>
                      </a:r>
                      <a:endParaRPr lang="en-US" altLang="zh-CN" sz="1200" b="1" i="0">
                        <a:solidFill>
                          <a:srgbClr val="22C55E"/>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gridSpan="2">
                  <a:txBody>
                    <a:bodyPr/>
                    <a:p>
                      <a:pPr algn="ctr" fontAlgn="ctr"/>
                      <a:r>
                        <a:rPr lang="en-US" altLang="zh-CN" sz="1200" b="0" i="0">
                          <a:solidFill>
                            <a:srgbClr val="000000"/>
                          </a:solidFill>
                          <a:latin typeface="等线" panose="02010600030101010101" charset="-122"/>
                          <a:ea typeface="等线" panose="02010600030101010101" charset="-122"/>
                        </a:rPr>
                        <a:t>Left &amp; right oscillation</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hMerge="1">
                  <a:tcPr>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r>
              <a:tr h="351790">
                <a:tc>
                  <a:txBody>
                    <a:bodyPr/>
                    <a:p>
                      <a:pPr algn="l" fontAlgn="ctr"/>
                      <a:r>
                        <a:rPr lang="en-US" altLang="zh-CN" sz="1200" b="1" i="0">
                          <a:solidFill>
                            <a:srgbClr val="000000"/>
                          </a:solidFill>
                          <a:latin typeface="等线" panose="02010600030101010101" charset="-122"/>
                          <a:ea typeface="等线" panose="02010600030101010101" charset="-122"/>
                        </a:rPr>
                        <a:t> Body Material</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l" fontAlgn="ctr"/>
                      <a:r>
                        <a:rPr lang="en-US" altLang="zh-CN" sz="1200">
                          <a:solidFill>
                            <a:srgbClr val="000000"/>
                          </a:solidFill>
                          <a:latin typeface="等线" panose="02010600030101010101" charset="-122"/>
                          <a:ea typeface="等线" panose="02010600030101010101" charset="-122"/>
                          <a:sym typeface="+mn-ea"/>
                        </a:rPr>
                        <a:t>Polypropylene (PP)</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r>
                        <a:rPr lang="en-US" altLang="zh-CN" sz="1200" b="1" i="0">
                          <a:solidFill>
                            <a:srgbClr val="22C55E"/>
                          </a:solidFill>
                          <a:latin typeface="等线" panose="02010600030101010101" charset="-122"/>
                          <a:ea typeface="等线" panose="02010600030101010101" charset="-122"/>
                        </a:rPr>
                        <a:t>✓</a:t>
                      </a:r>
                      <a:endParaRPr lang="en-US" altLang="zh-CN" sz="1200" b="1" i="0">
                        <a:solidFill>
                          <a:srgbClr val="22C55E"/>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gridSpan="2">
                  <a:txBody>
                    <a:bodyPr/>
                    <a:p>
                      <a:pPr algn="ctr" fontAlgn="ctr"/>
                      <a:r>
                        <a:rPr lang="en-US" altLang="zh-CN" sz="1200" b="0" i="0">
                          <a:solidFill>
                            <a:srgbClr val="000000"/>
                          </a:solidFill>
                          <a:latin typeface="等线" panose="02010600030101010101" charset="-122"/>
                          <a:ea typeface="等线" panose="02010600030101010101" charset="-122"/>
                        </a:rPr>
                        <a:t>Universal casters, easy to move</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hMerge="1">
                  <a:tcPr>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r>
              <a:tr h="352425">
                <a:tc>
                  <a:txBody>
                    <a:bodyPr/>
                    <a:p>
                      <a:pPr algn="l" fontAlgn="ctr"/>
                      <a:r>
                        <a:rPr lang="en-US" altLang="zh-CN" sz="1200" b="1" i="0">
                          <a:solidFill>
                            <a:srgbClr val="000000"/>
                          </a:solidFill>
                          <a:latin typeface="等线" panose="02010600030101010101" charset="-122"/>
                          <a:ea typeface="等线" panose="02010600030101010101" charset="-122"/>
                        </a:rPr>
                        <a:t> Product Size</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l" fontAlgn="ctr">
                        <a:buClrTx/>
                        <a:buSzTx/>
                        <a:buFontTx/>
                      </a:pPr>
                      <a:r>
                        <a:rPr lang="en-US" altLang="zh-CN" sz="1200" b="0" i="0">
                          <a:solidFill>
                            <a:srgbClr val="000000"/>
                          </a:solidFill>
                          <a:latin typeface="等线" panose="02010600030101010101" charset="-122"/>
                          <a:ea typeface="等线" panose="02010600030101010101" charset="-122"/>
                          <a:sym typeface="+mn-ea"/>
                        </a:rPr>
                        <a:t>580*400*1260mm</a:t>
                      </a:r>
                      <a:endParaRPr lang="en-US" altLang="zh-CN" sz="1200" b="0" i="0">
                        <a:solidFill>
                          <a:srgbClr val="000000"/>
                        </a:solidFill>
                        <a:latin typeface="等线" panose="02010600030101010101" charset="-122"/>
                        <a:ea typeface="等线" panose="02010600030101010101" charset="-122"/>
                        <a:sym typeface="+mn-ea"/>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endParaRPr sz="1200" b="1" i="0">
                        <a:solidFill>
                          <a:srgbClr val="22C55E"/>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gridSpan="2">
                  <a:txBody>
                    <a:bodyPr/>
                    <a:p>
                      <a:pPr algn="ctr" fontAlgn="ctr"/>
                      <a:r>
                        <a:rPr lang="en-US" altLang="zh-CN" sz="1200" b="0" i="0">
                          <a:solidFill>
                            <a:srgbClr val="000000"/>
                          </a:solidFill>
                          <a:latin typeface="等线" panose="02010600030101010101" charset="-122"/>
                          <a:ea typeface="等线" panose="02010600030101010101" charset="-122"/>
                        </a:rPr>
                        <a:t>Supports water &amp; ice addition</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hMerge="1">
                  <a:tcPr>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r>
              <a:tr h="374015">
                <a:tc>
                  <a:txBody>
                    <a:bodyPr/>
                    <a:p>
                      <a:pPr algn="l" fontAlgn="ctr"/>
                      <a:r>
                        <a:rPr lang="en-US" altLang="zh-CN" sz="1200" b="1" i="0">
                          <a:solidFill>
                            <a:srgbClr val="000000"/>
                          </a:solidFill>
                          <a:latin typeface="等线" panose="02010600030101010101" charset="-122"/>
                          <a:ea typeface="等线" panose="02010600030101010101" charset="-122"/>
                        </a:rPr>
                        <a:t> Carton Size</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l" fontAlgn="ctr">
                        <a:buClrTx/>
                        <a:buSzTx/>
                        <a:buFontTx/>
                      </a:pPr>
                      <a:r>
                        <a:rPr lang="en-US" altLang="zh-CN" sz="1200" b="0" i="0">
                          <a:solidFill>
                            <a:srgbClr val="000000"/>
                          </a:solidFill>
                          <a:latin typeface="等线" panose="02010600030101010101" charset="-122"/>
                          <a:ea typeface="等线" panose="02010600030101010101" charset="-122"/>
                        </a:rPr>
                        <a:t>635*440*1250mm</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endParaRPr sz="1200" b="1" i="0">
                        <a:solidFill>
                          <a:srgbClr val="22C55E"/>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gridSpan="2">
                  <a:txBody>
                    <a:bodyPr/>
                    <a:p>
                      <a:pPr algn="ctr" fontAlgn="ctr"/>
                      <a:r>
                        <a:rPr lang="en-US" altLang="zh-CN" sz="1200" b="0" i="0">
                          <a:solidFill>
                            <a:srgbClr val="000000"/>
                          </a:solidFill>
                          <a:latin typeface="等线" panose="02010600030101010101" charset="-122"/>
                          <a:ea typeface="等线" panose="02010600030101010101" charset="-122"/>
                        </a:rPr>
                        <a:t>Large 50L water tank</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hMerge="1">
                  <a:tcPr>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r>
              <a:tr h="373380">
                <a:tc>
                  <a:txBody>
                    <a:bodyPr/>
                    <a:p>
                      <a:pPr algn="l" fontAlgn="ctr"/>
                      <a:r>
                        <a:rPr lang="en-US" altLang="zh-CN" sz="1200" b="1" i="0">
                          <a:solidFill>
                            <a:srgbClr val="000000"/>
                          </a:solidFill>
                          <a:latin typeface="等线" panose="02010600030101010101" charset="-122"/>
                          <a:ea typeface="等线" panose="02010600030101010101" charset="-122"/>
                        </a:rPr>
                        <a:t> Control Mode</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l" fontAlgn="ctr"/>
                      <a:r>
                        <a:rPr lang="en-US" altLang="zh-CN" sz="1200">
                          <a:solidFill>
                            <a:srgbClr val="000000"/>
                          </a:solidFill>
                          <a:latin typeface="等线" panose="02010600030101010101" charset="-122"/>
                          <a:ea typeface="等线" panose="02010600030101010101" charset="-122"/>
                          <a:sym typeface="+mn-ea"/>
                        </a:rPr>
                        <a:t>Rotary Knob Control/Remote control operation</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r>
                        <a:rPr lang="en-US" altLang="zh-CN" sz="1200" b="1" i="0">
                          <a:solidFill>
                            <a:srgbClr val="22C55E"/>
                          </a:solidFill>
                          <a:latin typeface="等线" panose="02010600030101010101" charset="-122"/>
                          <a:ea typeface="等线" panose="02010600030101010101" charset="-122"/>
                        </a:rPr>
                        <a:t>✓</a:t>
                      </a:r>
                      <a:endParaRPr lang="en-US" altLang="zh-CN" sz="1200" b="1" i="0">
                        <a:solidFill>
                          <a:srgbClr val="22C55E"/>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gridSpan="2">
                  <a:txBody>
                    <a:bodyPr/>
                    <a:p>
                      <a:pPr algn="ctr" fontAlgn="ctr"/>
                      <a:r>
                        <a:rPr lang="en-US" altLang="zh-CN" sz="1200" b="0" i="0">
                          <a:solidFill>
                            <a:srgbClr val="000000"/>
                          </a:solidFill>
                          <a:latin typeface="等线" panose="02010600030101010101" charset="-122"/>
                          <a:ea typeface="等线" panose="02010600030101010101" charset="-122"/>
                        </a:rPr>
                        <a:t>suitable for commercial, household &amp; industrial use</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hMerge="1">
                  <a:tcPr>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r>
              <a:tr h="351790">
                <a:tc>
                  <a:txBody>
                    <a:bodyPr/>
                    <a:p>
                      <a:pPr algn="l" fontAlgn="ctr"/>
                      <a:r>
                        <a:rPr lang="en-US" altLang="zh-CN" sz="1200" b="1" i="0">
                          <a:solidFill>
                            <a:srgbClr val="000000"/>
                          </a:solidFill>
                          <a:latin typeface="等线" panose="02010600030101010101" charset="-122"/>
                          <a:ea typeface="等线" panose="02010600030101010101" charset="-122"/>
                        </a:rPr>
                        <a:t> Packing Qty.</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l" fontAlgn="ctr"/>
                      <a:r>
                        <a:rPr lang="en-US" altLang="zh-CN" sz="1200" b="0" i="0">
                          <a:solidFill>
                            <a:srgbClr val="000000"/>
                          </a:solidFill>
                          <a:latin typeface="等线" panose="02010600030101010101" charset="-122"/>
                          <a:ea typeface="等线" panose="02010600030101010101" charset="-122"/>
                        </a:rPr>
                        <a:t>1 pcs/ctn</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r>
                        <a:rPr lang="en-US" altLang="zh-CN" sz="1200" b="1" i="0">
                          <a:solidFill>
                            <a:srgbClr val="22C55E"/>
                          </a:solidFill>
                          <a:latin typeface="等线" panose="02010600030101010101" charset="-122"/>
                          <a:ea typeface="等线" panose="02010600030101010101" charset="-122"/>
                        </a:rPr>
                        <a:t>✓</a:t>
                      </a:r>
                      <a:endParaRPr lang="en-US" altLang="zh-CN" sz="1200" b="1" i="0">
                        <a:solidFill>
                          <a:srgbClr val="22C55E"/>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gridSpan="2">
                  <a:txBody>
                    <a:bodyPr/>
                    <a:p>
                      <a:pPr algn="ctr" fontAlgn="ctr"/>
                      <a:r>
                        <a:rPr lang="en-US" altLang="zh-CN" sz="1200">
                          <a:solidFill>
                            <a:srgbClr val="000000"/>
                          </a:solidFill>
                          <a:latin typeface="等线" panose="02010600030101010101" charset="-122"/>
                          <a:ea typeface="等线" panose="02010600030101010101" charset="-122"/>
                          <a:sym typeface="+mn-ea"/>
                        </a:rPr>
                        <a:t>Customizable colors</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hMerge="1">
                  <a:tcPr>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r>
              <a:tr h="352425">
                <a:tc>
                  <a:txBody>
                    <a:bodyPr/>
                    <a:p>
                      <a:pPr algn="l" fontAlgn="ctr"/>
                      <a:r>
                        <a:rPr lang="en-US" altLang="zh-CN" sz="1200" b="1" i="0">
                          <a:solidFill>
                            <a:srgbClr val="000000"/>
                          </a:solidFill>
                          <a:latin typeface="等线" panose="02010600030101010101" charset="-122"/>
                          <a:ea typeface="等线" panose="02010600030101010101" charset="-122"/>
                        </a:rPr>
                        <a:t>  Water Tank Capacity</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l" fontAlgn="ctr"/>
                      <a:r>
                        <a:rPr lang="en-US" altLang="zh-CN" sz="1200" b="0" i="0">
                          <a:solidFill>
                            <a:srgbClr val="000000"/>
                          </a:solidFill>
                          <a:latin typeface="等线" panose="02010600030101010101" charset="-122"/>
                          <a:ea typeface="等线" panose="02010600030101010101" charset="-122"/>
                        </a:rPr>
                        <a:t>50L</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endParaRPr lang="en-US" altLang="zh-CN" sz="1200" b="1" i="0">
                        <a:solidFill>
                          <a:srgbClr val="22C55E"/>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gridSpan="2">
                  <a:txBody>
                    <a:bodyPr/>
                    <a:p>
                      <a:pPr algn="ctr" fontAlgn="ctr"/>
                      <a:r>
                        <a:rPr lang="en-US" altLang="zh-CN" sz="1200" b="0" i="0">
                          <a:solidFill>
                            <a:srgbClr val="000000"/>
                          </a:solidFill>
                          <a:latin typeface="等线" panose="02010600030101010101" charset="-122"/>
                          <a:ea typeface="等线" panose="02010600030101010101" charset="-122"/>
                        </a:rPr>
                        <a:t>OEM &amp; ODM supported</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hMerge="1">
                  <a:tcPr>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r>
              <a:tr h="351790">
                <a:tc>
                  <a:txBody>
                    <a:bodyPr/>
                    <a:p>
                      <a:pPr algn="l" fontAlgn="ctr"/>
                      <a:r>
                        <a:rPr lang="en-US" altLang="zh-CN" sz="1200" b="1" i="0">
                          <a:solidFill>
                            <a:srgbClr val="000000"/>
                          </a:solidFill>
                          <a:latin typeface="等线" panose="02010600030101010101" charset="-122"/>
                          <a:ea typeface="等线" panose="02010600030101010101" charset="-122"/>
                        </a:rPr>
                        <a:t> Other Functions</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l" fontAlgn="ctr"/>
                      <a:r>
                        <a:rPr lang="en-US" altLang="zh-CN" sz="1200">
                          <a:solidFill>
                            <a:srgbClr val="000000"/>
                          </a:solidFill>
                          <a:latin typeface="等线" panose="02010600030101010101" charset="-122"/>
                          <a:ea typeface="等线" panose="02010600030101010101" charset="-122"/>
                          <a:sym typeface="+mn-ea"/>
                        </a:rPr>
                        <a:t>Remote control, 24-hour timer</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l" fontAlgn="ctr"/>
                      <a:endParaRPr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gridSpan="2">
                  <a:txBody>
                    <a:bodyPr/>
                    <a:p>
                      <a:pPr algn="ctr" fontAlgn="ctr"/>
                      <a:r>
                        <a:rPr lang="en-US" altLang="zh-CN" sz="1200" b="0" i="0">
                          <a:solidFill>
                            <a:srgbClr val="000000"/>
                          </a:solidFill>
                          <a:latin typeface="等线" panose="02010600030101010101" charset="-122"/>
                          <a:ea typeface="等线" panose="02010600030101010101" charset="-122"/>
                        </a:rPr>
                        <a:t>Carton color is customizable</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hMerge="1">
                  <a:tcPr>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r>
              <a:tr h="542925">
                <a:tc>
                  <a:txBody>
                    <a:bodyPr/>
                    <a:p>
                      <a:pPr algn="ctr" fontAlgn="ctr"/>
                      <a:r>
                        <a:rPr lang="en-US" altLang="zh-CN" sz="1300" b="1" i="0">
                          <a:solidFill>
                            <a:srgbClr val="FFFFFF"/>
                          </a:solidFill>
                          <a:latin typeface="等线" panose="02010600030101010101" charset="-122"/>
                          <a:ea typeface="等线" panose="02010600030101010101" charset="-122"/>
                        </a:rPr>
                        <a:t>Packing Data</a:t>
                      </a:r>
                      <a:endParaRPr lang="en-US" altLang="zh-CN" sz="1300" b="1" i="0">
                        <a:solidFill>
                          <a:srgbClr val="FFFFFF"/>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1A365D"/>
                    </a:solidFill>
                  </a:tcPr>
                </a:tc>
                <a:tc>
                  <a:txBody>
                    <a:bodyPr/>
                    <a:p>
                      <a:pPr algn="l" fontAlgn="ctr"/>
                      <a:endParaRPr sz="13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1A365D"/>
                    </a:solidFill>
                  </a:tcPr>
                </a:tc>
                <a:tc gridSpan="3">
                  <a:txBody>
                    <a:bodyPr/>
                    <a:p>
                      <a:pPr algn="ctr" fontAlgn="ctr"/>
                      <a:r>
                        <a:rPr lang="en-US" altLang="zh-CN" sz="1300" b="1" i="0">
                          <a:solidFill>
                            <a:srgbClr val="FFFFFF"/>
                          </a:solidFill>
                          <a:latin typeface="等线" panose="02010600030101010101" charset="-122"/>
                          <a:ea typeface="等线" panose="02010600030101010101" charset="-122"/>
                        </a:rPr>
                        <a:t>Packing Quantity</a:t>
                      </a:r>
                      <a:r>
                        <a:rPr lang="zh-CN" altLang="en-US" sz="1300" b="1" i="0">
                          <a:solidFill>
                            <a:srgbClr val="FFFFFF"/>
                          </a:solidFill>
                          <a:latin typeface="等线" panose="02010600030101010101" charset="-122"/>
                          <a:ea typeface="等线" panose="02010600030101010101" charset="-122"/>
                        </a:rPr>
                        <a:t>（</a:t>
                      </a:r>
                      <a:r>
                        <a:rPr lang="en-US" altLang="zh-CN" sz="1300" b="1" i="0">
                          <a:solidFill>
                            <a:srgbClr val="FFFFFF"/>
                          </a:solidFill>
                          <a:latin typeface="等线" panose="02010600030101010101" charset="-122"/>
                          <a:ea typeface="等线" panose="02010600030101010101" charset="-122"/>
                        </a:rPr>
                        <a:t>pcs </a:t>
                      </a:r>
                      <a:r>
                        <a:rPr lang="zh-CN" altLang="en-US" sz="1300" b="1" i="0">
                          <a:solidFill>
                            <a:srgbClr val="FFFFFF"/>
                          </a:solidFill>
                          <a:latin typeface="等线" panose="02010600030101010101" charset="-122"/>
                          <a:ea typeface="等线" panose="02010600030101010101" charset="-122"/>
                        </a:rPr>
                        <a:t>）</a:t>
                      </a:r>
                      <a:endParaRPr lang="zh-CN" altLang="en-US" sz="1300" b="1" i="0">
                        <a:solidFill>
                          <a:srgbClr val="FFFFFF"/>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1A365D"/>
                    </a:solidFill>
                  </a:tcPr>
                </a:tc>
                <a:tc hMerge="1">
                  <a:tcP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c hMerge="1">
                  <a:tcPr>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r>
              <a:tr h="542290">
                <a:tc>
                  <a:txBody>
                    <a:bodyPr/>
                    <a:p>
                      <a:pPr algn="ctr" fontAlgn="ctr"/>
                      <a:r>
                        <a:rPr lang="en-US" altLang="zh-CN" sz="1200" b="1" i="0">
                          <a:solidFill>
                            <a:srgbClr val="000000"/>
                          </a:solidFill>
                          <a:latin typeface="等线" panose="02010600030101010101" charset="-122"/>
                          <a:ea typeface="等线" panose="02010600030101010101" charset="-122"/>
                        </a:rPr>
                        <a:t>Specifications</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r>
                        <a:rPr lang="en-US" altLang="zh-CN" sz="1200" b="1" i="0">
                          <a:solidFill>
                            <a:srgbClr val="000000"/>
                          </a:solidFill>
                          <a:latin typeface="等线" panose="02010600030101010101" charset="-122"/>
                          <a:ea typeface="等线" panose="02010600030101010101" charset="-122"/>
                        </a:rPr>
                        <a:t>G.W /N.W(KG)</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r>
                        <a:rPr lang="en-US" altLang="zh-CN" sz="1200" b="1" i="0">
                          <a:solidFill>
                            <a:srgbClr val="000000"/>
                          </a:solidFill>
                          <a:latin typeface="等线" panose="02010600030101010101" charset="-122"/>
                          <a:ea typeface="等线" panose="02010600030101010101" charset="-122"/>
                        </a:rPr>
                        <a:t>20GP</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r>
                        <a:rPr lang="en-US" altLang="zh-CN" sz="1200" b="1" i="0">
                          <a:solidFill>
                            <a:srgbClr val="000000"/>
                          </a:solidFill>
                          <a:latin typeface="等线" panose="02010600030101010101" charset="-122"/>
                          <a:ea typeface="等线" panose="02010600030101010101" charset="-122"/>
                        </a:rPr>
                        <a:t>40GP</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r>
                        <a:rPr lang="en-US" altLang="zh-CN" sz="1200" b="1" i="0">
                          <a:solidFill>
                            <a:srgbClr val="000000"/>
                          </a:solidFill>
                          <a:latin typeface="等线" panose="02010600030101010101" charset="-122"/>
                          <a:ea typeface="等线" panose="02010600030101010101" charset="-122"/>
                        </a:rPr>
                        <a:t>40HQ</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r>
              <a:tr h="532130">
                <a:tc>
                  <a:txBody>
                    <a:bodyPr/>
                    <a:p>
                      <a:pPr algn="ctr" fontAlgn="ctr"/>
                      <a:r>
                        <a:rPr lang="en-US" altLang="zh-CN" sz="1200" b="1">
                          <a:solidFill>
                            <a:srgbClr val="000000"/>
                          </a:solidFill>
                          <a:latin typeface="等线" panose="02010600030101010101" charset="-122"/>
                          <a:ea typeface="等线" panose="02010600030101010101" charset="-122"/>
                          <a:sym typeface="+mn-ea"/>
                        </a:rPr>
                        <a:t>Air Cooler</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r>
                        <a:rPr lang="en-US" altLang="zh-CN" sz="1200" b="0" i="0">
                          <a:solidFill>
                            <a:srgbClr val="000000"/>
                          </a:solidFill>
                          <a:latin typeface="等线" panose="02010600030101010101" charset="-122"/>
                          <a:ea typeface="等线" panose="02010600030101010101" charset="-122"/>
                        </a:rPr>
                        <a:t>16.9/13.8</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r>
                        <a:rPr lang="en-US" altLang="zh-CN" sz="1100" b="0" i="0">
                          <a:solidFill>
                            <a:srgbClr val="000000"/>
                          </a:solidFill>
                          <a:latin typeface="宋体" panose="02010600030101010101" pitchFamily="2" charset="-122"/>
                          <a:ea typeface="宋体" panose="02010600030101010101" pitchFamily="2" charset="-122"/>
                        </a:rPr>
                        <a:t>72</a:t>
                      </a:r>
                      <a:r>
                        <a:rPr lang="en-US" altLang="zh-CN" sz="1100" b="0" i="0">
                          <a:solidFill>
                            <a:srgbClr val="000000"/>
                          </a:solidFill>
                          <a:latin typeface="宋体" panose="02010600030101010101" pitchFamily="2" charset="-122"/>
                          <a:ea typeface="宋体" panose="02010600030101010101" pitchFamily="2" charset="-122"/>
                        </a:rPr>
                        <a:t> </a:t>
                      </a:r>
                      <a:endParaRPr lang="en-US" altLang="zh-CN" sz="1100" b="0" i="0">
                        <a:solidFill>
                          <a:srgbClr val="000000"/>
                        </a:solidFill>
                        <a:latin typeface="宋体" panose="02010600030101010101" pitchFamily="2" charset="-122"/>
                        <a:ea typeface="宋体" panose="02010600030101010101" pitchFamily="2"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r>
                        <a:rPr lang="en-US" altLang="zh-CN" sz="1100" b="0" i="0">
                          <a:solidFill>
                            <a:srgbClr val="000000"/>
                          </a:solidFill>
                          <a:latin typeface="宋体" panose="02010600030101010101" pitchFamily="2" charset="-122"/>
                          <a:ea typeface="宋体" panose="02010600030101010101" pitchFamily="2" charset="-122"/>
                        </a:rPr>
                        <a:t>157</a:t>
                      </a:r>
                      <a:r>
                        <a:rPr lang="en-US" altLang="zh-CN" sz="1100" b="0" i="0">
                          <a:solidFill>
                            <a:srgbClr val="000000"/>
                          </a:solidFill>
                          <a:latin typeface="宋体" panose="02010600030101010101" pitchFamily="2" charset="-122"/>
                          <a:ea typeface="宋体" panose="02010600030101010101" pitchFamily="2" charset="-122"/>
                        </a:rPr>
                        <a:t> </a:t>
                      </a:r>
                      <a:endParaRPr lang="en-US" altLang="zh-CN" sz="1100" b="0" i="0">
                        <a:solidFill>
                          <a:srgbClr val="000000"/>
                        </a:solidFill>
                        <a:latin typeface="宋体" panose="02010600030101010101" pitchFamily="2" charset="-122"/>
                        <a:ea typeface="宋体" panose="02010600030101010101" pitchFamily="2"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r>
                        <a:rPr lang="en-US" altLang="zh-CN" sz="1100" b="0" i="0">
                          <a:solidFill>
                            <a:srgbClr val="000000"/>
                          </a:solidFill>
                          <a:latin typeface="宋体" panose="02010600030101010101" pitchFamily="2" charset="-122"/>
                          <a:ea typeface="宋体" panose="02010600030101010101" pitchFamily="2" charset="-122"/>
                        </a:rPr>
                        <a:t>195</a:t>
                      </a:r>
                      <a:r>
                        <a:rPr lang="en-US" altLang="zh-CN" sz="1100" b="0" i="0">
                          <a:solidFill>
                            <a:srgbClr val="000000"/>
                          </a:solidFill>
                          <a:latin typeface="宋体" panose="02010600030101010101" pitchFamily="2" charset="-122"/>
                          <a:ea typeface="宋体" panose="02010600030101010101" pitchFamily="2" charset="-122"/>
                        </a:rPr>
                        <a:t> </a:t>
                      </a:r>
                      <a:endParaRPr lang="en-US" altLang="zh-CN" sz="1100" b="0" i="0">
                        <a:solidFill>
                          <a:srgbClr val="000000"/>
                        </a:solidFill>
                        <a:latin typeface="宋体" panose="02010600030101010101" pitchFamily="2" charset="-122"/>
                        <a:ea typeface="宋体" panose="02010600030101010101" pitchFamily="2"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r>
            </a:tbl>
          </a:graphicData>
        </a:graphic>
      </p:graphicFrame>
      <p:pic>
        <p:nvPicPr>
          <p:cNvPr id="2" name="图片 1" descr="56-透"/>
          <p:cNvPicPr>
            <a:picLocks noChangeAspect="1"/>
          </p:cNvPicPr>
          <p:nvPr/>
        </p:nvPicPr>
        <p:blipFill>
          <a:blip r:embed="rId1"/>
          <a:stretch>
            <a:fillRect/>
          </a:stretch>
        </p:blipFill>
        <p:spPr>
          <a:xfrm>
            <a:off x="5949315" y="0"/>
            <a:ext cx="6858000" cy="6858000"/>
          </a:xfrm>
          <a:prstGeom prst="rect">
            <a:avLst/>
          </a:prstGeom>
        </p:spPr>
      </p:pic>
    </p:spTree>
    <p:custDataLst>
      <p:tags r:id="rId2"/>
    </p:custData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5" name="表格 14"/>
          <p:cNvGraphicFramePr/>
          <p:nvPr/>
        </p:nvGraphicFramePr>
        <p:xfrm>
          <a:off x="15240" y="-20955"/>
          <a:ext cx="6913880" cy="6246495"/>
        </p:xfrm>
        <a:graphic>
          <a:graphicData uri="http://schemas.openxmlformats.org/drawingml/2006/table">
            <a:tbl>
              <a:tblPr/>
              <a:tblGrid>
                <a:gridCol w="1387475"/>
                <a:gridCol w="1941830"/>
                <a:gridCol w="1122680"/>
                <a:gridCol w="602615"/>
                <a:gridCol w="1859280"/>
              </a:tblGrid>
              <a:tr h="1042035">
                <a:tc gridSpan="5">
                  <a:txBody>
                    <a:bodyPr/>
                    <a:p>
                      <a:pPr algn="ctr" fontAlgn="ctr"/>
                      <a:r>
                        <a:rPr lang="en-US" altLang="zh-CN" sz="1700" b="1">
                          <a:solidFill>
                            <a:srgbClr val="000000"/>
                          </a:solidFill>
                          <a:latin typeface="等线" panose="02010600030101010101" charset="-122"/>
                          <a:ea typeface="等线" panose="02010600030101010101" charset="-122"/>
                          <a:sym typeface="+mn-ea"/>
                        </a:rPr>
                        <a:t>Specifications</a:t>
                      </a:r>
                      <a:r>
                        <a:rPr lang="zh-CN" altLang="en-US" sz="1700" b="1">
                          <a:solidFill>
                            <a:srgbClr val="000000"/>
                          </a:solidFill>
                          <a:latin typeface="等线" panose="02010600030101010101" charset="-122"/>
                          <a:ea typeface="等线" panose="02010600030101010101" charset="-122"/>
                          <a:sym typeface="+mn-ea"/>
                        </a:rPr>
                        <a:t>：</a:t>
                      </a:r>
                      <a:r>
                        <a:rPr lang="en-US" altLang="zh-CN" sz="1700" b="1">
                          <a:solidFill>
                            <a:srgbClr val="000000"/>
                          </a:solidFill>
                          <a:latin typeface="等线" panose="02010600030101010101" charset="-122"/>
                          <a:ea typeface="等线" panose="02010600030101010101" charset="-122"/>
                          <a:sym typeface="+mn-ea"/>
                        </a:rPr>
                        <a:t> Air Cooler-RS-26FL01J</a:t>
                      </a:r>
                      <a:endParaRPr lang="en-US" altLang="zh-CN" sz="1700" b="1">
                        <a:solidFill>
                          <a:srgbClr val="000000"/>
                        </a:solidFill>
                        <a:latin typeface="等线" panose="02010600030101010101" charset="-122"/>
                        <a:ea typeface="等线" panose="02010600030101010101" charset="-122"/>
                        <a:sym typeface="+mn-ea"/>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hMerge="1">
                  <a:tcP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c hMerge="1">
                  <a:tcP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c hMerge="1">
                  <a:tcP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c hMerge="1">
                  <a:tcPr>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r>
              <a:tr h="396240">
                <a:tc gridSpan="2">
                  <a:txBody>
                    <a:bodyPr/>
                    <a:p>
                      <a:pPr algn="ctr" fontAlgn="ctr"/>
                      <a:r>
                        <a:rPr lang="en-US" altLang="zh-CN" sz="1300" b="1" i="0">
                          <a:solidFill>
                            <a:srgbClr val="FFFFFF"/>
                          </a:solidFill>
                          <a:latin typeface="等线" panose="02010600030101010101" charset="-122"/>
                          <a:ea typeface="等线" panose="02010600030101010101" charset="-122"/>
                        </a:rPr>
                        <a:t>Product Specifications</a:t>
                      </a:r>
                      <a:endParaRPr lang="en-US" altLang="zh-CN" sz="1300" b="1" i="0">
                        <a:solidFill>
                          <a:srgbClr val="FFFFFF"/>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1A365D"/>
                    </a:solidFill>
                  </a:tcPr>
                </a:tc>
                <a:tc hMerge="1">
                  <a:tcPr>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c>
                  <a:txBody>
                    <a:bodyPr/>
                    <a:p>
                      <a:pPr algn="l" fontAlgn="ctr"/>
                      <a:r>
                        <a:rPr lang="en-US" altLang="zh-CN" sz="1300" b="1" i="0">
                          <a:solidFill>
                            <a:srgbClr val="FFFFFF"/>
                          </a:solidFill>
                          <a:latin typeface="等线" panose="02010600030101010101" charset="-122"/>
                          <a:ea typeface="等线" panose="02010600030101010101" charset="-122"/>
                        </a:rPr>
                        <a:t>Customizable</a:t>
                      </a:r>
                      <a:endParaRPr lang="en-US" altLang="zh-CN" sz="1300" b="1" i="0">
                        <a:solidFill>
                          <a:srgbClr val="FFFFFF"/>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1A365D"/>
                    </a:solidFill>
                  </a:tcPr>
                </a:tc>
                <a:tc gridSpan="2">
                  <a:txBody>
                    <a:bodyPr/>
                    <a:p>
                      <a:pPr algn="ctr" fontAlgn="ctr"/>
                      <a:r>
                        <a:rPr lang="en-US" altLang="zh-CN" sz="1300" b="1" i="0">
                          <a:solidFill>
                            <a:srgbClr val="FFFFFF"/>
                          </a:solidFill>
                          <a:latin typeface="等线" panose="02010600030101010101" charset="-122"/>
                          <a:ea typeface="等线" panose="02010600030101010101" charset="-122"/>
                        </a:rPr>
                        <a:t>Product Selling Points</a:t>
                      </a:r>
                      <a:endParaRPr lang="en-US" altLang="zh-CN" sz="1300" b="1" i="0">
                        <a:solidFill>
                          <a:srgbClr val="FFFFFF"/>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1A365D"/>
                    </a:solidFill>
                  </a:tcPr>
                </a:tc>
                <a:tc hMerge="1">
                  <a:tcPr>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r>
              <a:tr h="351790">
                <a:tc>
                  <a:txBody>
                    <a:bodyPr/>
                    <a:p>
                      <a:pPr algn="l" fontAlgn="ctr"/>
                      <a:r>
                        <a:rPr lang="en-US" altLang="zh-CN" sz="1200" b="1" i="0">
                          <a:solidFill>
                            <a:srgbClr val="000000"/>
                          </a:solidFill>
                          <a:latin typeface="等线" panose="02010600030101010101" charset="-122"/>
                          <a:ea typeface="等线" panose="02010600030101010101" charset="-122"/>
                        </a:rPr>
                        <a:t> Rated Voltage</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l" fontAlgn="ctr"/>
                      <a:r>
                        <a:rPr lang="en-US" altLang="zh-CN" sz="1200" b="0" i="0">
                          <a:solidFill>
                            <a:srgbClr val="000000"/>
                          </a:solidFill>
                          <a:latin typeface="等线" panose="02010600030101010101" charset="-122"/>
                          <a:ea typeface="等线" panose="02010600030101010101" charset="-122"/>
                        </a:rPr>
                        <a:t>220V~50Hz</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r>
                        <a:rPr lang="en-US" altLang="zh-CN" sz="1200" b="1" i="0">
                          <a:solidFill>
                            <a:srgbClr val="22C55E"/>
                          </a:solidFill>
                          <a:latin typeface="等线" panose="02010600030101010101" charset="-122"/>
                          <a:ea typeface="等线" panose="02010600030101010101" charset="-122"/>
                        </a:rPr>
                        <a:t>✓</a:t>
                      </a:r>
                      <a:endParaRPr lang="en-US" altLang="zh-CN" sz="1200" b="1" i="0">
                        <a:solidFill>
                          <a:srgbClr val="22C55E"/>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gridSpan="2">
                  <a:txBody>
                    <a:bodyPr/>
                    <a:p>
                      <a:pPr algn="ctr" fontAlgn="ctr"/>
                      <a:r>
                        <a:rPr lang="en-US" altLang="zh-CN" sz="1200">
                          <a:solidFill>
                            <a:srgbClr val="000000"/>
                          </a:solidFill>
                          <a:latin typeface="等线" panose="02010600030101010101" charset="-122"/>
                          <a:ea typeface="等线" panose="02010600030101010101" charset="-122"/>
                          <a:sym typeface="+mn-ea"/>
                        </a:rPr>
                        <a:t>4- speed levels</a:t>
                      </a:r>
                      <a:endParaRPr lang="en-US" altLang="zh-CN" sz="1200">
                        <a:solidFill>
                          <a:srgbClr val="000000"/>
                        </a:solidFill>
                        <a:latin typeface="等线" panose="02010600030101010101" charset="-122"/>
                        <a:ea typeface="等线" panose="02010600030101010101" charset="-122"/>
                        <a:sym typeface="+mn-ea"/>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hMerge="1">
                  <a:tcPr>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r>
              <a:tr h="352425">
                <a:tc>
                  <a:txBody>
                    <a:bodyPr/>
                    <a:p>
                      <a:pPr algn="l" fontAlgn="ctr"/>
                      <a:r>
                        <a:rPr lang="en-US" altLang="zh-CN" sz="1200" b="1" i="0">
                          <a:solidFill>
                            <a:srgbClr val="000000"/>
                          </a:solidFill>
                          <a:latin typeface="等线" panose="02010600030101010101" charset="-122"/>
                          <a:ea typeface="等线" panose="02010600030101010101" charset="-122"/>
                        </a:rPr>
                        <a:t> Rated Power</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l" fontAlgn="ctr"/>
                      <a:r>
                        <a:rPr lang="en-US" altLang="zh-CN" sz="1200" b="0" i="0">
                          <a:solidFill>
                            <a:srgbClr val="000000"/>
                          </a:solidFill>
                          <a:latin typeface="等线" panose="02010600030101010101" charset="-122"/>
                          <a:ea typeface="等线" panose="02010600030101010101" charset="-122"/>
                        </a:rPr>
                        <a:t>100W</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r>
                        <a:rPr lang="en-US" altLang="zh-CN" sz="1200" b="1" i="0">
                          <a:solidFill>
                            <a:srgbClr val="22C55E"/>
                          </a:solidFill>
                          <a:latin typeface="等线" panose="02010600030101010101" charset="-122"/>
                          <a:ea typeface="等线" panose="02010600030101010101" charset="-122"/>
                        </a:rPr>
                        <a:t>✓</a:t>
                      </a:r>
                      <a:endParaRPr lang="en-US" altLang="zh-CN" sz="1200" b="1" i="0">
                        <a:solidFill>
                          <a:srgbClr val="22C55E"/>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gridSpan="2">
                  <a:txBody>
                    <a:bodyPr/>
                    <a:p>
                      <a:pPr algn="ctr" fontAlgn="ctr"/>
                      <a:r>
                        <a:rPr lang="en-US" altLang="zh-CN" sz="1200" b="0" i="0">
                          <a:solidFill>
                            <a:srgbClr val="000000"/>
                          </a:solidFill>
                          <a:latin typeface="等线" panose="02010600030101010101" charset="-122"/>
                          <a:ea typeface="等线" panose="02010600030101010101" charset="-122"/>
                        </a:rPr>
                        <a:t>Left &amp; right oscillation</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hMerge="1">
                  <a:tcPr>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r>
              <a:tr h="351790">
                <a:tc>
                  <a:txBody>
                    <a:bodyPr/>
                    <a:p>
                      <a:pPr algn="l" fontAlgn="ctr"/>
                      <a:r>
                        <a:rPr lang="en-US" altLang="zh-CN" sz="1200" b="1" i="0">
                          <a:solidFill>
                            <a:srgbClr val="000000"/>
                          </a:solidFill>
                          <a:latin typeface="等线" panose="02010600030101010101" charset="-122"/>
                          <a:ea typeface="等线" panose="02010600030101010101" charset="-122"/>
                        </a:rPr>
                        <a:t> Body Material</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l" fontAlgn="ctr"/>
                      <a:r>
                        <a:rPr lang="en-US" altLang="zh-CN" sz="1200">
                          <a:solidFill>
                            <a:srgbClr val="000000"/>
                          </a:solidFill>
                          <a:latin typeface="等线" panose="02010600030101010101" charset="-122"/>
                          <a:ea typeface="等线" panose="02010600030101010101" charset="-122"/>
                          <a:sym typeface="+mn-ea"/>
                        </a:rPr>
                        <a:t>Polypropylene (PP)</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r>
                        <a:rPr lang="en-US" altLang="zh-CN" sz="1200" b="1" i="0">
                          <a:solidFill>
                            <a:srgbClr val="22C55E"/>
                          </a:solidFill>
                          <a:latin typeface="等线" panose="02010600030101010101" charset="-122"/>
                          <a:ea typeface="等线" panose="02010600030101010101" charset="-122"/>
                        </a:rPr>
                        <a:t>✓</a:t>
                      </a:r>
                      <a:endParaRPr lang="en-US" altLang="zh-CN" sz="1200" b="1" i="0">
                        <a:solidFill>
                          <a:srgbClr val="22C55E"/>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gridSpan="2">
                  <a:txBody>
                    <a:bodyPr/>
                    <a:p>
                      <a:pPr algn="ctr" fontAlgn="ctr"/>
                      <a:r>
                        <a:rPr lang="en-US" altLang="zh-CN" sz="1200" b="0" i="0">
                          <a:solidFill>
                            <a:srgbClr val="000000"/>
                          </a:solidFill>
                          <a:latin typeface="等线" panose="02010600030101010101" charset="-122"/>
                          <a:ea typeface="等线" panose="02010600030101010101" charset="-122"/>
                        </a:rPr>
                        <a:t>Universal casters, easy to move</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hMerge="1">
                  <a:tcPr>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r>
              <a:tr h="352425">
                <a:tc>
                  <a:txBody>
                    <a:bodyPr/>
                    <a:p>
                      <a:pPr algn="l" fontAlgn="ctr"/>
                      <a:r>
                        <a:rPr lang="en-US" altLang="zh-CN" sz="1200" b="1" i="0">
                          <a:solidFill>
                            <a:srgbClr val="000000"/>
                          </a:solidFill>
                          <a:latin typeface="等线" panose="02010600030101010101" charset="-122"/>
                          <a:ea typeface="等线" panose="02010600030101010101" charset="-122"/>
                        </a:rPr>
                        <a:t> Product Size</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l" fontAlgn="ctr">
                        <a:buClrTx/>
                        <a:buSzTx/>
                        <a:buFontTx/>
                      </a:pPr>
                      <a:r>
                        <a:rPr lang="en-US" altLang="zh-CN" sz="1200">
                          <a:solidFill>
                            <a:srgbClr val="000000"/>
                          </a:solidFill>
                          <a:latin typeface="等线" panose="02010600030101010101" charset="-122"/>
                          <a:ea typeface="等线" panose="02010600030101010101" charset="-122"/>
                          <a:sym typeface="+mn-ea"/>
                        </a:rPr>
                        <a:t>470*350*865mm</a:t>
                      </a:r>
                      <a:endParaRPr lang="en-US" altLang="zh-CN" sz="1200" b="0" i="0">
                        <a:solidFill>
                          <a:srgbClr val="000000"/>
                        </a:solidFill>
                        <a:latin typeface="等线" panose="02010600030101010101" charset="-122"/>
                        <a:ea typeface="等线" panose="02010600030101010101" charset="-122"/>
                        <a:sym typeface="+mn-ea"/>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endParaRPr sz="1200" b="1" i="0">
                        <a:solidFill>
                          <a:srgbClr val="22C55E"/>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gridSpan="2">
                  <a:txBody>
                    <a:bodyPr/>
                    <a:p>
                      <a:pPr algn="ctr" fontAlgn="ctr"/>
                      <a:r>
                        <a:rPr lang="en-US" altLang="zh-CN" sz="1200" b="0" i="0">
                          <a:solidFill>
                            <a:srgbClr val="000000"/>
                          </a:solidFill>
                          <a:latin typeface="等线" panose="02010600030101010101" charset="-122"/>
                          <a:ea typeface="等线" panose="02010600030101010101" charset="-122"/>
                        </a:rPr>
                        <a:t>Supports water &amp; ice addition</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hMerge="1">
                  <a:tcPr>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r>
              <a:tr h="374015">
                <a:tc>
                  <a:txBody>
                    <a:bodyPr/>
                    <a:p>
                      <a:pPr algn="l" fontAlgn="ctr"/>
                      <a:r>
                        <a:rPr lang="en-US" altLang="zh-CN" sz="1200" b="1" i="0">
                          <a:solidFill>
                            <a:srgbClr val="000000"/>
                          </a:solidFill>
                          <a:latin typeface="等线" panose="02010600030101010101" charset="-122"/>
                          <a:ea typeface="等线" panose="02010600030101010101" charset="-122"/>
                        </a:rPr>
                        <a:t> Carton Size</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l" fontAlgn="ctr">
                        <a:buClrTx/>
                        <a:buSzTx/>
                        <a:buFontTx/>
                      </a:pPr>
                      <a:r>
                        <a:rPr lang="en-US" altLang="zh-CN" sz="1200" b="0" i="0">
                          <a:solidFill>
                            <a:srgbClr val="000000"/>
                          </a:solidFill>
                          <a:latin typeface="等线" panose="02010600030101010101" charset="-122"/>
                          <a:ea typeface="等线" panose="02010600030101010101" charset="-122"/>
                        </a:rPr>
                        <a:t>490*365*880mm</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endParaRPr sz="1200" b="1" i="0">
                        <a:solidFill>
                          <a:srgbClr val="22C55E"/>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gridSpan="2">
                  <a:txBody>
                    <a:bodyPr/>
                    <a:p>
                      <a:pPr algn="ctr" fontAlgn="ctr"/>
                      <a:r>
                        <a:rPr lang="en-US" altLang="zh-CN" sz="1200" b="0" i="0">
                          <a:solidFill>
                            <a:srgbClr val="000000"/>
                          </a:solidFill>
                          <a:latin typeface="等线" panose="02010600030101010101" charset="-122"/>
                          <a:ea typeface="等线" panose="02010600030101010101" charset="-122"/>
                        </a:rPr>
                        <a:t>Large 30L water tank</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hMerge="1">
                  <a:tcPr>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r>
              <a:tr h="352425">
                <a:tc>
                  <a:txBody>
                    <a:bodyPr/>
                    <a:p>
                      <a:pPr algn="l" fontAlgn="ctr"/>
                      <a:r>
                        <a:rPr lang="en-US" altLang="zh-CN" sz="1200" b="1" i="0">
                          <a:solidFill>
                            <a:srgbClr val="000000"/>
                          </a:solidFill>
                          <a:latin typeface="等线" panose="02010600030101010101" charset="-122"/>
                          <a:ea typeface="等线" panose="02010600030101010101" charset="-122"/>
                        </a:rPr>
                        <a:t> Control Mode</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l" fontAlgn="ctr"/>
                      <a:r>
                        <a:rPr lang="en-US" altLang="zh-CN" sz="1200" b="0" i="0">
                          <a:solidFill>
                            <a:srgbClr val="000000"/>
                          </a:solidFill>
                          <a:latin typeface="等线" panose="02010600030101010101" charset="-122"/>
                          <a:ea typeface="等线" panose="02010600030101010101" charset="-122"/>
                        </a:rPr>
                        <a:t>Button control</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r>
                        <a:rPr lang="en-US" altLang="zh-CN" sz="1200" b="1" i="0">
                          <a:solidFill>
                            <a:srgbClr val="22C55E"/>
                          </a:solidFill>
                          <a:latin typeface="等线" panose="02010600030101010101" charset="-122"/>
                          <a:ea typeface="等线" panose="02010600030101010101" charset="-122"/>
                        </a:rPr>
                        <a:t>✓</a:t>
                      </a:r>
                      <a:endParaRPr lang="en-US" altLang="zh-CN" sz="1200" b="1" i="0">
                        <a:solidFill>
                          <a:srgbClr val="22C55E"/>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gridSpan="2">
                  <a:txBody>
                    <a:bodyPr/>
                    <a:p>
                      <a:pPr algn="ctr" fontAlgn="ctr"/>
                      <a:r>
                        <a:rPr lang="en-US" altLang="zh-CN" sz="1200" b="0" i="0">
                          <a:solidFill>
                            <a:srgbClr val="000000"/>
                          </a:solidFill>
                          <a:latin typeface="等线" panose="02010600030101010101" charset="-122"/>
                          <a:ea typeface="等线" panose="02010600030101010101" charset="-122"/>
                        </a:rPr>
                        <a:t>suitable for commercial, household &amp; industrial use</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hMerge="1">
                  <a:tcPr>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r>
              <a:tr h="351790">
                <a:tc>
                  <a:txBody>
                    <a:bodyPr/>
                    <a:p>
                      <a:pPr algn="l" fontAlgn="ctr"/>
                      <a:r>
                        <a:rPr lang="en-US" altLang="zh-CN" sz="1200" b="1" i="0">
                          <a:solidFill>
                            <a:srgbClr val="000000"/>
                          </a:solidFill>
                          <a:latin typeface="等线" panose="02010600030101010101" charset="-122"/>
                          <a:ea typeface="等线" panose="02010600030101010101" charset="-122"/>
                        </a:rPr>
                        <a:t> Packing Qty.</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l" fontAlgn="ctr"/>
                      <a:r>
                        <a:rPr lang="en-US" altLang="zh-CN" sz="1200" b="0" i="0">
                          <a:solidFill>
                            <a:srgbClr val="000000"/>
                          </a:solidFill>
                          <a:latin typeface="等线" panose="02010600030101010101" charset="-122"/>
                          <a:ea typeface="等线" panose="02010600030101010101" charset="-122"/>
                        </a:rPr>
                        <a:t>1 pcs/ctn</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r>
                        <a:rPr lang="en-US" altLang="zh-CN" sz="1200" b="1" i="0">
                          <a:solidFill>
                            <a:srgbClr val="22C55E"/>
                          </a:solidFill>
                          <a:latin typeface="等线" panose="02010600030101010101" charset="-122"/>
                          <a:ea typeface="等线" panose="02010600030101010101" charset="-122"/>
                        </a:rPr>
                        <a:t>✓</a:t>
                      </a:r>
                      <a:endParaRPr lang="en-US" altLang="zh-CN" sz="1200" b="1" i="0">
                        <a:solidFill>
                          <a:srgbClr val="22C55E"/>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gridSpan="2">
                  <a:txBody>
                    <a:bodyPr/>
                    <a:p>
                      <a:pPr algn="ctr" fontAlgn="ctr"/>
                      <a:r>
                        <a:rPr lang="en-US" altLang="zh-CN" sz="1200">
                          <a:solidFill>
                            <a:srgbClr val="000000"/>
                          </a:solidFill>
                          <a:latin typeface="等线" panose="02010600030101010101" charset="-122"/>
                          <a:ea typeface="等线" panose="02010600030101010101" charset="-122"/>
                          <a:sym typeface="+mn-ea"/>
                        </a:rPr>
                        <a:t>Customizable colors</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hMerge="1">
                  <a:tcPr>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r>
              <a:tr h="352425">
                <a:tc>
                  <a:txBody>
                    <a:bodyPr/>
                    <a:p>
                      <a:pPr algn="l" fontAlgn="ctr"/>
                      <a:r>
                        <a:rPr lang="en-US" altLang="zh-CN" sz="1200" b="1" i="0">
                          <a:solidFill>
                            <a:srgbClr val="000000"/>
                          </a:solidFill>
                          <a:latin typeface="等线" panose="02010600030101010101" charset="-122"/>
                          <a:ea typeface="等线" panose="02010600030101010101" charset="-122"/>
                        </a:rPr>
                        <a:t>  Water Tank Capacity</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l" fontAlgn="ctr"/>
                      <a:r>
                        <a:rPr lang="en-US" altLang="zh-CN" sz="1200" b="0" i="0">
                          <a:solidFill>
                            <a:srgbClr val="000000"/>
                          </a:solidFill>
                          <a:latin typeface="等线" panose="02010600030101010101" charset="-122"/>
                          <a:ea typeface="等线" panose="02010600030101010101" charset="-122"/>
                        </a:rPr>
                        <a:t>30L</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endParaRPr lang="en-US" altLang="zh-CN" sz="1200" b="1" i="0">
                        <a:solidFill>
                          <a:srgbClr val="22C55E"/>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gridSpan="2">
                  <a:txBody>
                    <a:bodyPr/>
                    <a:p>
                      <a:pPr algn="ctr" fontAlgn="ctr"/>
                      <a:r>
                        <a:rPr lang="en-US" altLang="zh-CN" sz="1200" b="0" i="0">
                          <a:solidFill>
                            <a:srgbClr val="000000"/>
                          </a:solidFill>
                          <a:latin typeface="等线" panose="02010600030101010101" charset="-122"/>
                          <a:ea typeface="等线" panose="02010600030101010101" charset="-122"/>
                        </a:rPr>
                        <a:t>OEM &amp; ODM supported</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hMerge="1">
                  <a:tcPr>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r>
              <a:tr h="351790">
                <a:tc>
                  <a:txBody>
                    <a:bodyPr/>
                    <a:p>
                      <a:pPr algn="l" fontAlgn="ctr"/>
                      <a:r>
                        <a:rPr lang="en-US" altLang="zh-CN" sz="1200" b="1" i="0">
                          <a:solidFill>
                            <a:srgbClr val="000000"/>
                          </a:solidFill>
                          <a:latin typeface="等线" panose="02010600030101010101" charset="-122"/>
                          <a:ea typeface="等线" panose="02010600030101010101" charset="-122"/>
                        </a:rPr>
                        <a:t> Other Functions</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l" fontAlgn="ct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l" fontAlgn="ctr"/>
                      <a:endParaRPr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gridSpan="2">
                  <a:txBody>
                    <a:bodyPr/>
                    <a:p>
                      <a:pPr algn="ctr" fontAlgn="ctr"/>
                      <a:r>
                        <a:rPr lang="en-US" altLang="zh-CN" sz="1200" b="0" i="0">
                          <a:solidFill>
                            <a:srgbClr val="000000"/>
                          </a:solidFill>
                          <a:latin typeface="等线" panose="02010600030101010101" charset="-122"/>
                          <a:ea typeface="等线" panose="02010600030101010101" charset="-122"/>
                        </a:rPr>
                        <a:t>Carton color is customizable</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hMerge="1">
                  <a:tcPr>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r>
              <a:tr h="542925">
                <a:tc>
                  <a:txBody>
                    <a:bodyPr/>
                    <a:p>
                      <a:pPr algn="ctr" fontAlgn="ctr"/>
                      <a:r>
                        <a:rPr lang="en-US" altLang="zh-CN" sz="1300" b="1" i="0">
                          <a:solidFill>
                            <a:srgbClr val="FFFFFF"/>
                          </a:solidFill>
                          <a:latin typeface="等线" panose="02010600030101010101" charset="-122"/>
                          <a:ea typeface="等线" panose="02010600030101010101" charset="-122"/>
                        </a:rPr>
                        <a:t>Packing Data</a:t>
                      </a:r>
                      <a:endParaRPr lang="en-US" altLang="zh-CN" sz="1300" b="1" i="0">
                        <a:solidFill>
                          <a:srgbClr val="FFFFFF"/>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1A365D"/>
                    </a:solidFill>
                  </a:tcPr>
                </a:tc>
                <a:tc>
                  <a:txBody>
                    <a:bodyPr/>
                    <a:p>
                      <a:pPr algn="l" fontAlgn="ctr"/>
                      <a:endParaRPr sz="13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1A365D"/>
                    </a:solidFill>
                  </a:tcPr>
                </a:tc>
                <a:tc gridSpan="3">
                  <a:txBody>
                    <a:bodyPr/>
                    <a:p>
                      <a:pPr algn="ctr" fontAlgn="ctr"/>
                      <a:r>
                        <a:rPr lang="en-US" altLang="zh-CN" sz="1300" b="1" i="0">
                          <a:solidFill>
                            <a:srgbClr val="FFFFFF"/>
                          </a:solidFill>
                          <a:latin typeface="等线" panose="02010600030101010101" charset="-122"/>
                          <a:ea typeface="等线" panose="02010600030101010101" charset="-122"/>
                        </a:rPr>
                        <a:t>Packing Quantity</a:t>
                      </a:r>
                      <a:r>
                        <a:rPr lang="zh-CN" altLang="en-US" sz="1300" b="1" i="0">
                          <a:solidFill>
                            <a:srgbClr val="FFFFFF"/>
                          </a:solidFill>
                          <a:latin typeface="等线" panose="02010600030101010101" charset="-122"/>
                          <a:ea typeface="等线" panose="02010600030101010101" charset="-122"/>
                        </a:rPr>
                        <a:t>（</a:t>
                      </a:r>
                      <a:r>
                        <a:rPr lang="en-US" altLang="zh-CN" sz="1300" b="1" i="0">
                          <a:solidFill>
                            <a:srgbClr val="FFFFFF"/>
                          </a:solidFill>
                          <a:latin typeface="等线" panose="02010600030101010101" charset="-122"/>
                          <a:ea typeface="等线" panose="02010600030101010101" charset="-122"/>
                        </a:rPr>
                        <a:t>pcs </a:t>
                      </a:r>
                      <a:r>
                        <a:rPr lang="zh-CN" altLang="en-US" sz="1300" b="1" i="0">
                          <a:solidFill>
                            <a:srgbClr val="FFFFFF"/>
                          </a:solidFill>
                          <a:latin typeface="等线" panose="02010600030101010101" charset="-122"/>
                          <a:ea typeface="等线" panose="02010600030101010101" charset="-122"/>
                        </a:rPr>
                        <a:t>）</a:t>
                      </a:r>
                      <a:endParaRPr lang="zh-CN" altLang="en-US" sz="1300" b="1" i="0">
                        <a:solidFill>
                          <a:srgbClr val="FFFFFF"/>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1A365D"/>
                    </a:solidFill>
                  </a:tcPr>
                </a:tc>
                <a:tc hMerge="1">
                  <a:tcP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c hMerge="1">
                  <a:tcPr>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r>
              <a:tr h="542290">
                <a:tc>
                  <a:txBody>
                    <a:bodyPr/>
                    <a:p>
                      <a:pPr algn="ctr" fontAlgn="ctr"/>
                      <a:r>
                        <a:rPr lang="en-US" altLang="zh-CN" sz="1200" b="1" i="0">
                          <a:solidFill>
                            <a:srgbClr val="000000"/>
                          </a:solidFill>
                          <a:latin typeface="等线" panose="02010600030101010101" charset="-122"/>
                          <a:ea typeface="等线" panose="02010600030101010101" charset="-122"/>
                        </a:rPr>
                        <a:t>Specifications</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r>
                        <a:rPr lang="en-US" altLang="zh-CN" sz="1200" b="1" i="0">
                          <a:solidFill>
                            <a:srgbClr val="000000"/>
                          </a:solidFill>
                          <a:latin typeface="等线" panose="02010600030101010101" charset="-122"/>
                          <a:ea typeface="等线" panose="02010600030101010101" charset="-122"/>
                        </a:rPr>
                        <a:t>G.W /N.W(KG)</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r>
                        <a:rPr lang="en-US" altLang="zh-CN" sz="1200" b="1" i="0">
                          <a:solidFill>
                            <a:srgbClr val="000000"/>
                          </a:solidFill>
                          <a:latin typeface="等线" panose="02010600030101010101" charset="-122"/>
                          <a:ea typeface="等线" panose="02010600030101010101" charset="-122"/>
                        </a:rPr>
                        <a:t>20GP</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r>
                        <a:rPr lang="en-US" altLang="zh-CN" sz="1200" b="1" i="0">
                          <a:solidFill>
                            <a:srgbClr val="000000"/>
                          </a:solidFill>
                          <a:latin typeface="等线" panose="02010600030101010101" charset="-122"/>
                          <a:ea typeface="等线" panose="02010600030101010101" charset="-122"/>
                        </a:rPr>
                        <a:t>40GP</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r>
                        <a:rPr lang="en-US" altLang="zh-CN" sz="1200" b="1" i="0">
                          <a:solidFill>
                            <a:srgbClr val="000000"/>
                          </a:solidFill>
                          <a:latin typeface="等线" panose="02010600030101010101" charset="-122"/>
                          <a:ea typeface="等线" panose="02010600030101010101" charset="-122"/>
                        </a:rPr>
                        <a:t>40HQ</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r>
              <a:tr h="532130">
                <a:tc>
                  <a:txBody>
                    <a:bodyPr/>
                    <a:p>
                      <a:pPr algn="ctr" fontAlgn="ctr"/>
                      <a:r>
                        <a:rPr lang="en-US" altLang="zh-CN" sz="1200" b="1">
                          <a:solidFill>
                            <a:srgbClr val="000000"/>
                          </a:solidFill>
                          <a:latin typeface="等线" panose="02010600030101010101" charset="-122"/>
                          <a:ea typeface="等线" panose="02010600030101010101" charset="-122"/>
                          <a:sym typeface="+mn-ea"/>
                        </a:rPr>
                        <a:t>Air Cooler</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r>
                        <a:rPr lang="en-US" altLang="zh-CN" sz="1200" b="0" i="0">
                          <a:solidFill>
                            <a:srgbClr val="000000"/>
                          </a:solidFill>
                          <a:latin typeface="等线" panose="02010600030101010101" charset="-122"/>
                          <a:ea typeface="等线" panose="02010600030101010101" charset="-122"/>
                        </a:rPr>
                        <a:t>9.4/7.5</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r>
                        <a:rPr lang="en-US" altLang="zh-CN" sz="1100" b="0" i="0">
                          <a:solidFill>
                            <a:srgbClr val="000000"/>
                          </a:solidFill>
                          <a:latin typeface="宋体" panose="02010600030101010101" pitchFamily="2" charset="-122"/>
                          <a:ea typeface="宋体" panose="02010600030101010101" pitchFamily="2" charset="-122"/>
                        </a:rPr>
                        <a:t>159</a:t>
                      </a:r>
                      <a:r>
                        <a:rPr lang="en-US" altLang="zh-CN" sz="1100" b="0" i="0">
                          <a:solidFill>
                            <a:srgbClr val="000000"/>
                          </a:solidFill>
                          <a:latin typeface="宋体" panose="02010600030101010101" pitchFamily="2" charset="-122"/>
                          <a:ea typeface="宋体" panose="02010600030101010101" pitchFamily="2" charset="-122"/>
                        </a:rPr>
                        <a:t> </a:t>
                      </a:r>
                      <a:endParaRPr lang="en-US" altLang="zh-CN" sz="1100" b="0" i="0">
                        <a:solidFill>
                          <a:srgbClr val="000000"/>
                        </a:solidFill>
                        <a:latin typeface="宋体" panose="02010600030101010101" pitchFamily="2" charset="-122"/>
                        <a:ea typeface="宋体" panose="02010600030101010101" pitchFamily="2"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r>
                        <a:rPr lang="en-US" altLang="zh-CN" sz="1100" b="0" i="0">
                          <a:solidFill>
                            <a:srgbClr val="000000"/>
                          </a:solidFill>
                          <a:latin typeface="宋体" panose="02010600030101010101" pitchFamily="2" charset="-122"/>
                          <a:ea typeface="宋体" panose="02010600030101010101" pitchFamily="2" charset="-122"/>
                        </a:rPr>
                        <a:t>349</a:t>
                      </a:r>
                      <a:r>
                        <a:rPr lang="en-US" altLang="zh-CN" sz="1100" b="0" i="0">
                          <a:solidFill>
                            <a:srgbClr val="000000"/>
                          </a:solidFill>
                          <a:latin typeface="宋体" panose="02010600030101010101" pitchFamily="2" charset="-122"/>
                          <a:ea typeface="宋体" panose="02010600030101010101" pitchFamily="2" charset="-122"/>
                        </a:rPr>
                        <a:t> </a:t>
                      </a:r>
                      <a:endParaRPr lang="en-US" altLang="zh-CN" sz="1100" b="0" i="0">
                        <a:solidFill>
                          <a:srgbClr val="000000"/>
                        </a:solidFill>
                        <a:latin typeface="宋体" panose="02010600030101010101" pitchFamily="2" charset="-122"/>
                        <a:ea typeface="宋体" panose="02010600030101010101" pitchFamily="2"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r>
                        <a:rPr lang="en-US" altLang="zh-CN" sz="1100" b="0" i="0">
                          <a:solidFill>
                            <a:srgbClr val="000000"/>
                          </a:solidFill>
                          <a:latin typeface="宋体" panose="02010600030101010101" pitchFamily="2" charset="-122"/>
                          <a:ea typeface="宋体" panose="02010600030101010101" pitchFamily="2" charset="-122"/>
                        </a:rPr>
                        <a:t>432</a:t>
                      </a:r>
                      <a:r>
                        <a:rPr lang="en-US" altLang="zh-CN" sz="1100" b="0" i="0">
                          <a:solidFill>
                            <a:srgbClr val="000000"/>
                          </a:solidFill>
                          <a:latin typeface="宋体" panose="02010600030101010101" pitchFamily="2" charset="-122"/>
                          <a:ea typeface="宋体" panose="02010600030101010101" pitchFamily="2" charset="-122"/>
                        </a:rPr>
                        <a:t> </a:t>
                      </a:r>
                      <a:endParaRPr lang="en-US" altLang="zh-CN" sz="1100" b="0" i="0">
                        <a:solidFill>
                          <a:srgbClr val="000000"/>
                        </a:solidFill>
                        <a:latin typeface="宋体" panose="02010600030101010101" pitchFamily="2" charset="-122"/>
                        <a:ea typeface="宋体" panose="02010600030101010101" pitchFamily="2"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r>
            </a:tbl>
          </a:graphicData>
        </a:graphic>
      </p:graphicFrame>
      <p:pic>
        <p:nvPicPr>
          <p:cNvPr id="3" name="图片 2" descr="59-透"/>
          <p:cNvPicPr>
            <a:picLocks noChangeAspect="1"/>
          </p:cNvPicPr>
          <p:nvPr/>
        </p:nvPicPr>
        <p:blipFill>
          <a:blip r:embed="rId1"/>
          <a:stretch>
            <a:fillRect/>
          </a:stretch>
        </p:blipFill>
        <p:spPr>
          <a:xfrm>
            <a:off x="6096000" y="246380"/>
            <a:ext cx="6539230" cy="6539230"/>
          </a:xfrm>
          <a:prstGeom prst="rect">
            <a:avLst/>
          </a:prstGeom>
        </p:spPr>
      </p:pic>
    </p:spTree>
    <p:custDataLst>
      <p:tags r:id="rId2"/>
    </p:custData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5" name="表格 14"/>
          <p:cNvGraphicFramePr/>
          <p:nvPr/>
        </p:nvGraphicFramePr>
        <p:xfrm>
          <a:off x="15240" y="-20955"/>
          <a:ext cx="6913880" cy="6246495"/>
        </p:xfrm>
        <a:graphic>
          <a:graphicData uri="http://schemas.openxmlformats.org/drawingml/2006/table">
            <a:tbl>
              <a:tblPr/>
              <a:tblGrid>
                <a:gridCol w="1387475"/>
                <a:gridCol w="1941830"/>
                <a:gridCol w="1122680"/>
                <a:gridCol w="602615"/>
                <a:gridCol w="1859280"/>
              </a:tblGrid>
              <a:tr h="1042035">
                <a:tc gridSpan="5">
                  <a:txBody>
                    <a:bodyPr/>
                    <a:p>
                      <a:pPr algn="ctr" fontAlgn="ctr"/>
                      <a:r>
                        <a:rPr lang="en-US" altLang="zh-CN" sz="1700" b="1">
                          <a:solidFill>
                            <a:srgbClr val="000000"/>
                          </a:solidFill>
                          <a:latin typeface="等线" panose="02010600030101010101" charset="-122"/>
                          <a:ea typeface="等线" panose="02010600030101010101" charset="-122"/>
                          <a:sym typeface="+mn-ea"/>
                        </a:rPr>
                        <a:t>Specifications</a:t>
                      </a:r>
                      <a:r>
                        <a:rPr lang="zh-CN" altLang="en-US" sz="1700" b="1">
                          <a:solidFill>
                            <a:srgbClr val="000000"/>
                          </a:solidFill>
                          <a:latin typeface="等线" panose="02010600030101010101" charset="-122"/>
                          <a:ea typeface="等线" panose="02010600030101010101" charset="-122"/>
                          <a:sym typeface="+mn-ea"/>
                        </a:rPr>
                        <a:t>：</a:t>
                      </a:r>
                      <a:r>
                        <a:rPr lang="en-US" altLang="zh-CN" sz="1700" b="1">
                          <a:solidFill>
                            <a:srgbClr val="000000"/>
                          </a:solidFill>
                          <a:latin typeface="等线" panose="02010600030101010101" charset="-122"/>
                          <a:ea typeface="等线" panose="02010600030101010101" charset="-122"/>
                          <a:sym typeface="+mn-ea"/>
                        </a:rPr>
                        <a:t> Air Cooler-</a:t>
                      </a:r>
                      <a:r>
                        <a:rPr lang="en-US" altLang="zh-CN" sz="1700" b="1">
                          <a:solidFill>
                            <a:srgbClr val="000000"/>
                          </a:solidFill>
                          <a:latin typeface="等线" panose="02010600030101010101" charset="-122"/>
                          <a:ea typeface="等线" panose="02010600030101010101" charset="-122"/>
                          <a:sym typeface="+mn-ea"/>
                        </a:rPr>
                        <a:t>KTS-G1800</a:t>
                      </a:r>
                      <a:endParaRPr lang="en-US" altLang="zh-CN" sz="1700" b="1">
                        <a:solidFill>
                          <a:srgbClr val="000000"/>
                        </a:solidFill>
                        <a:latin typeface="等线" panose="02010600030101010101" charset="-122"/>
                        <a:ea typeface="等线" panose="02010600030101010101" charset="-122"/>
                        <a:sym typeface="+mn-ea"/>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hMerge="1">
                  <a:tcP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c hMerge="1">
                  <a:tcP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c hMerge="1">
                  <a:tcP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c hMerge="1">
                  <a:tcPr>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r>
              <a:tr h="396240">
                <a:tc gridSpan="2">
                  <a:txBody>
                    <a:bodyPr/>
                    <a:p>
                      <a:pPr algn="ctr" fontAlgn="ctr"/>
                      <a:r>
                        <a:rPr lang="en-US" altLang="zh-CN" sz="1300" b="1" i="0">
                          <a:solidFill>
                            <a:srgbClr val="FFFFFF"/>
                          </a:solidFill>
                          <a:latin typeface="等线" panose="02010600030101010101" charset="-122"/>
                          <a:ea typeface="等线" panose="02010600030101010101" charset="-122"/>
                        </a:rPr>
                        <a:t>Product Specifications</a:t>
                      </a:r>
                      <a:endParaRPr lang="en-US" altLang="zh-CN" sz="1300" b="1" i="0">
                        <a:solidFill>
                          <a:srgbClr val="FFFFFF"/>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1A365D"/>
                    </a:solidFill>
                  </a:tcPr>
                </a:tc>
                <a:tc hMerge="1">
                  <a:tcPr>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c>
                  <a:txBody>
                    <a:bodyPr/>
                    <a:p>
                      <a:pPr algn="l" fontAlgn="ctr"/>
                      <a:r>
                        <a:rPr lang="en-US" altLang="zh-CN" sz="1300" b="1" i="0">
                          <a:solidFill>
                            <a:srgbClr val="FFFFFF"/>
                          </a:solidFill>
                          <a:latin typeface="等线" panose="02010600030101010101" charset="-122"/>
                          <a:ea typeface="等线" panose="02010600030101010101" charset="-122"/>
                        </a:rPr>
                        <a:t>Customizable</a:t>
                      </a:r>
                      <a:endParaRPr lang="en-US" altLang="zh-CN" sz="1300" b="1" i="0">
                        <a:solidFill>
                          <a:srgbClr val="FFFFFF"/>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1A365D"/>
                    </a:solidFill>
                  </a:tcPr>
                </a:tc>
                <a:tc gridSpan="2">
                  <a:txBody>
                    <a:bodyPr/>
                    <a:p>
                      <a:pPr algn="ctr" fontAlgn="ctr"/>
                      <a:r>
                        <a:rPr lang="en-US" altLang="zh-CN" sz="1300" b="1" i="0">
                          <a:solidFill>
                            <a:srgbClr val="FFFFFF"/>
                          </a:solidFill>
                          <a:latin typeface="等线" panose="02010600030101010101" charset="-122"/>
                          <a:ea typeface="等线" panose="02010600030101010101" charset="-122"/>
                        </a:rPr>
                        <a:t>Product Selling Points</a:t>
                      </a:r>
                      <a:endParaRPr lang="en-US" altLang="zh-CN" sz="1300" b="1" i="0">
                        <a:solidFill>
                          <a:srgbClr val="FFFFFF"/>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1A365D"/>
                    </a:solidFill>
                  </a:tcPr>
                </a:tc>
                <a:tc hMerge="1">
                  <a:tcPr>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r>
              <a:tr h="351790">
                <a:tc>
                  <a:txBody>
                    <a:bodyPr/>
                    <a:p>
                      <a:pPr algn="l" fontAlgn="ctr"/>
                      <a:r>
                        <a:rPr lang="en-US" altLang="zh-CN" sz="1200" b="1" i="0">
                          <a:solidFill>
                            <a:srgbClr val="000000"/>
                          </a:solidFill>
                          <a:latin typeface="等线" panose="02010600030101010101" charset="-122"/>
                          <a:ea typeface="等线" panose="02010600030101010101" charset="-122"/>
                        </a:rPr>
                        <a:t> Rated Voltage</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l" fontAlgn="ctr"/>
                      <a:r>
                        <a:rPr lang="en-US" altLang="zh-CN" sz="1200" b="0" i="0">
                          <a:solidFill>
                            <a:srgbClr val="000000"/>
                          </a:solidFill>
                          <a:latin typeface="等线" panose="02010600030101010101" charset="-122"/>
                          <a:ea typeface="等线" panose="02010600030101010101" charset="-122"/>
                        </a:rPr>
                        <a:t>220V~50Hz</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r>
                        <a:rPr lang="en-US" altLang="zh-CN" sz="1200" b="1" i="0">
                          <a:solidFill>
                            <a:srgbClr val="22C55E"/>
                          </a:solidFill>
                          <a:latin typeface="等线" panose="02010600030101010101" charset="-122"/>
                          <a:ea typeface="等线" panose="02010600030101010101" charset="-122"/>
                        </a:rPr>
                        <a:t>✓</a:t>
                      </a:r>
                      <a:endParaRPr lang="en-US" altLang="zh-CN" sz="1200" b="1" i="0">
                        <a:solidFill>
                          <a:srgbClr val="22C55E"/>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gridSpan="2">
                  <a:txBody>
                    <a:bodyPr/>
                    <a:p>
                      <a:pPr algn="ctr" fontAlgn="ctr"/>
                      <a:r>
                        <a:rPr lang="en-US" altLang="zh-CN" sz="1200">
                          <a:solidFill>
                            <a:srgbClr val="000000"/>
                          </a:solidFill>
                          <a:latin typeface="等线" panose="02010600030101010101" charset="-122"/>
                          <a:ea typeface="等线" panose="02010600030101010101" charset="-122"/>
                          <a:sym typeface="+mn-ea"/>
                        </a:rPr>
                        <a:t>4- speed levels</a:t>
                      </a:r>
                      <a:endParaRPr lang="en-US" altLang="zh-CN" sz="1200">
                        <a:solidFill>
                          <a:srgbClr val="000000"/>
                        </a:solidFill>
                        <a:latin typeface="等线" panose="02010600030101010101" charset="-122"/>
                        <a:ea typeface="等线" panose="02010600030101010101" charset="-122"/>
                        <a:sym typeface="+mn-ea"/>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hMerge="1">
                  <a:tcPr>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r>
              <a:tr h="352425">
                <a:tc>
                  <a:txBody>
                    <a:bodyPr/>
                    <a:p>
                      <a:pPr algn="l" fontAlgn="ctr"/>
                      <a:r>
                        <a:rPr lang="en-US" altLang="zh-CN" sz="1200" b="1" i="0">
                          <a:solidFill>
                            <a:srgbClr val="000000"/>
                          </a:solidFill>
                          <a:latin typeface="等线" panose="02010600030101010101" charset="-122"/>
                          <a:ea typeface="等线" panose="02010600030101010101" charset="-122"/>
                        </a:rPr>
                        <a:t> Rated Power</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l" fontAlgn="ctr"/>
                      <a:r>
                        <a:rPr lang="en-US" altLang="zh-CN" sz="1200" b="0" i="0">
                          <a:solidFill>
                            <a:srgbClr val="000000"/>
                          </a:solidFill>
                          <a:latin typeface="等线" panose="02010600030101010101" charset="-122"/>
                          <a:ea typeface="等线" panose="02010600030101010101" charset="-122"/>
                        </a:rPr>
                        <a:t>100W</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r>
                        <a:rPr lang="en-US" altLang="zh-CN" sz="1200" b="1" i="0">
                          <a:solidFill>
                            <a:srgbClr val="22C55E"/>
                          </a:solidFill>
                          <a:latin typeface="等线" panose="02010600030101010101" charset="-122"/>
                          <a:ea typeface="等线" panose="02010600030101010101" charset="-122"/>
                        </a:rPr>
                        <a:t>✓</a:t>
                      </a:r>
                      <a:endParaRPr lang="en-US" altLang="zh-CN" sz="1200" b="1" i="0">
                        <a:solidFill>
                          <a:srgbClr val="22C55E"/>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gridSpan="2">
                  <a:txBody>
                    <a:bodyPr/>
                    <a:p>
                      <a:pPr algn="ctr" fontAlgn="ctr"/>
                      <a:r>
                        <a:rPr lang="en-US" altLang="zh-CN" sz="1200" b="0" i="0">
                          <a:solidFill>
                            <a:srgbClr val="000000"/>
                          </a:solidFill>
                          <a:latin typeface="等线" panose="02010600030101010101" charset="-122"/>
                          <a:ea typeface="等线" panose="02010600030101010101" charset="-122"/>
                        </a:rPr>
                        <a:t>Left &amp; right oscillation</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hMerge="1">
                  <a:tcPr>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r>
              <a:tr h="351790">
                <a:tc>
                  <a:txBody>
                    <a:bodyPr/>
                    <a:p>
                      <a:pPr algn="l" fontAlgn="ctr"/>
                      <a:r>
                        <a:rPr lang="en-US" altLang="zh-CN" sz="1200" b="1" i="0">
                          <a:solidFill>
                            <a:srgbClr val="000000"/>
                          </a:solidFill>
                          <a:latin typeface="等线" panose="02010600030101010101" charset="-122"/>
                          <a:ea typeface="等线" panose="02010600030101010101" charset="-122"/>
                        </a:rPr>
                        <a:t> Body Material</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l" fontAlgn="ctr"/>
                      <a:r>
                        <a:rPr lang="en-US" altLang="zh-CN" sz="1200">
                          <a:solidFill>
                            <a:srgbClr val="000000"/>
                          </a:solidFill>
                          <a:latin typeface="等线" panose="02010600030101010101" charset="-122"/>
                          <a:ea typeface="等线" panose="02010600030101010101" charset="-122"/>
                          <a:sym typeface="+mn-ea"/>
                        </a:rPr>
                        <a:t>Polypropylene (PP)</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r>
                        <a:rPr lang="en-US" altLang="zh-CN" sz="1200" b="1" i="0">
                          <a:solidFill>
                            <a:srgbClr val="22C55E"/>
                          </a:solidFill>
                          <a:latin typeface="等线" panose="02010600030101010101" charset="-122"/>
                          <a:ea typeface="等线" panose="02010600030101010101" charset="-122"/>
                        </a:rPr>
                        <a:t>✓</a:t>
                      </a:r>
                      <a:endParaRPr lang="en-US" altLang="zh-CN" sz="1200" b="1" i="0">
                        <a:solidFill>
                          <a:srgbClr val="22C55E"/>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gridSpan="2">
                  <a:txBody>
                    <a:bodyPr/>
                    <a:p>
                      <a:pPr algn="ctr" fontAlgn="ctr"/>
                      <a:r>
                        <a:rPr lang="en-US" altLang="zh-CN" sz="1200" b="0" i="0">
                          <a:solidFill>
                            <a:srgbClr val="000000"/>
                          </a:solidFill>
                          <a:latin typeface="等线" panose="02010600030101010101" charset="-122"/>
                          <a:ea typeface="等线" panose="02010600030101010101" charset="-122"/>
                        </a:rPr>
                        <a:t>Universal casters, easy to move</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hMerge="1">
                  <a:tcPr>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r>
              <a:tr h="352425">
                <a:tc>
                  <a:txBody>
                    <a:bodyPr/>
                    <a:p>
                      <a:pPr algn="l" fontAlgn="ctr"/>
                      <a:r>
                        <a:rPr lang="en-US" altLang="zh-CN" sz="1200" b="1" i="0">
                          <a:solidFill>
                            <a:srgbClr val="000000"/>
                          </a:solidFill>
                          <a:latin typeface="等线" panose="02010600030101010101" charset="-122"/>
                          <a:ea typeface="等线" panose="02010600030101010101" charset="-122"/>
                        </a:rPr>
                        <a:t> Product Size</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l" fontAlgn="ctr">
                        <a:buClrTx/>
                        <a:buSzTx/>
                        <a:buFontTx/>
                      </a:pPr>
                      <a:r>
                        <a:rPr lang="en-US" altLang="zh-CN" sz="1200">
                          <a:solidFill>
                            <a:srgbClr val="000000"/>
                          </a:solidFill>
                          <a:latin typeface="等线" panose="02010600030101010101" charset="-122"/>
                          <a:ea typeface="等线" panose="02010600030101010101" charset="-122"/>
                          <a:sym typeface="+mn-ea"/>
                        </a:rPr>
                        <a:t>470*350*990mm</a:t>
                      </a:r>
                      <a:endParaRPr lang="en-US" altLang="zh-CN" sz="1200" b="0" i="0">
                        <a:solidFill>
                          <a:srgbClr val="000000"/>
                        </a:solidFill>
                        <a:latin typeface="等线" panose="02010600030101010101" charset="-122"/>
                        <a:ea typeface="等线" panose="02010600030101010101" charset="-122"/>
                        <a:sym typeface="+mn-ea"/>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endParaRPr sz="1200" b="1" i="0">
                        <a:solidFill>
                          <a:srgbClr val="22C55E"/>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gridSpan="2">
                  <a:txBody>
                    <a:bodyPr/>
                    <a:p>
                      <a:pPr algn="ctr" fontAlgn="ctr"/>
                      <a:r>
                        <a:rPr lang="en-US" altLang="zh-CN" sz="1200" b="0" i="0">
                          <a:solidFill>
                            <a:srgbClr val="000000"/>
                          </a:solidFill>
                          <a:latin typeface="等线" panose="02010600030101010101" charset="-122"/>
                          <a:ea typeface="等线" panose="02010600030101010101" charset="-122"/>
                        </a:rPr>
                        <a:t>Supports water &amp; ice addition</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hMerge="1">
                  <a:tcPr>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r>
              <a:tr h="374015">
                <a:tc>
                  <a:txBody>
                    <a:bodyPr/>
                    <a:p>
                      <a:pPr algn="l" fontAlgn="ctr"/>
                      <a:r>
                        <a:rPr lang="en-US" altLang="zh-CN" sz="1200" b="1" i="0">
                          <a:solidFill>
                            <a:srgbClr val="000000"/>
                          </a:solidFill>
                          <a:latin typeface="等线" panose="02010600030101010101" charset="-122"/>
                          <a:ea typeface="等线" panose="02010600030101010101" charset="-122"/>
                        </a:rPr>
                        <a:t> Carton Size</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l" fontAlgn="ctr">
                        <a:buClrTx/>
                        <a:buSzTx/>
                        <a:buFontTx/>
                      </a:pPr>
                      <a:r>
                        <a:rPr lang="en-US" altLang="zh-CN" sz="1200" b="0" i="0">
                          <a:solidFill>
                            <a:srgbClr val="000000"/>
                          </a:solidFill>
                          <a:latin typeface="等线" panose="02010600030101010101" charset="-122"/>
                          <a:ea typeface="等线" panose="02010600030101010101" charset="-122"/>
                        </a:rPr>
                        <a:t>490*365*980mm</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endParaRPr sz="1200" b="1" i="0">
                        <a:solidFill>
                          <a:srgbClr val="22C55E"/>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gridSpan="2">
                  <a:txBody>
                    <a:bodyPr/>
                    <a:p>
                      <a:pPr algn="ctr" fontAlgn="ctr"/>
                      <a:r>
                        <a:rPr lang="en-US" altLang="zh-CN" sz="1200" b="0" i="0">
                          <a:solidFill>
                            <a:srgbClr val="000000"/>
                          </a:solidFill>
                          <a:latin typeface="等线" panose="02010600030101010101" charset="-122"/>
                          <a:ea typeface="等线" panose="02010600030101010101" charset="-122"/>
                        </a:rPr>
                        <a:t>Large 30L water tank</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hMerge="1">
                  <a:tcPr>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r>
              <a:tr h="352425">
                <a:tc>
                  <a:txBody>
                    <a:bodyPr/>
                    <a:p>
                      <a:pPr algn="l" fontAlgn="ctr"/>
                      <a:r>
                        <a:rPr lang="en-US" altLang="zh-CN" sz="1200" b="1" i="0">
                          <a:solidFill>
                            <a:srgbClr val="000000"/>
                          </a:solidFill>
                          <a:latin typeface="等线" panose="02010600030101010101" charset="-122"/>
                          <a:ea typeface="等线" panose="02010600030101010101" charset="-122"/>
                        </a:rPr>
                        <a:t> Control Mode</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l" fontAlgn="ctr"/>
                      <a:r>
                        <a:rPr lang="en-US" altLang="zh-CN" sz="1200" b="0" i="0">
                          <a:solidFill>
                            <a:srgbClr val="000000"/>
                          </a:solidFill>
                          <a:latin typeface="等线" panose="02010600030101010101" charset="-122"/>
                          <a:ea typeface="等线" panose="02010600030101010101" charset="-122"/>
                        </a:rPr>
                        <a:t>Button control</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r>
                        <a:rPr lang="en-US" altLang="zh-CN" sz="1200" b="1" i="0">
                          <a:solidFill>
                            <a:srgbClr val="22C55E"/>
                          </a:solidFill>
                          <a:latin typeface="等线" panose="02010600030101010101" charset="-122"/>
                          <a:ea typeface="等线" panose="02010600030101010101" charset="-122"/>
                        </a:rPr>
                        <a:t>✓</a:t>
                      </a:r>
                      <a:endParaRPr lang="en-US" altLang="zh-CN" sz="1200" b="1" i="0">
                        <a:solidFill>
                          <a:srgbClr val="22C55E"/>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gridSpan="2">
                  <a:txBody>
                    <a:bodyPr/>
                    <a:p>
                      <a:pPr algn="ctr" fontAlgn="ctr"/>
                      <a:r>
                        <a:rPr lang="en-US" altLang="zh-CN" sz="1200" b="0" i="0">
                          <a:solidFill>
                            <a:srgbClr val="000000"/>
                          </a:solidFill>
                          <a:latin typeface="等线" panose="02010600030101010101" charset="-122"/>
                          <a:ea typeface="等线" panose="02010600030101010101" charset="-122"/>
                        </a:rPr>
                        <a:t>suitable for commercial, household &amp; industrial use</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hMerge="1">
                  <a:tcPr>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r>
              <a:tr h="351790">
                <a:tc>
                  <a:txBody>
                    <a:bodyPr/>
                    <a:p>
                      <a:pPr algn="l" fontAlgn="ctr"/>
                      <a:r>
                        <a:rPr lang="en-US" altLang="zh-CN" sz="1200" b="1" i="0">
                          <a:solidFill>
                            <a:srgbClr val="000000"/>
                          </a:solidFill>
                          <a:latin typeface="等线" panose="02010600030101010101" charset="-122"/>
                          <a:ea typeface="等线" panose="02010600030101010101" charset="-122"/>
                        </a:rPr>
                        <a:t> Packing Qty.</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l" fontAlgn="ctr"/>
                      <a:r>
                        <a:rPr lang="en-US" altLang="zh-CN" sz="1200" b="0" i="0">
                          <a:solidFill>
                            <a:srgbClr val="000000"/>
                          </a:solidFill>
                          <a:latin typeface="等线" panose="02010600030101010101" charset="-122"/>
                          <a:ea typeface="等线" panose="02010600030101010101" charset="-122"/>
                        </a:rPr>
                        <a:t>1 pcs/ctn</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r>
                        <a:rPr lang="en-US" altLang="zh-CN" sz="1200" b="1" i="0">
                          <a:solidFill>
                            <a:srgbClr val="22C55E"/>
                          </a:solidFill>
                          <a:latin typeface="等线" panose="02010600030101010101" charset="-122"/>
                          <a:ea typeface="等线" panose="02010600030101010101" charset="-122"/>
                        </a:rPr>
                        <a:t>✓</a:t>
                      </a:r>
                      <a:endParaRPr lang="en-US" altLang="zh-CN" sz="1200" b="1" i="0">
                        <a:solidFill>
                          <a:srgbClr val="22C55E"/>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gridSpan="2">
                  <a:txBody>
                    <a:bodyPr/>
                    <a:p>
                      <a:pPr algn="ctr" fontAlgn="ctr"/>
                      <a:r>
                        <a:rPr lang="en-US" altLang="zh-CN" sz="1200">
                          <a:solidFill>
                            <a:srgbClr val="000000"/>
                          </a:solidFill>
                          <a:latin typeface="等线" panose="02010600030101010101" charset="-122"/>
                          <a:ea typeface="等线" panose="02010600030101010101" charset="-122"/>
                          <a:sym typeface="+mn-ea"/>
                        </a:rPr>
                        <a:t>Customizable colors</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hMerge="1">
                  <a:tcPr>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r>
              <a:tr h="352425">
                <a:tc>
                  <a:txBody>
                    <a:bodyPr/>
                    <a:p>
                      <a:pPr algn="l" fontAlgn="ctr"/>
                      <a:r>
                        <a:rPr lang="en-US" altLang="zh-CN" sz="1200" b="1" i="0">
                          <a:solidFill>
                            <a:srgbClr val="000000"/>
                          </a:solidFill>
                          <a:latin typeface="等线" panose="02010600030101010101" charset="-122"/>
                          <a:ea typeface="等线" panose="02010600030101010101" charset="-122"/>
                        </a:rPr>
                        <a:t>  Water Tank Capacity</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l" fontAlgn="ctr"/>
                      <a:r>
                        <a:rPr lang="en-US" altLang="zh-CN" sz="1200" b="0" i="0">
                          <a:solidFill>
                            <a:srgbClr val="000000"/>
                          </a:solidFill>
                          <a:latin typeface="等线" panose="02010600030101010101" charset="-122"/>
                          <a:ea typeface="等线" panose="02010600030101010101" charset="-122"/>
                        </a:rPr>
                        <a:t>30L</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endParaRPr lang="en-US" altLang="zh-CN" sz="1200" b="1" i="0">
                        <a:solidFill>
                          <a:srgbClr val="22C55E"/>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gridSpan="2">
                  <a:txBody>
                    <a:bodyPr/>
                    <a:p>
                      <a:pPr algn="ctr" fontAlgn="ctr"/>
                      <a:r>
                        <a:rPr lang="en-US" altLang="zh-CN" sz="1200" b="0" i="0">
                          <a:solidFill>
                            <a:srgbClr val="000000"/>
                          </a:solidFill>
                          <a:latin typeface="等线" panose="02010600030101010101" charset="-122"/>
                          <a:ea typeface="等线" panose="02010600030101010101" charset="-122"/>
                        </a:rPr>
                        <a:t>OEM &amp; ODM supported</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hMerge="1">
                  <a:tcPr>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r>
              <a:tr h="351790">
                <a:tc>
                  <a:txBody>
                    <a:bodyPr/>
                    <a:p>
                      <a:pPr algn="l" fontAlgn="ctr"/>
                      <a:r>
                        <a:rPr lang="en-US" altLang="zh-CN" sz="1200" b="1" i="0">
                          <a:solidFill>
                            <a:srgbClr val="000000"/>
                          </a:solidFill>
                          <a:latin typeface="等线" panose="02010600030101010101" charset="-122"/>
                          <a:ea typeface="等线" panose="02010600030101010101" charset="-122"/>
                        </a:rPr>
                        <a:t> Other Functions</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l" fontAlgn="ct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l" fontAlgn="ctr"/>
                      <a:endParaRPr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gridSpan="2">
                  <a:txBody>
                    <a:bodyPr/>
                    <a:p>
                      <a:pPr algn="ctr" fontAlgn="ctr"/>
                      <a:r>
                        <a:rPr lang="en-US" altLang="zh-CN" sz="1200" b="0" i="0">
                          <a:solidFill>
                            <a:srgbClr val="000000"/>
                          </a:solidFill>
                          <a:latin typeface="等线" panose="02010600030101010101" charset="-122"/>
                          <a:ea typeface="等线" panose="02010600030101010101" charset="-122"/>
                        </a:rPr>
                        <a:t>Carton color is customizable</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hMerge="1">
                  <a:tcPr>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r>
              <a:tr h="542925">
                <a:tc>
                  <a:txBody>
                    <a:bodyPr/>
                    <a:p>
                      <a:pPr algn="ctr" fontAlgn="ctr"/>
                      <a:r>
                        <a:rPr lang="en-US" altLang="zh-CN" sz="1300" b="1" i="0">
                          <a:solidFill>
                            <a:srgbClr val="FFFFFF"/>
                          </a:solidFill>
                          <a:latin typeface="等线" panose="02010600030101010101" charset="-122"/>
                          <a:ea typeface="等线" panose="02010600030101010101" charset="-122"/>
                        </a:rPr>
                        <a:t>Packing Data</a:t>
                      </a:r>
                      <a:endParaRPr lang="en-US" altLang="zh-CN" sz="1300" b="1" i="0">
                        <a:solidFill>
                          <a:srgbClr val="FFFFFF"/>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1A365D"/>
                    </a:solidFill>
                  </a:tcPr>
                </a:tc>
                <a:tc>
                  <a:txBody>
                    <a:bodyPr/>
                    <a:p>
                      <a:pPr algn="l" fontAlgn="ctr"/>
                      <a:endParaRPr sz="13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1A365D"/>
                    </a:solidFill>
                  </a:tcPr>
                </a:tc>
                <a:tc gridSpan="3">
                  <a:txBody>
                    <a:bodyPr/>
                    <a:p>
                      <a:pPr algn="ctr" fontAlgn="ctr"/>
                      <a:r>
                        <a:rPr lang="en-US" altLang="zh-CN" sz="1300" b="1" i="0">
                          <a:solidFill>
                            <a:srgbClr val="FFFFFF"/>
                          </a:solidFill>
                          <a:latin typeface="等线" panose="02010600030101010101" charset="-122"/>
                          <a:ea typeface="等线" panose="02010600030101010101" charset="-122"/>
                        </a:rPr>
                        <a:t>Packing Quantity</a:t>
                      </a:r>
                      <a:r>
                        <a:rPr lang="zh-CN" altLang="en-US" sz="1300" b="1" i="0">
                          <a:solidFill>
                            <a:srgbClr val="FFFFFF"/>
                          </a:solidFill>
                          <a:latin typeface="等线" panose="02010600030101010101" charset="-122"/>
                          <a:ea typeface="等线" panose="02010600030101010101" charset="-122"/>
                        </a:rPr>
                        <a:t>（</a:t>
                      </a:r>
                      <a:r>
                        <a:rPr lang="en-US" altLang="zh-CN" sz="1300" b="1" i="0">
                          <a:solidFill>
                            <a:srgbClr val="FFFFFF"/>
                          </a:solidFill>
                          <a:latin typeface="等线" panose="02010600030101010101" charset="-122"/>
                          <a:ea typeface="等线" panose="02010600030101010101" charset="-122"/>
                        </a:rPr>
                        <a:t>pcs </a:t>
                      </a:r>
                      <a:r>
                        <a:rPr lang="zh-CN" altLang="en-US" sz="1300" b="1" i="0">
                          <a:solidFill>
                            <a:srgbClr val="FFFFFF"/>
                          </a:solidFill>
                          <a:latin typeface="等线" panose="02010600030101010101" charset="-122"/>
                          <a:ea typeface="等线" panose="02010600030101010101" charset="-122"/>
                        </a:rPr>
                        <a:t>）</a:t>
                      </a:r>
                      <a:endParaRPr lang="zh-CN" altLang="en-US" sz="1300" b="1" i="0">
                        <a:solidFill>
                          <a:srgbClr val="FFFFFF"/>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1A365D"/>
                    </a:solidFill>
                  </a:tcPr>
                </a:tc>
                <a:tc hMerge="1">
                  <a:tcP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c hMerge="1">
                  <a:tcPr>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r>
              <a:tr h="542290">
                <a:tc>
                  <a:txBody>
                    <a:bodyPr/>
                    <a:p>
                      <a:pPr algn="ctr" fontAlgn="ctr"/>
                      <a:r>
                        <a:rPr lang="en-US" altLang="zh-CN" sz="1200" b="1" i="0">
                          <a:solidFill>
                            <a:srgbClr val="000000"/>
                          </a:solidFill>
                          <a:latin typeface="等线" panose="02010600030101010101" charset="-122"/>
                          <a:ea typeface="等线" panose="02010600030101010101" charset="-122"/>
                        </a:rPr>
                        <a:t>Specifications</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r>
                        <a:rPr lang="en-US" altLang="zh-CN" sz="1200" b="1" i="0">
                          <a:solidFill>
                            <a:srgbClr val="000000"/>
                          </a:solidFill>
                          <a:latin typeface="等线" panose="02010600030101010101" charset="-122"/>
                          <a:ea typeface="等线" panose="02010600030101010101" charset="-122"/>
                        </a:rPr>
                        <a:t>G.W /N.W(KG)</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r>
                        <a:rPr lang="en-US" altLang="zh-CN" sz="1200" b="1" i="0">
                          <a:solidFill>
                            <a:srgbClr val="000000"/>
                          </a:solidFill>
                          <a:latin typeface="等线" panose="02010600030101010101" charset="-122"/>
                          <a:ea typeface="等线" panose="02010600030101010101" charset="-122"/>
                        </a:rPr>
                        <a:t>20GP</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r>
                        <a:rPr lang="en-US" altLang="zh-CN" sz="1200" b="1" i="0">
                          <a:solidFill>
                            <a:srgbClr val="000000"/>
                          </a:solidFill>
                          <a:latin typeface="等线" panose="02010600030101010101" charset="-122"/>
                          <a:ea typeface="等线" panose="02010600030101010101" charset="-122"/>
                        </a:rPr>
                        <a:t>40GP</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r>
                        <a:rPr lang="en-US" altLang="zh-CN" sz="1200" b="1" i="0">
                          <a:solidFill>
                            <a:srgbClr val="000000"/>
                          </a:solidFill>
                          <a:latin typeface="等线" panose="02010600030101010101" charset="-122"/>
                          <a:ea typeface="等线" panose="02010600030101010101" charset="-122"/>
                        </a:rPr>
                        <a:t>40HQ</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r>
              <a:tr h="532130">
                <a:tc>
                  <a:txBody>
                    <a:bodyPr/>
                    <a:p>
                      <a:pPr algn="ctr" fontAlgn="ctr"/>
                      <a:r>
                        <a:rPr lang="en-US" altLang="zh-CN" sz="1200" b="1">
                          <a:solidFill>
                            <a:srgbClr val="000000"/>
                          </a:solidFill>
                          <a:latin typeface="等线" panose="02010600030101010101" charset="-122"/>
                          <a:ea typeface="等线" panose="02010600030101010101" charset="-122"/>
                          <a:sym typeface="+mn-ea"/>
                        </a:rPr>
                        <a:t>Air Cooler</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r>
                        <a:rPr lang="en-US" altLang="zh-CN" sz="1200" b="0" i="0">
                          <a:solidFill>
                            <a:srgbClr val="000000"/>
                          </a:solidFill>
                          <a:latin typeface="等线" panose="02010600030101010101" charset="-122"/>
                          <a:ea typeface="等线" panose="02010600030101010101" charset="-122"/>
                        </a:rPr>
                        <a:t>10.6/8.6</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r>
                        <a:rPr lang="en-US" altLang="zh-CN" sz="1100" b="0" i="0">
                          <a:solidFill>
                            <a:srgbClr val="000000"/>
                          </a:solidFill>
                          <a:latin typeface="宋体" panose="02010600030101010101" pitchFamily="2" charset="-122"/>
                          <a:ea typeface="宋体" panose="02010600030101010101" pitchFamily="2" charset="-122"/>
                        </a:rPr>
                        <a:t>120</a:t>
                      </a:r>
                      <a:r>
                        <a:rPr lang="en-US" altLang="zh-CN" sz="1100" b="0" i="0">
                          <a:solidFill>
                            <a:srgbClr val="000000"/>
                          </a:solidFill>
                          <a:latin typeface="宋体" panose="02010600030101010101" pitchFamily="2" charset="-122"/>
                          <a:ea typeface="宋体" panose="02010600030101010101" pitchFamily="2" charset="-122"/>
                        </a:rPr>
                        <a:t> </a:t>
                      </a:r>
                      <a:endParaRPr lang="en-US" altLang="zh-CN" sz="1100" b="0" i="0">
                        <a:solidFill>
                          <a:srgbClr val="000000"/>
                        </a:solidFill>
                        <a:latin typeface="宋体" panose="02010600030101010101" pitchFamily="2" charset="-122"/>
                        <a:ea typeface="宋体" panose="02010600030101010101" pitchFamily="2"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r>
                        <a:rPr lang="en-US" altLang="zh-CN" sz="1100" b="0" i="0">
                          <a:solidFill>
                            <a:srgbClr val="000000"/>
                          </a:solidFill>
                          <a:latin typeface="宋体" panose="02010600030101010101" pitchFamily="2" charset="-122"/>
                          <a:ea typeface="宋体" panose="02010600030101010101" pitchFamily="2" charset="-122"/>
                        </a:rPr>
                        <a:t>263</a:t>
                      </a:r>
                      <a:r>
                        <a:rPr lang="en-US" altLang="zh-CN" sz="1100" b="0" i="0">
                          <a:solidFill>
                            <a:srgbClr val="000000"/>
                          </a:solidFill>
                          <a:latin typeface="宋体" panose="02010600030101010101" pitchFamily="2" charset="-122"/>
                          <a:ea typeface="宋体" panose="02010600030101010101" pitchFamily="2" charset="-122"/>
                        </a:rPr>
                        <a:t> </a:t>
                      </a:r>
                      <a:endParaRPr lang="en-US" altLang="zh-CN" sz="1100" b="0" i="0">
                        <a:solidFill>
                          <a:srgbClr val="000000"/>
                        </a:solidFill>
                        <a:latin typeface="宋体" panose="02010600030101010101" pitchFamily="2" charset="-122"/>
                        <a:ea typeface="宋体" panose="02010600030101010101" pitchFamily="2"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r>
                        <a:rPr lang="en-US" altLang="zh-CN" sz="1100" b="0" i="0">
                          <a:solidFill>
                            <a:srgbClr val="000000"/>
                          </a:solidFill>
                          <a:latin typeface="宋体" panose="02010600030101010101" pitchFamily="2" charset="-122"/>
                          <a:ea typeface="宋体" panose="02010600030101010101" pitchFamily="2" charset="-122"/>
                        </a:rPr>
                        <a:t>325</a:t>
                      </a:r>
                      <a:r>
                        <a:rPr lang="en-US" altLang="zh-CN" sz="1100" b="0" i="0">
                          <a:solidFill>
                            <a:srgbClr val="000000"/>
                          </a:solidFill>
                          <a:latin typeface="宋体" panose="02010600030101010101" pitchFamily="2" charset="-122"/>
                          <a:ea typeface="宋体" panose="02010600030101010101" pitchFamily="2" charset="-122"/>
                        </a:rPr>
                        <a:t> </a:t>
                      </a:r>
                      <a:endParaRPr lang="en-US" altLang="zh-CN" sz="1100" b="0" i="0">
                        <a:solidFill>
                          <a:srgbClr val="000000"/>
                        </a:solidFill>
                        <a:latin typeface="宋体" panose="02010600030101010101" pitchFamily="2" charset="-122"/>
                        <a:ea typeface="宋体" panose="02010600030101010101" pitchFamily="2"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r>
            </a:tbl>
          </a:graphicData>
        </a:graphic>
      </p:graphicFrame>
      <p:pic>
        <p:nvPicPr>
          <p:cNvPr id="3" name="图片 2" descr="59-透"/>
          <p:cNvPicPr>
            <a:picLocks noChangeAspect="1"/>
          </p:cNvPicPr>
          <p:nvPr/>
        </p:nvPicPr>
        <p:blipFill>
          <a:blip r:embed="rId1"/>
          <a:stretch>
            <a:fillRect/>
          </a:stretch>
        </p:blipFill>
        <p:spPr>
          <a:xfrm>
            <a:off x="6103620" y="-20955"/>
            <a:ext cx="6858000" cy="6858000"/>
          </a:xfrm>
          <a:prstGeom prst="rect">
            <a:avLst/>
          </a:prstGeom>
        </p:spPr>
      </p:pic>
    </p:spTree>
    <p:custDataLst>
      <p:tags r:id="rId2"/>
    </p:custData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5" name="表格 14"/>
          <p:cNvGraphicFramePr/>
          <p:nvPr/>
        </p:nvGraphicFramePr>
        <p:xfrm>
          <a:off x="15240" y="-20955"/>
          <a:ext cx="6913880" cy="6246495"/>
        </p:xfrm>
        <a:graphic>
          <a:graphicData uri="http://schemas.openxmlformats.org/drawingml/2006/table">
            <a:tbl>
              <a:tblPr/>
              <a:tblGrid>
                <a:gridCol w="1387475"/>
                <a:gridCol w="1941830"/>
                <a:gridCol w="1122680"/>
                <a:gridCol w="602615"/>
                <a:gridCol w="1859280"/>
              </a:tblGrid>
              <a:tr h="1042035">
                <a:tc gridSpan="5">
                  <a:txBody>
                    <a:bodyPr/>
                    <a:p>
                      <a:pPr algn="ctr" fontAlgn="ctr"/>
                      <a:r>
                        <a:rPr lang="en-US" altLang="zh-CN" sz="1700" b="1">
                          <a:solidFill>
                            <a:srgbClr val="000000"/>
                          </a:solidFill>
                          <a:latin typeface="等线" panose="02010600030101010101" charset="-122"/>
                          <a:ea typeface="等线" panose="02010600030101010101" charset="-122"/>
                          <a:sym typeface="+mn-ea"/>
                        </a:rPr>
                        <a:t>Specifications</a:t>
                      </a:r>
                      <a:r>
                        <a:rPr lang="zh-CN" altLang="en-US" sz="1700" b="1">
                          <a:solidFill>
                            <a:srgbClr val="000000"/>
                          </a:solidFill>
                          <a:latin typeface="等线" panose="02010600030101010101" charset="-122"/>
                          <a:ea typeface="等线" panose="02010600030101010101" charset="-122"/>
                          <a:sym typeface="+mn-ea"/>
                        </a:rPr>
                        <a:t>：</a:t>
                      </a:r>
                      <a:r>
                        <a:rPr lang="en-US" altLang="zh-CN" sz="1700" b="1">
                          <a:solidFill>
                            <a:srgbClr val="000000"/>
                          </a:solidFill>
                          <a:latin typeface="等线" panose="02010600030101010101" charset="-122"/>
                          <a:ea typeface="等线" panose="02010600030101010101" charset="-122"/>
                          <a:sym typeface="+mn-ea"/>
                        </a:rPr>
                        <a:t> Air Cooler-KTS-G1806</a:t>
                      </a:r>
                      <a:endParaRPr lang="en-US" altLang="zh-CN" sz="1700" b="1">
                        <a:solidFill>
                          <a:srgbClr val="000000"/>
                        </a:solidFill>
                        <a:latin typeface="等线" panose="02010600030101010101" charset="-122"/>
                        <a:ea typeface="等线" panose="02010600030101010101" charset="-122"/>
                        <a:sym typeface="+mn-ea"/>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hMerge="1">
                  <a:tcP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c hMerge="1">
                  <a:tcP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c hMerge="1">
                  <a:tcP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c hMerge="1">
                  <a:tcPr>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r>
              <a:tr h="396240">
                <a:tc gridSpan="2">
                  <a:txBody>
                    <a:bodyPr/>
                    <a:p>
                      <a:pPr algn="ctr" fontAlgn="ctr"/>
                      <a:r>
                        <a:rPr lang="en-US" altLang="zh-CN" sz="1300" b="1" i="0">
                          <a:solidFill>
                            <a:srgbClr val="FFFFFF"/>
                          </a:solidFill>
                          <a:latin typeface="等线" panose="02010600030101010101" charset="-122"/>
                          <a:ea typeface="等线" panose="02010600030101010101" charset="-122"/>
                        </a:rPr>
                        <a:t>Product Specifications</a:t>
                      </a:r>
                      <a:endParaRPr lang="en-US" altLang="zh-CN" sz="1300" b="1" i="0">
                        <a:solidFill>
                          <a:srgbClr val="FFFFFF"/>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1A365D"/>
                    </a:solidFill>
                  </a:tcPr>
                </a:tc>
                <a:tc hMerge="1">
                  <a:tcPr>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c>
                  <a:txBody>
                    <a:bodyPr/>
                    <a:p>
                      <a:pPr algn="l" fontAlgn="ctr"/>
                      <a:r>
                        <a:rPr lang="en-US" altLang="zh-CN" sz="1300" b="1" i="0">
                          <a:solidFill>
                            <a:srgbClr val="FFFFFF"/>
                          </a:solidFill>
                          <a:latin typeface="等线" panose="02010600030101010101" charset="-122"/>
                          <a:ea typeface="等线" panose="02010600030101010101" charset="-122"/>
                        </a:rPr>
                        <a:t>Customizable</a:t>
                      </a:r>
                      <a:endParaRPr lang="en-US" altLang="zh-CN" sz="1300" b="1" i="0">
                        <a:solidFill>
                          <a:srgbClr val="FFFFFF"/>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1A365D"/>
                    </a:solidFill>
                  </a:tcPr>
                </a:tc>
                <a:tc gridSpan="2">
                  <a:txBody>
                    <a:bodyPr/>
                    <a:p>
                      <a:pPr algn="ctr" fontAlgn="ctr"/>
                      <a:r>
                        <a:rPr lang="en-US" altLang="zh-CN" sz="1300" b="1" i="0">
                          <a:solidFill>
                            <a:srgbClr val="FFFFFF"/>
                          </a:solidFill>
                          <a:latin typeface="等线" panose="02010600030101010101" charset="-122"/>
                          <a:ea typeface="等线" panose="02010600030101010101" charset="-122"/>
                        </a:rPr>
                        <a:t>Product Selling Points</a:t>
                      </a:r>
                      <a:endParaRPr lang="en-US" altLang="zh-CN" sz="1300" b="1" i="0">
                        <a:solidFill>
                          <a:srgbClr val="FFFFFF"/>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1A365D"/>
                    </a:solidFill>
                  </a:tcPr>
                </a:tc>
                <a:tc hMerge="1">
                  <a:tcPr>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r>
              <a:tr h="351790">
                <a:tc>
                  <a:txBody>
                    <a:bodyPr/>
                    <a:p>
                      <a:pPr algn="l" fontAlgn="ctr"/>
                      <a:r>
                        <a:rPr lang="en-US" altLang="zh-CN" sz="1200" b="1" i="0">
                          <a:solidFill>
                            <a:srgbClr val="000000"/>
                          </a:solidFill>
                          <a:latin typeface="等线" panose="02010600030101010101" charset="-122"/>
                          <a:ea typeface="等线" panose="02010600030101010101" charset="-122"/>
                        </a:rPr>
                        <a:t> Rated Voltage</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l" fontAlgn="ctr"/>
                      <a:r>
                        <a:rPr lang="en-US" altLang="zh-CN" sz="1200" b="0" i="0">
                          <a:solidFill>
                            <a:srgbClr val="000000"/>
                          </a:solidFill>
                          <a:latin typeface="等线" panose="02010600030101010101" charset="-122"/>
                          <a:ea typeface="等线" panose="02010600030101010101" charset="-122"/>
                        </a:rPr>
                        <a:t>220V~50Hz</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r>
                        <a:rPr lang="en-US" altLang="zh-CN" sz="1200" b="1" i="0">
                          <a:solidFill>
                            <a:srgbClr val="22C55E"/>
                          </a:solidFill>
                          <a:latin typeface="等线" panose="02010600030101010101" charset="-122"/>
                          <a:ea typeface="等线" panose="02010600030101010101" charset="-122"/>
                        </a:rPr>
                        <a:t>✓</a:t>
                      </a:r>
                      <a:endParaRPr lang="en-US" altLang="zh-CN" sz="1200" b="1" i="0">
                        <a:solidFill>
                          <a:srgbClr val="22C55E"/>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gridSpan="2">
                  <a:txBody>
                    <a:bodyPr/>
                    <a:p>
                      <a:pPr algn="ctr" fontAlgn="ctr"/>
                      <a:r>
                        <a:rPr lang="en-US" altLang="zh-CN" sz="1200">
                          <a:solidFill>
                            <a:srgbClr val="000000"/>
                          </a:solidFill>
                          <a:latin typeface="等线" panose="02010600030101010101" charset="-122"/>
                          <a:ea typeface="等线" panose="02010600030101010101" charset="-122"/>
                          <a:sym typeface="+mn-ea"/>
                        </a:rPr>
                        <a:t>4- speed levels</a:t>
                      </a:r>
                      <a:endParaRPr lang="en-US" altLang="zh-CN" sz="1200">
                        <a:solidFill>
                          <a:srgbClr val="000000"/>
                        </a:solidFill>
                        <a:latin typeface="等线" panose="02010600030101010101" charset="-122"/>
                        <a:ea typeface="等线" panose="02010600030101010101" charset="-122"/>
                        <a:sym typeface="+mn-ea"/>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hMerge="1">
                  <a:tcPr>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r>
              <a:tr h="352425">
                <a:tc>
                  <a:txBody>
                    <a:bodyPr/>
                    <a:p>
                      <a:pPr algn="l" fontAlgn="ctr"/>
                      <a:r>
                        <a:rPr lang="en-US" altLang="zh-CN" sz="1200" b="1" i="0">
                          <a:solidFill>
                            <a:srgbClr val="000000"/>
                          </a:solidFill>
                          <a:latin typeface="等线" panose="02010600030101010101" charset="-122"/>
                          <a:ea typeface="等线" panose="02010600030101010101" charset="-122"/>
                        </a:rPr>
                        <a:t> Rated Power</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l" fontAlgn="ctr"/>
                      <a:r>
                        <a:rPr lang="en-US" altLang="zh-CN" sz="1200" b="0" i="0">
                          <a:solidFill>
                            <a:srgbClr val="000000"/>
                          </a:solidFill>
                          <a:latin typeface="等线" panose="02010600030101010101" charset="-122"/>
                          <a:ea typeface="等线" panose="02010600030101010101" charset="-122"/>
                        </a:rPr>
                        <a:t>100W</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r>
                        <a:rPr lang="en-US" altLang="zh-CN" sz="1200" b="1" i="0">
                          <a:solidFill>
                            <a:srgbClr val="22C55E"/>
                          </a:solidFill>
                          <a:latin typeface="等线" panose="02010600030101010101" charset="-122"/>
                          <a:ea typeface="等线" panose="02010600030101010101" charset="-122"/>
                        </a:rPr>
                        <a:t>✓</a:t>
                      </a:r>
                      <a:endParaRPr lang="en-US" altLang="zh-CN" sz="1200" b="1" i="0">
                        <a:solidFill>
                          <a:srgbClr val="22C55E"/>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gridSpan="2">
                  <a:txBody>
                    <a:bodyPr/>
                    <a:p>
                      <a:pPr algn="ctr" fontAlgn="ctr"/>
                      <a:r>
                        <a:rPr lang="en-US" altLang="zh-CN" sz="1200" b="0" i="0">
                          <a:solidFill>
                            <a:srgbClr val="000000"/>
                          </a:solidFill>
                          <a:latin typeface="等线" panose="02010600030101010101" charset="-122"/>
                          <a:ea typeface="等线" panose="02010600030101010101" charset="-122"/>
                        </a:rPr>
                        <a:t>Left &amp; right oscillation</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hMerge="1">
                  <a:tcPr>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r>
              <a:tr h="351790">
                <a:tc>
                  <a:txBody>
                    <a:bodyPr/>
                    <a:p>
                      <a:pPr algn="l" fontAlgn="ctr"/>
                      <a:r>
                        <a:rPr lang="en-US" altLang="zh-CN" sz="1200" b="1" i="0">
                          <a:solidFill>
                            <a:srgbClr val="000000"/>
                          </a:solidFill>
                          <a:latin typeface="等线" panose="02010600030101010101" charset="-122"/>
                          <a:ea typeface="等线" panose="02010600030101010101" charset="-122"/>
                        </a:rPr>
                        <a:t> Body Material</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l" fontAlgn="ctr"/>
                      <a:r>
                        <a:rPr lang="en-US" altLang="zh-CN" sz="1200">
                          <a:solidFill>
                            <a:srgbClr val="000000"/>
                          </a:solidFill>
                          <a:latin typeface="等线" panose="02010600030101010101" charset="-122"/>
                          <a:ea typeface="等线" panose="02010600030101010101" charset="-122"/>
                          <a:sym typeface="+mn-ea"/>
                        </a:rPr>
                        <a:t>Polypropylene (PP)</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r>
                        <a:rPr lang="en-US" altLang="zh-CN" sz="1200" b="1" i="0">
                          <a:solidFill>
                            <a:srgbClr val="22C55E"/>
                          </a:solidFill>
                          <a:latin typeface="等线" panose="02010600030101010101" charset="-122"/>
                          <a:ea typeface="等线" panose="02010600030101010101" charset="-122"/>
                        </a:rPr>
                        <a:t>✓</a:t>
                      </a:r>
                      <a:endParaRPr lang="en-US" altLang="zh-CN" sz="1200" b="1" i="0">
                        <a:solidFill>
                          <a:srgbClr val="22C55E"/>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gridSpan="2">
                  <a:txBody>
                    <a:bodyPr/>
                    <a:p>
                      <a:pPr algn="ctr" fontAlgn="ctr"/>
                      <a:r>
                        <a:rPr lang="en-US" altLang="zh-CN" sz="1200" b="0" i="0">
                          <a:solidFill>
                            <a:srgbClr val="000000"/>
                          </a:solidFill>
                          <a:latin typeface="等线" panose="02010600030101010101" charset="-122"/>
                          <a:ea typeface="等线" panose="02010600030101010101" charset="-122"/>
                        </a:rPr>
                        <a:t>Universal casters, easy to move</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hMerge="1">
                  <a:tcPr>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r>
              <a:tr h="352425">
                <a:tc>
                  <a:txBody>
                    <a:bodyPr/>
                    <a:p>
                      <a:pPr algn="l" fontAlgn="ctr"/>
                      <a:r>
                        <a:rPr lang="en-US" altLang="zh-CN" sz="1200" b="1" i="0">
                          <a:solidFill>
                            <a:srgbClr val="000000"/>
                          </a:solidFill>
                          <a:latin typeface="等线" panose="02010600030101010101" charset="-122"/>
                          <a:ea typeface="等线" panose="02010600030101010101" charset="-122"/>
                        </a:rPr>
                        <a:t> Product Size</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l" fontAlgn="ctr">
                        <a:buClrTx/>
                        <a:buSzTx/>
                        <a:buFontTx/>
                      </a:pPr>
                      <a:r>
                        <a:rPr lang="en-US" altLang="zh-CN" sz="1200">
                          <a:solidFill>
                            <a:srgbClr val="000000"/>
                          </a:solidFill>
                          <a:latin typeface="等线" panose="02010600030101010101" charset="-122"/>
                          <a:ea typeface="等线" panose="02010600030101010101" charset="-122"/>
                          <a:sym typeface="+mn-ea"/>
                        </a:rPr>
                        <a:t>470*350*1090mm</a:t>
                      </a:r>
                      <a:endParaRPr lang="en-US" altLang="zh-CN" sz="1200" b="0" i="0">
                        <a:solidFill>
                          <a:srgbClr val="000000"/>
                        </a:solidFill>
                        <a:latin typeface="等线" panose="02010600030101010101" charset="-122"/>
                        <a:ea typeface="等线" panose="02010600030101010101" charset="-122"/>
                        <a:sym typeface="+mn-ea"/>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endParaRPr sz="1200" b="1" i="0">
                        <a:solidFill>
                          <a:srgbClr val="22C55E"/>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gridSpan="2">
                  <a:txBody>
                    <a:bodyPr/>
                    <a:p>
                      <a:pPr algn="ctr" fontAlgn="ctr"/>
                      <a:r>
                        <a:rPr lang="en-US" altLang="zh-CN" sz="1200" b="0" i="0">
                          <a:solidFill>
                            <a:srgbClr val="000000"/>
                          </a:solidFill>
                          <a:latin typeface="等线" panose="02010600030101010101" charset="-122"/>
                          <a:ea typeface="等线" panose="02010600030101010101" charset="-122"/>
                        </a:rPr>
                        <a:t>Supports water &amp; ice addition</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hMerge="1">
                  <a:tcPr>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r>
              <a:tr h="374015">
                <a:tc>
                  <a:txBody>
                    <a:bodyPr/>
                    <a:p>
                      <a:pPr algn="l" fontAlgn="ctr"/>
                      <a:r>
                        <a:rPr lang="en-US" altLang="zh-CN" sz="1200" b="1" i="0">
                          <a:solidFill>
                            <a:srgbClr val="000000"/>
                          </a:solidFill>
                          <a:latin typeface="等线" panose="02010600030101010101" charset="-122"/>
                          <a:ea typeface="等线" panose="02010600030101010101" charset="-122"/>
                        </a:rPr>
                        <a:t> Carton Size</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l" fontAlgn="ctr">
                        <a:buClrTx/>
                        <a:buSzTx/>
                        <a:buFontTx/>
                      </a:pPr>
                      <a:r>
                        <a:rPr lang="en-US" altLang="zh-CN" sz="1200">
                          <a:solidFill>
                            <a:srgbClr val="000000"/>
                          </a:solidFill>
                          <a:latin typeface="等线" panose="02010600030101010101" charset="-122"/>
                          <a:ea typeface="等线" panose="02010600030101010101" charset="-122"/>
                          <a:sym typeface="+mn-ea"/>
                        </a:rPr>
                        <a:t>520*410*1080mm</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endParaRPr sz="1200" b="1" i="0">
                        <a:solidFill>
                          <a:srgbClr val="22C55E"/>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gridSpan="2">
                  <a:txBody>
                    <a:bodyPr/>
                    <a:p>
                      <a:pPr algn="ctr" fontAlgn="ctr"/>
                      <a:r>
                        <a:rPr lang="en-US" altLang="zh-CN" sz="1200" b="0" i="0">
                          <a:solidFill>
                            <a:srgbClr val="000000"/>
                          </a:solidFill>
                          <a:latin typeface="等线" panose="02010600030101010101" charset="-122"/>
                          <a:ea typeface="等线" panose="02010600030101010101" charset="-122"/>
                        </a:rPr>
                        <a:t>Large 45L water tank</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hMerge="1">
                  <a:tcPr>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r>
              <a:tr h="352425">
                <a:tc>
                  <a:txBody>
                    <a:bodyPr/>
                    <a:p>
                      <a:pPr algn="l" fontAlgn="ctr"/>
                      <a:r>
                        <a:rPr lang="en-US" altLang="zh-CN" sz="1200" b="1" i="0">
                          <a:solidFill>
                            <a:srgbClr val="000000"/>
                          </a:solidFill>
                          <a:latin typeface="等线" panose="02010600030101010101" charset="-122"/>
                          <a:ea typeface="等线" panose="02010600030101010101" charset="-122"/>
                        </a:rPr>
                        <a:t> Control Mode</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l" fontAlgn="ctr"/>
                      <a:r>
                        <a:rPr lang="en-US" altLang="zh-CN" sz="1200" b="0" i="0">
                          <a:solidFill>
                            <a:srgbClr val="000000"/>
                          </a:solidFill>
                          <a:latin typeface="等线" panose="02010600030101010101" charset="-122"/>
                          <a:ea typeface="等线" panose="02010600030101010101" charset="-122"/>
                        </a:rPr>
                        <a:t>Button control</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r>
                        <a:rPr lang="en-US" altLang="zh-CN" sz="1200" b="1" i="0">
                          <a:solidFill>
                            <a:srgbClr val="22C55E"/>
                          </a:solidFill>
                          <a:latin typeface="等线" panose="02010600030101010101" charset="-122"/>
                          <a:ea typeface="等线" panose="02010600030101010101" charset="-122"/>
                        </a:rPr>
                        <a:t>✓</a:t>
                      </a:r>
                      <a:endParaRPr lang="en-US" altLang="zh-CN" sz="1200" b="1" i="0">
                        <a:solidFill>
                          <a:srgbClr val="22C55E"/>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gridSpan="2">
                  <a:txBody>
                    <a:bodyPr/>
                    <a:p>
                      <a:pPr algn="ctr" fontAlgn="ctr"/>
                      <a:r>
                        <a:rPr lang="en-US" altLang="zh-CN" sz="1200" b="0" i="0">
                          <a:solidFill>
                            <a:srgbClr val="000000"/>
                          </a:solidFill>
                          <a:latin typeface="等线" panose="02010600030101010101" charset="-122"/>
                          <a:ea typeface="等线" panose="02010600030101010101" charset="-122"/>
                        </a:rPr>
                        <a:t>suitable for commercial, household &amp; industrial use</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hMerge="1">
                  <a:tcPr>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r>
              <a:tr h="351790">
                <a:tc>
                  <a:txBody>
                    <a:bodyPr/>
                    <a:p>
                      <a:pPr algn="l" fontAlgn="ctr"/>
                      <a:r>
                        <a:rPr lang="en-US" altLang="zh-CN" sz="1200" b="1" i="0">
                          <a:solidFill>
                            <a:srgbClr val="000000"/>
                          </a:solidFill>
                          <a:latin typeface="等线" panose="02010600030101010101" charset="-122"/>
                          <a:ea typeface="等线" panose="02010600030101010101" charset="-122"/>
                        </a:rPr>
                        <a:t> Packing Qty.</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l" fontAlgn="ctr"/>
                      <a:r>
                        <a:rPr lang="en-US" altLang="zh-CN" sz="1200" b="0" i="0">
                          <a:solidFill>
                            <a:srgbClr val="000000"/>
                          </a:solidFill>
                          <a:latin typeface="等线" panose="02010600030101010101" charset="-122"/>
                          <a:ea typeface="等线" panose="02010600030101010101" charset="-122"/>
                        </a:rPr>
                        <a:t>1 pcs/ctn</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r>
                        <a:rPr lang="en-US" altLang="zh-CN" sz="1200" b="1" i="0">
                          <a:solidFill>
                            <a:srgbClr val="22C55E"/>
                          </a:solidFill>
                          <a:latin typeface="等线" panose="02010600030101010101" charset="-122"/>
                          <a:ea typeface="等线" panose="02010600030101010101" charset="-122"/>
                        </a:rPr>
                        <a:t>✓</a:t>
                      </a:r>
                      <a:endParaRPr lang="en-US" altLang="zh-CN" sz="1200" b="1" i="0">
                        <a:solidFill>
                          <a:srgbClr val="22C55E"/>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gridSpan="2">
                  <a:txBody>
                    <a:bodyPr/>
                    <a:p>
                      <a:pPr algn="ctr" fontAlgn="ctr"/>
                      <a:r>
                        <a:rPr lang="en-US" altLang="zh-CN" sz="1200">
                          <a:solidFill>
                            <a:srgbClr val="000000"/>
                          </a:solidFill>
                          <a:latin typeface="等线" panose="02010600030101010101" charset="-122"/>
                          <a:ea typeface="等线" panose="02010600030101010101" charset="-122"/>
                          <a:sym typeface="+mn-ea"/>
                        </a:rPr>
                        <a:t>Customizable colors</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hMerge="1">
                  <a:tcPr>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r>
              <a:tr h="352425">
                <a:tc>
                  <a:txBody>
                    <a:bodyPr/>
                    <a:p>
                      <a:pPr algn="l" fontAlgn="ctr"/>
                      <a:r>
                        <a:rPr lang="en-US" altLang="zh-CN" sz="1200" b="1" i="0">
                          <a:solidFill>
                            <a:srgbClr val="000000"/>
                          </a:solidFill>
                          <a:latin typeface="等线" panose="02010600030101010101" charset="-122"/>
                          <a:ea typeface="等线" panose="02010600030101010101" charset="-122"/>
                        </a:rPr>
                        <a:t>  Water Tank Capacity</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l" fontAlgn="ctr"/>
                      <a:r>
                        <a:rPr lang="en-US" altLang="zh-CN" sz="1200" b="0" i="0">
                          <a:solidFill>
                            <a:srgbClr val="000000"/>
                          </a:solidFill>
                          <a:latin typeface="等线" panose="02010600030101010101" charset="-122"/>
                          <a:ea typeface="等线" panose="02010600030101010101" charset="-122"/>
                        </a:rPr>
                        <a:t>45L</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endParaRPr lang="en-US" altLang="zh-CN" sz="1200" b="1" i="0">
                        <a:solidFill>
                          <a:srgbClr val="22C55E"/>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gridSpan="2">
                  <a:txBody>
                    <a:bodyPr/>
                    <a:p>
                      <a:pPr algn="ctr" fontAlgn="ctr"/>
                      <a:r>
                        <a:rPr lang="en-US" altLang="zh-CN" sz="1200" b="0" i="0">
                          <a:solidFill>
                            <a:srgbClr val="000000"/>
                          </a:solidFill>
                          <a:latin typeface="等线" panose="02010600030101010101" charset="-122"/>
                          <a:ea typeface="等线" panose="02010600030101010101" charset="-122"/>
                        </a:rPr>
                        <a:t>OEM &amp; ODM supported</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hMerge="1">
                  <a:tcPr>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r>
              <a:tr h="351790">
                <a:tc>
                  <a:txBody>
                    <a:bodyPr/>
                    <a:p>
                      <a:pPr algn="l" fontAlgn="ctr"/>
                      <a:r>
                        <a:rPr lang="en-US" altLang="zh-CN" sz="1200" b="1" i="0">
                          <a:solidFill>
                            <a:srgbClr val="000000"/>
                          </a:solidFill>
                          <a:latin typeface="等线" panose="02010600030101010101" charset="-122"/>
                          <a:ea typeface="等线" panose="02010600030101010101" charset="-122"/>
                        </a:rPr>
                        <a:t> Other Functions</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l" fontAlgn="ct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l" fontAlgn="ctr"/>
                      <a:endParaRPr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gridSpan="2">
                  <a:txBody>
                    <a:bodyPr/>
                    <a:p>
                      <a:pPr algn="ctr" fontAlgn="ctr"/>
                      <a:r>
                        <a:rPr lang="en-US" altLang="zh-CN" sz="1200" b="0" i="0">
                          <a:solidFill>
                            <a:srgbClr val="000000"/>
                          </a:solidFill>
                          <a:latin typeface="等线" panose="02010600030101010101" charset="-122"/>
                          <a:ea typeface="等线" panose="02010600030101010101" charset="-122"/>
                        </a:rPr>
                        <a:t>Carton color is customizable</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hMerge="1">
                  <a:tcPr>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r>
              <a:tr h="542925">
                <a:tc>
                  <a:txBody>
                    <a:bodyPr/>
                    <a:p>
                      <a:pPr algn="ctr" fontAlgn="ctr"/>
                      <a:r>
                        <a:rPr lang="en-US" altLang="zh-CN" sz="1300" b="1" i="0">
                          <a:solidFill>
                            <a:srgbClr val="FFFFFF"/>
                          </a:solidFill>
                          <a:latin typeface="等线" panose="02010600030101010101" charset="-122"/>
                          <a:ea typeface="等线" panose="02010600030101010101" charset="-122"/>
                        </a:rPr>
                        <a:t>Packing Data</a:t>
                      </a:r>
                      <a:endParaRPr lang="en-US" altLang="zh-CN" sz="1300" b="1" i="0">
                        <a:solidFill>
                          <a:srgbClr val="FFFFFF"/>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1A365D"/>
                    </a:solidFill>
                  </a:tcPr>
                </a:tc>
                <a:tc>
                  <a:txBody>
                    <a:bodyPr/>
                    <a:p>
                      <a:pPr algn="l" fontAlgn="ctr"/>
                      <a:endParaRPr sz="13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1A365D"/>
                    </a:solidFill>
                  </a:tcPr>
                </a:tc>
                <a:tc gridSpan="3">
                  <a:txBody>
                    <a:bodyPr/>
                    <a:p>
                      <a:pPr algn="ctr" fontAlgn="ctr"/>
                      <a:r>
                        <a:rPr lang="en-US" altLang="zh-CN" sz="1300" b="1" i="0">
                          <a:solidFill>
                            <a:srgbClr val="FFFFFF"/>
                          </a:solidFill>
                          <a:latin typeface="等线" panose="02010600030101010101" charset="-122"/>
                          <a:ea typeface="等线" panose="02010600030101010101" charset="-122"/>
                        </a:rPr>
                        <a:t>Packing Quantity</a:t>
                      </a:r>
                      <a:r>
                        <a:rPr lang="zh-CN" altLang="en-US" sz="1300" b="1" i="0">
                          <a:solidFill>
                            <a:srgbClr val="FFFFFF"/>
                          </a:solidFill>
                          <a:latin typeface="等线" panose="02010600030101010101" charset="-122"/>
                          <a:ea typeface="等线" panose="02010600030101010101" charset="-122"/>
                        </a:rPr>
                        <a:t>（</a:t>
                      </a:r>
                      <a:r>
                        <a:rPr lang="en-US" altLang="zh-CN" sz="1300" b="1" i="0">
                          <a:solidFill>
                            <a:srgbClr val="FFFFFF"/>
                          </a:solidFill>
                          <a:latin typeface="等线" panose="02010600030101010101" charset="-122"/>
                          <a:ea typeface="等线" panose="02010600030101010101" charset="-122"/>
                        </a:rPr>
                        <a:t>pcs </a:t>
                      </a:r>
                      <a:r>
                        <a:rPr lang="zh-CN" altLang="en-US" sz="1300" b="1" i="0">
                          <a:solidFill>
                            <a:srgbClr val="FFFFFF"/>
                          </a:solidFill>
                          <a:latin typeface="等线" panose="02010600030101010101" charset="-122"/>
                          <a:ea typeface="等线" panose="02010600030101010101" charset="-122"/>
                        </a:rPr>
                        <a:t>）</a:t>
                      </a:r>
                      <a:endParaRPr lang="zh-CN" altLang="en-US" sz="1300" b="1" i="0">
                        <a:solidFill>
                          <a:srgbClr val="FFFFFF"/>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1A365D"/>
                    </a:solidFill>
                  </a:tcPr>
                </a:tc>
                <a:tc hMerge="1">
                  <a:tcP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c hMerge="1">
                  <a:tcPr>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r>
              <a:tr h="542290">
                <a:tc>
                  <a:txBody>
                    <a:bodyPr/>
                    <a:p>
                      <a:pPr algn="ctr" fontAlgn="ctr"/>
                      <a:r>
                        <a:rPr lang="en-US" altLang="zh-CN" sz="1200" b="1" i="0">
                          <a:solidFill>
                            <a:srgbClr val="000000"/>
                          </a:solidFill>
                          <a:latin typeface="等线" panose="02010600030101010101" charset="-122"/>
                          <a:ea typeface="等线" panose="02010600030101010101" charset="-122"/>
                        </a:rPr>
                        <a:t>Specifications</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r>
                        <a:rPr lang="en-US" altLang="zh-CN" sz="1200" b="1" i="0">
                          <a:solidFill>
                            <a:srgbClr val="000000"/>
                          </a:solidFill>
                          <a:latin typeface="等线" panose="02010600030101010101" charset="-122"/>
                          <a:ea typeface="等线" panose="02010600030101010101" charset="-122"/>
                        </a:rPr>
                        <a:t>G.W /N.W(KG)</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r>
                        <a:rPr lang="en-US" altLang="zh-CN" sz="1200" b="1" i="0">
                          <a:solidFill>
                            <a:srgbClr val="000000"/>
                          </a:solidFill>
                          <a:latin typeface="等线" panose="02010600030101010101" charset="-122"/>
                          <a:ea typeface="等线" panose="02010600030101010101" charset="-122"/>
                        </a:rPr>
                        <a:t>20GP</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r>
                        <a:rPr lang="en-US" altLang="zh-CN" sz="1200" b="1" i="0">
                          <a:solidFill>
                            <a:srgbClr val="000000"/>
                          </a:solidFill>
                          <a:latin typeface="等线" panose="02010600030101010101" charset="-122"/>
                          <a:ea typeface="等线" panose="02010600030101010101" charset="-122"/>
                        </a:rPr>
                        <a:t>40GP</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r>
                        <a:rPr lang="en-US" altLang="zh-CN" sz="1200" b="1" i="0">
                          <a:solidFill>
                            <a:srgbClr val="000000"/>
                          </a:solidFill>
                          <a:latin typeface="等线" panose="02010600030101010101" charset="-122"/>
                          <a:ea typeface="等线" panose="02010600030101010101" charset="-122"/>
                        </a:rPr>
                        <a:t>40HQ</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r>
              <a:tr h="532130">
                <a:tc>
                  <a:txBody>
                    <a:bodyPr/>
                    <a:p>
                      <a:pPr algn="ctr" fontAlgn="ctr"/>
                      <a:r>
                        <a:rPr lang="en-US" altLang="zh-CN" sz="1200" b="1">
                          <a:solidFill>
                            <a:srgbClr val="000000"/>
                          </a:solidFill>
                          <a:latin typeface="等线" panose="02010600030101010101" charset="-122"/>
                          <a:ea typeface="等线" panose="02010600030101010101" charset="-122"/>
                          <a:sym typeface="+mn-ea"/>
                        </a:rPr>
                        <a:t>Air Cooler</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r>
                        <a:rPr lang="en-US" altLang="zh-CN" sz="1200" b="0" i="0">
                          <a:solidFill>
                            <a:srgbClr val="000000"/>
                          </a:solidFill>
                          <a:latin typeface="等线" panose="02010600030101010101" charset="-122"/>
                          <a:ea typeface="等线" panose="02010600030101010101" charset="-122"/>
                        </a:rPr>
                        <a:t>11.6/9.5</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r>
                        <a:rPr lang="en-US" altLang="zh-CN" sz="1100" b="0" i="0">
                          <a:solidFill>
                            <a:srgbClr val="000000"/>
                          </a:solidFill>
                          <a:latin typeface="宋体" panose="02010600030101010101" pitchFamily="2" charset="-122"/>
                          <a:ea typeface="宋体" panose="02010600030101010101" pitchFamily="2" charset="-122"/>
                        </a:rPr>
                        <a:t>109</a:t>
                      </a:r>
                      <a:r>
                        <a:rPr lang="en-US" altLang="zh-CN" sz="1100" b="0" i="0">
                          <a:solidFill>
                            <a:srgbClr val="000000"/>
                          </a:solidFill>
                          <a:latin typeface="宋体" panose="02010600030101010101" pitchFamily="2" charset="-122"/>
                          <a:ea typeface="宋体" panose="02010600030101010101" pitchFamily="2" charset="-122"/>
                        </a:rPr>
                        <a:t> </a:t>
                      </a:r>
                      <a:endParaRPr lang="en-US" altLang="zh-CN" sz="1100" b="0" i="0">
                        <a:solidFill>
                          <a:srgbClr val="000000"/>
                        </a:solidFill>
                        <a:latin typeface="宋体" panose="02010600030101010101" pitchFamily="2" charset="-122"/>
                        <a:ea typeface="宋体" panose="02010600030101010101" pitchFamily="2"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r>
                        <a:rPr lang="en-US" altLang="zh-CN" sz="1100" b="0" i="0">
                          <a:solidFill>
                            <a:srgbClr val="000000"/>
                          </a:solidFill>
                          <a:latin typeface="宋体" panose="02010600030101010101" pitchFamily="2" charset="-122"/>
                          <a:ea typeface="宋体" panose="02010600030101010101" pitchFamily="2" charset="-122"/>
                        </a:rPr>
                        <a:t>239</a:t>
                      </a:r>
                      <a:r>
                        <a:rPr lang="en-US" altLang="zh-CN" sz="1100" b="0" i="0">
                          <a:solidFill>
                            <a:srgbClr val="000000"/>
                          </a:solidFill>
                          <a:latin typeface="宋体" panose="02010600030101010101" pitchFamily="2" charset="-122"/>
                          <a:ea typeface="宋体" panose="02010600030101010101" pitchFamily="2" charset="-122"/>
                        </a:rPr>
                        <a:t> </a:t>
                      </a:r>
                      <a:endParaRPr lang="en-US" altLang="zh-CN" sz="1100" b="0" i="0">
                        <a:solidFill>
                          <a:srgbClr val="000000"/>
                        </a:solidFill>
                        <a:latin typeface="宋体" panose="02010600030101010101" pitchFamily="2" charset="-122"/>
                        <a:ea typeface="宋体" panose="02010600030101010101" pitchFamily="2"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r>
                        <a:rPr lang="en-US" altLang="zh-CN" sz="1100" b="0" i="0">
                          <a:solidFill>
                            <a:srgbClr val="000000"/>
                          </a:solidFill>
                          <a:latin typeface="宋体" panose="02010600030101010101" pitchFamily="2" charset="-122"/>
                          <a:ea typeface="宋体" panose="02010600030101010101" pitchFamily="2" charset="-122"/>
                        </a:rPr>
                        <a:t>295</a:t>
                      </a:r>
                      <a:r>
                        <a:rPr lang="en-US" altLang="zh-CN" sz="1100" b="0" i="0">
                          <a:solidFill>
                            <a:srgbClr val="000000"/>
                          </a:solidFill>
                          <a:latin typeface="宋体" panose="02010600030101010101" pitchFamily="2" charset="-122"/>
                          <a:ea typeface="宋体" panose="02010600030101010101" pitchFamily="2" charset="-122"/>
                        </a:rPr>
                        <a:t> </a:t>
                      </a:r>
                      <a:endParaRPr lang="en-US" altLang="zh-CN" sz="1100" b="0" i="0">
                        <a:solidFill>
                          <a:srgbClr val="000000"/>
                        </a:solidFill>
                        <a:latin typeface="宋体" panose="02010600030101010101" pitchFamily="2" charset="-122"/>
                        <a:ea typeface="宋体" panose="02010600030101010101" pitchFamily="2"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r>
            </a:tbl>
          </a:graphicData>
        </a:graphic>
      </p:graphicFrame>
      <p:pic>
        <p:nvPicPr>
          <p:cNvPr id="3" name="图片 2" descr="59-透"/>
          <p:cNvPicPr>
            <a:picLocks noChangeAspect="1"/>
          </p:cNvPicPr>
          <p:nvPr/>
        </p:nvPicPr>
        <p:blipFill>
          <a:blip r:embed="rId1"/>
          <a:stretch>
            <a:fillRect/>
          </a:stretch>
        </p:blipFill>
        <p:spPr>
          <a:xfrm>
            <a:off x="6021070" y="-20955"/>
            <a:ext cx="6858000" cy="6858000"/>
          </a:xfrm>
          <a:prstGeom prst="rect">
            <a:avLst/>
          </a:prstGeom>
        </p:spPr>
      </p:pic>
    </p:spTree>
    <p:custDataLst>
      <p:tags r:id="rId2"/>
    </p:custData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descr="NTS-208A白"/>
          <p:cNvPicPr>
            <a:picLocks noChangeAspect="1"/>
          </p:cNvPicPr>
          <p:nvPr/>
        </p:nvPicPr>
        <p:blipFill>
          <a:blip r:embed="rId1"/>
          <a:stretch>
            <a:fillRect/>
          </a:stretch>
        </p:blipFill>
        <p:spPr>
          <a:xfrm>
            <a:off x="6711315" y="0"/>
            <a:ext cx="4752340" cy="4752340"/>
          </a:xfrm>
          <a:prstGeom prst="rect">
            <a:avLst/>
          </a:prstGeom>
        </p:spPr>
      </p:pic>
      <p:graphicFrame>
        <p:nvGraphicFramePr>
          <p:cNvPr id="4" name="表格 3"/>
          <p:cNvGraphicFramePr/>
          <p:nvPr/>
        </p:nvGraphicFramePr>
        <p:xfrm>
          <a:off x="-635" y="635"/>
          <a:ext cx="7091045" cy="9436735"/>
        </p:xfrm>
        <a:graphic>
          <a:graphicData uri="http://schemas.openxmlformats.org/drawingml/2006/table">
            <a:tbl>
              <a:tblPr/>
              <a:tblGrid>
                <a:gridCol w="1468120"/>
                <a:gridCol w="1946910"/>
                <a:gridCol w="1139825"/>
                <a:gridCol w="628650"/>
                <a:gridCol w="1907540"/>
              </a:tblGrid>
              <a:tr h="1065530">
                <a:tc gridSpan="5">
                  <a:txBody>
                    <a:bodyPr/>
                    <a:p>
                      <a:pPr algn="ctr" fontAlgn="ctr"/>
                      <a:r>
                        <a:rPr lang="en-US" altLang="zh-CN" sz="1700" b="1" i="0">
                          <a:solidFill>
                            <a:srgbClr val="000000"/>
                          </a:solidFill>
                          <a:latin typeface="等线" panose="02010600030101010101" charset="-122"/>
                          <a:ea typeface="等线" panose="02010600030101010101" charset="-122"/>
                        </a:rPr>
                        <a:t>Specifications</a:t>
                      </a:r>
                      <a:r>
                        <a:rPr lang="zh-CN" altLang="en-US" sz="1700" b="1" i="0">
                          <a:solidFill>
                            <a:srgbClr val="000000"/>
                          </a:solidFill>
                          <a:latin typeface="等线" panose="02010600030101010101" charset="-122"/>
                          <a:ea typeface="等线" panose="02010600030101010101" charset="-122"/>
                        </a:rPr>
                        <a:t>：</a:t>
                      </a:r>
                      <a:r>
                        <a:rPr lang="en-US" altLang="zh-CN" sz="1700" b="1" i="0">
                          <a:solidFill>
                            <a:srgbClr val="000000"/>
                          </a:solidFill>
                          <a:latin typeface="等线" panose="02010600030101010101" charset="-122"/>
                          <a:ea typeface="等线" panose="02010600030101010101" charset="-122"/>
                        </a:rPr>
                        <a:t>NTS-208A</a:t>
                      </a:r>
                      <a:r>
                        <a:rPr lang="zh-CN" altLang="en-US" sz="1700" b="1" i="0">
                          <a:solidFill>
                            <a:srgbClr val="000000"/>
                          </a:solidFill>
                          <a:latin typeface="等线" panose="02010600030101010101" charset="-122"/>
                          <a:ea typeface="等线" panose="02010600030101010101" charset="-122"/>
                        </a:rPr>
                        <a:t>（</a:t>
                      </a:r>
                      <a:r>
                        <a:rPr lang="en-US" altLang="zh-CN" sz="1700" b="1" i="0">
                          <a:solidFill>
                            <a:srgbClr val="000000"/>
                          </a:solidFill>
                          <a:latin typeface="等线" panose="02010600030101010101" charset="-122"/>
                          <a:ea typeface="等线" panose="02010600030101010101" charset="-122"/>
                        </a:rPr>
                        <a:t>Customizable</a:t>
                      </a:r>
                      <a:r>
                        <a:rPr lang="zh-CN" altLang="en-US" sz="1700" b="1" i="0">
                          <a:solidFill>
                            <a:srgbClr val="000000"/>
                          </a:solidFill>
                          <a:latin typeface="等线" panose="02010600030101010101" charset="-122"/>
                          <a:ea typeface="等线" panose="02010600030101010101" charset="-122"/>
                        </a:rPr>
                        <a:t>）</a:t>
                      </a:r>
                      <a:endParaRPr lang="zh-CN" altLang="en-US" sz="1700" b="1"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hMerge="1">
                  <a:tcP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c hMerge="1">
                  <a:tcP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c hMerge="1">
                  <a:tcP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c hMerge="1">
                  <a:tcPr>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r>
              <a:tr h="405130">
                <a:tc gridSpan="2">
                  <a:txBody>
                    <a:bodyPr/>
                    <a:p>
                      <a:pPr algn="ctr" fontAlgn="ctr"/>
                      <a:r>
                        <a:rPr lang="en-US" altLang="zh-CN" sz="1300" b="1" i="0">
                          <a:solidFill>
                            <a:srgbClr val="FFFFFF"/>
                          </a:solidFill>
                          <a:latin typeface="等线" panose="02010600030101010101" charset="-122"/>
                          <a:ea typeface="等线" panose="02010600030101010101" charset="-122"/>
                        </a:rPr>
                        <a:t>Product</a:t>
                      </a:r>
                      <a:r>
                        <a:rPr lang="en-US" altLang="zh-CN" sz="1300" b="1" i="0">
                          <a:solidFill>
                            <a:srgbClr val="FFFFFF"/>
                          </a:solidFill>
                          <a:latin typeface="等线" panose="02010600030101010101" charset="-122"/>
                          <a:ea typeface="等线" panose="02010600030101010101" charset="-122"/>
                        </a:rPr>
                        <a:t> </a:t>
                      </a:r>
                      <a:r>
                        <a:rPr lang="en-US" altLang="zh-CN" sz="1300" b="1" i="0">
                          <a:solidFill>
                            <a:srgbClr val="FFFFFF"/>
                          </a:solidFill>
                          <a:latin typeface="等线" panose="02010600030101010101" charset="-122"/>
                          <a:ea typeface="等线" panose="02010600030101010101" charset="-122"/>
                        </a:rPr>
                        <a:t>Specifications</a:t>
                      </a:r>
                      <a:endParaRPr lang="en-US" altLang="zh-CN" sz="1300" b="1" i="0">
                        <a:solidFill>
                          <a:srgbClr val="FFFFFF"/>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1A365D"/>
                    </a:solidFill>
                  </a:tcPr>
                </a:tc>
                <a:tc hMerge="1">
                  <a:tcPr>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c>
                  <a:txBody>
                    <a:bodyPr/>
                    <a:p>
                      <a:pPr algn="l" fontAlgn="ctr"/>
                      <a:r>
                        <a:rPr lang="en-US" altLang="zh-CN" sz="1300" b="1" i="0">
                          <a:solidFill>
                            <a:srgbClr val="FFFFFF"/>
                          </a:solidFill>
                          <a:latin typeface="等线" panose="02010600030101010101" charset="-122"/>
                          <a:ea typeface="等线" panose="02010600030101010101" charset="-122"/>
                        </a:rPr>
                        <a:t>Customizable</a:t>
                      </a:r>
                      <a:endParaRPr lang="en-US" altLang="zh-CN" sz="1300" b="1" i="0">
                        <a:solidFill>
                          <a:srgbClr val="FFFFFF"/>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1A365D"/>
                    </a:solidFill>
                  </a:tcPr>
                </a:tc>
                <a:tc gridSpan="2">
                  <a:txBody>
                    <a:bodyPr/>
                    <a:p>
                      <a:pPr algn="ctr" fontAlgn="ctr"/>
                      <a:r>
                        <a:rPr lang="en-US" altLang="zh-CN" sz="1300" b="1" i="0">
                          <a:solidFill>
                            <a:srgbClr val="FFFFFF"/>
                          </a:solidFill>
                          <a:latin typeface="等线" panose="02010600030101010101" charset="-122"/>
                          <a:ea typeface="等线" panose="02010600030101010101" charset="-122"/>
                        </a:rPr>
                        <a:t>Product</a:t>
                      </a:r>
                      <a:r>
                        <a:rPr lang="en-US" altLang="zh-CN" sz="1300" b="1" i="0">
                          <a:solidFill>
                            <a:srgbClr val="FFFFFF"/>
                          </a:solidFill>
                          <a:latin typeface="等线" panose="02010600030101010101" charset="-122"/>
                          <a:ea typeface="等线" panose="02010600030101010101" charset="-122"/>
                        </a:rPr>
                        <a:t> </a:t>
                      </a:r>
                      <a:r>
                        <a:rPr lang="en-US" altLang="zh-CN" sz="1300" b="1" i="0">
                          <a:solidFill>
                            <a:srgbClr val="FFFFFF"/>
                          </a:solidFill>
                          <a:latin typeface="等线" panose="02010600030101010101" charset="-122"/>
                          <a:ea typeface="等线" panose="02010600030101010101" charset="-122"/>
                        </a:rPr>
                        <a:t>Selling</a:t>
                      </a:r>
                      <a:r>
                        <a:rPr lang="en-US" altLang="zh-CN" sz="1300" b="1" i="0">
                          <a:solidFill>
                            <a:srgbClr val="FFFFFF"/>
                          </a:solidFill>
                          <a:latin typeface="等线" panose="02010600030101010101" charset="-122"/>
                          <a:ea typeface="等线" panose="02010600030101010101" charset="-122"/>
                        </a:rPr>
                        <a:t> </a:t>
                      </a:r>
                      <a:r>
                        <a:rPr lang="en-US" altLang="zh-CN" sz="1300" b="1" i="0">
                          <a:solidFill>
                            <a:srgbClr val="FFFFFF"/>
                          </a:solidFill>
                          <a:latin typeface="等线" panose="02010600030101010101" charset="-122"/>
                          <a:ea typeface="等线" panose="02010600030101010101" charset="-122"/>
                        </a:rPr>
                        <a:t>Points</a:t>
                      </a:r>
                      <a:endParaRPr lang="en-US" altLang="zh-CN" sz="1300" b="1" i="0">
                        <a:solidFill>
                          <a:srgbClr val="FFFFFF"/>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1A365D"/>
                    </a:solidFill>
                  </a:tcPr>
                </a:tc>
                <a:tc hMerge="1">
                  <a:tcPr>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r>
              <a:tr h="359410">
                <a:tc>
                  <a:txBody>
                    <a:bodyPr/>
                    <a:p>
                      <a:pPr algn="l" fontAlgn="ctr"/>
                      <a:r>
                        <a:rPr lang="en-US" altLang="zh-CN" sz="1200" b="1" i="0">
                          <a:solidFill>
                            <a:srgbClr val="000000"/>
                          </a:solidFill>
                          <a:latin typeface="等线" panose="02010600030101010101" charset="-122"/>
                          <a:ea typeface="等线" panose="02010600030101010101" charset="-122"/>
                        </a:rPr>
                        <a:t> </a:t>
                      </a:r>
                      <a:r>
                        <a:rPr lang="en-US" altLang="zh-CN" sz="1200" b="1" i="0">
                          <a:solidFill>
                            <a:srgbClr val="000000"/>
                          </a:solidFill>
                          <a:latin typeface="等线" panose="02010600030101010101" charset="-122"/>
                          <a:ea typeface="等线" panose="02010600030101010101" charset="-122"/>
                        </a:rPr>
                        <a:t>Rated</a:t>
                      </a:r>
                      <a:r>
                        <a:rPr lang="en-US" altLang="zh-CN" sz="1200" b="1" i="0">
                          <a:solidFill>
                            <a:srgbClr val="000000"/>
                          </a:solidFill>
                          <a:latin typeface="等线" panose="02010600030101010101" charset="-122"/>
                          <a:ea typeface="等线" panose="02010600030101010101" charset="-122"/>
                        </a:rPr>
                        <a:t> </a:t>
                      </a:r>
                      <a:r>
                        <a:rPr lang="en-US" altLang="zh-CN" sz="1200" b="1" i="0">
                          <a:solidFill>
                            <a:srgbClr val="000000"/>
                          </a:solidFill>
                          <a:latin typeface="等线" panose="02010600030101010101" charset="-122"/>
                          <a:ea typeface="等线" panose="02010600030101010101" charset="-122"/>
                        </a:rPr>
                        <a:t>Voltage</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l" fontAlgn="ctr"/>
                      <a:r>
                        <a:rPr lang="en-US" altLang="zh-CN" sz="1200" b="0" i="0">
                          <a:solidFill>
                            <a:srgbClr val="000000"/>
                          </a:solidFill>
                          <a:latin typeface="等线" panose="02010600030101010101" charset="-122"/>
                          <a:ea typeface="等线" panose="02010600030101010101" charset="-122"/>
                        </a:rPr>
                        <a:t>220V~50Hz</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r>
                        <a:rPr lang="en-US" altLang="zh-CN" sz="1200" b="1" i="0">
                          <a:solidFill>
                            <a:srgbClr val="22C55E"/>
                          </a:solidFill>
                          <a:latin typeface="等线" panose="02010600030101010101" charset="-122"/>
                          <a:ea typeface="等线" panose="02010600030101010101" charset="-122"/>
                        </a:rPr>
                        <a:t>✓</a:t>
                      </a:r>
                      <a:endParaRPr lang="en-US" altLang="zh-CN" sz="1200" b="1" i="0">
                        <a:solidFill>
                          <a:srgbClr val="22C55E"/>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gridSpan="2">
                  <a:txBody>
                    <a:bodyPr/>
                    <a:p>
                      <a:pPr algn="ctr" fontAlgn="ctr"/>
                      <a:r>
                        <a:rPr lang="en-US" altLang="zh-CN" sz="1200" b="0" i="0">
                          <a:solidFill>
                            <a:srgbClr val="000000"/>
                          </a:solidFill>
                          <a:latin typeface="等线" panose="02010600030101010101" charset="-122"/>
                          <a:ea typeface="等线" panose="02010600030101010101" charset="-122"/>
                        </a:rPr>
                        <a:t>3-speed</a:t>
                      </a:r>
                      <a:r>
                        <a:rPr lang="en-US" altLang="zh-CN" sz="1200" b="0" i="0">
                          <a:solidFill>
                            <a:srgbClr val="000000"/>
                          </a:solidFill>
                          <a:latin typeface="等线" panose="02010600030101010101" charset="-122"/>
                          <a:ea typeface="等线" panose="02010600030101010101" charset="-122"/>
                        </a:rPr>
                        <a:t> </a:t>
                      </a:r>
                      <a:r>
                        <a:rPr lang="en-US" altLang="zh-CN" sz="1200" b="0" i="0">
                          <a:solidFill>
                            <a:srgbClr val="000000"/>
                          </a:solidFill>
                          <a:latin typeface="等线" panose="02010600030101010101" charset="-122"/>
                          <a:ea typeface="等线" panose="02010600030101010101" charset="-122"/>
                        </a:rPr>
                        <a:t>rotary</a:t>
                      </a:r>
                      <a:r>
                        <a:rPr lang="en-US" altLang="zh-CN" sz="1200" b="0" i="0">
                          <a:solidFill>
                            <a:srgbClr val="000000"/>
                          </a:solidFill>
                          <a:latin typeface="等线" panose="02010600030101010101" charset="-122"/>
                          <a:ea typeface="等线" panose="02010600030101010101" charset="-122"/>
                        </a:rPr>
                        <a:t> </a:t>
                      </a:r>
                      <a:r>
                        <a:rPr lang="en-US" altLang="zh-CN" sz="1200" b="0" i="0">
                          <a:solidFill>
                            <a:srgbClr val="000000"/>
                          </a:solidFill>
                          <a:latin typeface="等线" panose="02010600030101010101" charset="-122"/>
                          <a:ea typeface="等线" panose="02010600030101010101" charset="-122"/>
                        </a:rPr>
                        <a:t>knob</a:t>
                      </a:r>
                      <a:r>
                        <a:rPr lang="en-US" altLang="zh-CN" sz="1200" b="0" i="0">
                          <a:solidFill>
                            <a:srgbClr val="000000"/>
                          </a:solidFill>
                          <a:latin typeface="等线" panose="02010600030101010101" charset="-122"/>
                          <a:ea typeface="等线" panose="02010600030101010101" charset="-122"/>
                        </a:rPr>
                        <a:t> </a:t>
                      </a:r>
                      <a:r>
                        <a:rPr lang="en-US" altLang="zh-CN" sz="1200" b="0" i="0">
                          <a:solidFill>
                            <a:srgbClr val="000000"/>
                          </a:solidFill>
                          <a:latin typeface="等线" panose="02010600030101010101" charset="-122"/>
                          <a:ea typeface="等线" panose="02010600030101010101" charset="-122"/>
                        </a:rPr>
                        <a:t>control</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hMerge="1">
                  <a:tcPr>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r>
              <a:tr h="360680">
                <a:tc>
                  <a:txBody>
                    <a:bodyPr/>
                    <a:p>
                      <a:pPr algn="l" fontAlgn="ctr"/>
                      <a:r>
                        <a:rPr lang="en-US" altLang="zh-CN" sz="1200" b="1" i="0">
                          <a:solidFill>
                            <a:srgbClr val="000000"/>
                          </a:solidFill>
                          <a:latin typeface="等线" panose="02010600030101010101" charset="-122"/>
                          <a:ea typeface="等线" panose="02010600030101010101" charset="-122"/>
                        </a:rPr>
                        <a:t> </a:t>
                      </a:r>
                      <a:r>
                        <a:rPr lang="en-US" altLang="zh-CN" sz="1200" b="1" i="0">
                          <a:solidFill>
                            <a:srgbClr val="000000"/>
                          </a:solidFill>
                          <a:latin typeface="等线" panose="02010600030101010101" charset="-122"/>
                          <a:ea typeface="等线" panose="02010600030101010101" charset="-122"/>
                        </a:rPr>
                        <a:t>Rated</a:t>
                      </a:r>
                      <a:r>
                        <a:rPr lang="en-US" altLang="zh-CN" sz="1200" b="1" i="0">
                          <a:solidFill>
                            <a:srgbClr val="000000"/>
                          </a:solidFill>
                          <a:latin typeface="等线" panose="02010600030101010101" charset="-122"/>
                          <a:ea typeface="等线" panose="02010600030101010101" charset="-122"/>
                        </a:rPr>
                        <a:t> </a:t>
                      </a:r>
                      <a:r>
                        <a:rPr lang="en-US" altLang="zh-CN" sz="1200" b="1" i="0">
                          <a:solidFill>
                            <a:srgbClr val="000000"/>
                          </a:solidFill>
                          <a:latin typeface="等线" panose="02010600030101010101" charset="-122"/>
                          <a:ea typeface="等线" panose="02010600030101010101" charset="-122"/>
                        </a:rPr>
                        <a:t>Power</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l" fontAlgn="ctr"/>
                      <a:r>
                        <a:rPr lang="en-US" altLang="zh-CN" sz="1200" b="0" i="0">
                          <a:solidFill>
                            <a:srgbClr val="000000"/>
                          </a:solidFill>
                          <a:latin typeface="等线" panose="02010600030101010101" charset="-122"/>
                          <a:ea typeface="等线" panose="02010600030101010101" charset="-122"/>
                        </a:rPr>
                        <a:t>2000W</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r>
                        <a:rPr lang="en-US" altLang="zh-CN" sz="1200" b="1" i="0">
                          <a:solidFill>
                            <a:srgbClr val="22C55E"/>
                          </a:solidFill>
                          <a:latin typeface="等线" panose="02010600030101010101" charset="-122"/>
                          <a:ea typeface="等线" panose="02010600030101010101" charset="-122"/>
                        </a:rPr>
                        <a:t>✓</a:t>
                      </a:r>
                      <a:endParaRPr lang="en-US" altLang="zh-CN" sz="1200" b="1" i="0">
                        <a:solidFill>
                          <a:srgbClr val="22C55E"/>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gridSpan="2">
                  <a:txBody>
                    <a:bodyPr/>
                    <a:p>
                      <a:pPr algn="ctr" fontAlgn="ctr"/>
                      <a:r>
                        <a:rPr lang="en-US" altLang="zh-CN" sz="1200" b="0" i="0">
                          <a:solidFill>
                            <a:srgbClr val="000000"/>
                          </a:solidFill>
                          <a:latin typeface="等线" panose="02010600030101010101" charset="-122"/>
                          <a:ea typeface="等线" panose="02010600030101010101" charset="-122"/>
                        </a:rPr>
                        <a:t>Vertical</a:t>
                      </a:r>
                      <a:r>
                        <a:rPr lang="en-US" altLang="zh-CN" sz="1200" b="0" i="0">
                          <a:solidFill>
                            <a:srgbClr val="000000"/>
                          </a:solidFill>
                          <a:latin typeface="等线" panose="02010600030101010101" charset="-122"/>
                          <a:ea typeface="等线" panose="02010600030101010101" charset="-122"/>
                        </a:rPr>
                        <a:t> </a:t>
                      </a:r>
                      <a:r>
                        <a:rPr lang="en-US" altLang="zh-CN" sz="1200" b="0" i="0">
                          <a:solidFill>
                            <a:srgbClr val="000000"/>
                          </a:solidFill>
                          <a:latin typeface="等线" panose="02010600030101010101" charset="-122"/>
                          <a:ea typeface="等线" panose="02010600030101010101" charset="-122"/>
                        </a:rPr>
                        <a:t>&amp;</a:t>
                      </a:r>
                      <a:r>
                        <a:rPr lang="en-US" altLang="zh-CN" sz="1200" b="0" i="0">
                          <a:solidFill>
                            <a:srgbClr val="000000"/>
                          </a:solidFill>
                          <a:latin typeface="等线" panose="02010600030101010101" charset="-122"/>
                          <a:ea typeface="等线" panose="02010600030101010101" charset="-122"/>
                        </a:rPr>
                        <a:t> </a:t>
                      </a:r>
                      <a:r>
                        <a:rPr lang="en-US" altLang="zh-CN" sz="1200" b="0" i="0">
                          <a:solidFill>
                            <a:srgbClr val="000000"/>
                          </a:solidFill>
                          <a:latin typeface="等线" panose="02010600030101010101" charset="-122"/>
                          <a:ea typeface="等线" panose="02010600030101010101" charset="-122"/>
                        </a:rPr>
                        <a:t>Horizontal</a:t>
                      </a:r>
                      <a:r>
                        <a:rPr lang="en-US" altLang="zh-CN" sz="1200" b="0" i="0">
                          <a:solidFill>
                            <a:srgbClr val="000000"/>
                          </a:solidFill>
                          <a:latin typeface="等线" panose="02010600030101010101" charset="-122"/>
                          <a:ea typeface="等线" panose="02010600030101010101" charset="-122"/>
                        </a:rPr>
                        <a:t> </a:t>
                      </a:r>
                      <a:r>
                        <a:rPr lang="en-US" altLang="zh-CN" sz="1200" b="0" i="0">
                          <a:solidFill>
                            <a:srgbClr val="000000"/>
                          </a:solidFill>
                          <a:latin typeface="等线" panose="02010600030101010101" charset="-122"/>
                          <a:ea typeface="等线" panose="02010600030101010101" charset="-122"/>
                        </a:rPr>
                        <a:t>Dual</a:t>
                      </a:r>
                      <a:r>
                        <a:rPr lang="en-US" altLang="zh-CN" sz="1200" b="0" i="0">
                          <a:solidFill>
                            <a:srgbClr val="000000"/>
                          </a:solidFill>
                          <a:latin typeface="等线" panose="02010600030101010101" charset="-122"/>
                          <a:ea typeface="等线" panose="02010600030101010101" charset="-122"/>
                        </a:rPr>
                        <a:t> </a:t>
                      </a:r>
                      <a:r>
                        <a:rPr lang="en-US" altLang="zh-CN" sz="1200" b="0" i="0">
                          <a:solidFill>
                            <a:srgbClr val="000000"/>
                          </a:solidFill>
                          <a:latin typeface="等线" panose="02010600030101010101" charset="-122"/>
                          <a:ea typeface="等线" panose="02010600030101010101" charset="-122"/>
                        </a:rPr>
                        <a:t>Use </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hMerge="1">
                  <a:tcPr>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r>
              <a:tr h="359410">
                <a:tc>
                  <a:txBody>
                    <a:bodyPr/>
                    <a:p>
                      <a:pPr algn="l" fontAlgn="ctr"/>
                      <a:r>
                        <a:rPr lang="en-US" altLang="zh-CN" sz="1200" b="1" i="0">
                          <a:solidFill>
                            <a:srgbClr val="000000"/>
                          </a:solidFill>
                          <a:latin typeface="等线" panose="02010600030101010101" charset="-122"/>
                          <a:ea typeface="等线" panose="02010600030101010101" charset="-122"/>
                        </a:rPr>
                        <a:t> Heating Element</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l" fontAlgn="ctr"/>
                      <a:r>
                        <a:rPr lang="en-US" altLang="zh-CN" sz="1200" b="0" i="0">
                          <a:solidFill>
                            <a:srgbClr val="000000"/>
                          </a:solidFill>
                          <a:latin typeface="等线" panose="02010600030101010101" charset="-122"/>
                          <a:ea typeface="等线" panose="02010600030101010101" charset="-122"/>
                        </a:rPr>
                        <a:t>Nichrome Alloy Heating Wire</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l" fontAlgn="ctr"/>
                      <a:endParaRPr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gridSpan="2">
                  <a:txBody>
                    <a:bodyPr/>
                    <a:p>
                      <a:pPr algn="ctr" fontAlgn="ctr"/>
                      <a:r>
                        <a:rPr lang="en-US" altLang="zh-CN" sz="1200" b="0" i="0">
                          <a:solidFill>
                            <a:srgbClr val="000000"/>
                          </a:solidFill>
                          <a:latin typeface="等线" panose="02010600030101010101" charset="-122"/>
                          <a:ea typeface="等线" panose="02010600030101010101" charset="-122"/>
                        </a:rPr>
                        <a:t>Overheat</a:t>
                      </a:r>
                      <a:r>
                        <a:rPr lang="en-US" altLang="zh-CN" sz="1200" b="0" i="0">
                          <a:solidFill>
                            <a:srgbClr val="000000"/>
                          </a:solidFill>
                          <a:latin typeface="等线" panose="02010600030101010101" charset="-122"/>
                          <a:ea typeface="等线" panose="02010600030101010101" charset="-122"/>
                        </a:rPr>
                        <a:t> </a:t>
                      </a:r>
                      <a:r>
                        <a:rPr lang="en-US" altLang="zh-CN" sz="1200" b="0" i="0">
                          <a:solidFill>
                            <a:srgbClr val="000000"/>
                          </a:solidFill>
                          <a:latin typeface="等线" panose="02010600030101010101" charset="-122"/>
                          <a:ea typeface="等线" panose="02010600030101010101" charset="-122"/>
                        </a:rPr>
                        <a:t>Protection</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hMerge="1">
                  <a:tcPr>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r>
              <a:tr h="360680">
                <a:tc>
                  <a:txBody>
                    <a:bodyPr/>
                    <a:p>
                      <a:pPr algn="l" fontAlgn="ctr"/>
                      <a:r>
                        <a:rPr lang="en-US" altLang="zh-CN" sz="1200" b="1" i="0">
                          <a:solidFill>
                            <a:srgbClr val="000000"/>
                          </a:solidFill>
                          <a:latin typeface="等线" panose="02010600030101010101" charset="-122"/>
                          <a:ea typeface="等线" panose="02010600030101010101" charset="-122"/>
                        </a:rPr>
                        <a:t> </a:t>
                      </a:r>
                      <a:r>
                        <a:rPr lang="en-US" altLang="zh-CN" sz="1200" b="1" i="0">
                          <a:solidFill>
                            <a:srgbClr val="000000"/>
                          </a:solidFill>
                          <a:latin typeface="等线" panose="02010600030101010101" charset="-122"/>
                          <a:ea typeface="等线" panose="02010600030101010101" charset="-122"/>
                        </a:rPr>
                        <a:t>Product</a:t>
                      </a:r>
                      <a:r>
                        <a:rPr lang="en-US" altLang="zh-CN" sz="1200" b="1" i="0">
                          <a:solidFill>
                            <a:srgbClr val="000000"/>
                          </a:solidFill>
                          <a:latin typeface="等线" panose="02010600030101010101" charset="-122"/>
                          <a:ea typeface="等线" panose="02010600030101010101" charset="-122"/>
                        </a:rPr>
                        <a:t> </a:t>
                      </a:r>
                      <a:r>
                        <a:rPr lang="en-US" altLang="zh-CN" sz="1200" b="1" i="0">
                          <a:solidFill>
                            <a:srgbClr val="000000"/>
                          </a:solidFill>
                          <a:latin typeface="等线" panose="02010600030101010101" charset="-122"/>
                          <a:ea typeface="等线" panose="02010600030101010101" charset="-122"/>
                        </a:rPr>
                        <a:t>Size</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l" fontAlgn="ctr"/>
                      <a:r>
                        <a:rPr lang="en-US" altLang="zh-CN" sz="1200" b="0" i="0">
                          <a:solidFill>
                            <a:srgbClr val="000000"/>
                          </a:solidFill>
                          <a:latin typeface="等线" panose="02010600030101010101" charset="-122"/>
                          <a:ea typeface="等线" panose="02010600030101010101" charset="-122"/>
                        </a:rPr>
                        <a:t>245*140*245</a:t>
                      </a:r>
                      <a:r>
                        <a:rPr lang="en-US" altLang="zh-CN" sz="1200" b="0" i="0">
                          <a:solidFill>
                            <a:srgbClr val="000000"/>
                          </a:solidFill>
                          <a:latin typeface="等线" panose="02010600030101010101" charset="-122"/>
                          <a:ea typeface="等线" panose="02010600030101010101" charset="-122"/>
                        </a:rPr>
                        <a:t> </a:t>
                      </a:r>
                      <a:r>
                        <a:rPr lang="en-US" altLang="zh-CN" sz="1200" b="0" i="0">
                          <a:solidFill>
                            <a:srgbClr val="000000"/>
                          </a:solidFill>
                          <a:latin typeface="等线" panose="02010600030101010101" charset="-122"/>
                          <a:ea typeface="等线" panose="02010600030101010101" charset="-122"/>
                        </a:rPr>
                        <a:t>mm</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l" fontAlgn="b"/>
                      <a:endParaRPr sz="1200" b="0" i="0">
                        <a:solidFill>
                          <a:srgbClr val="000000"/>
                        </a:solidFill>
                        <a:latin typeface="等线" panose="02010600030101010101" charset="-122"/>
                        <a:ea typeface="等线" panose="02010600030101010101" charset="-122"/>
                      </a:endParaRPr>
                    </a:p>
                  </a:txBody>
                  <a:tcPr marL="7937" marR="7937" marT="7937" marB="0" anchor="b"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gridSpan="2">
                  <a:txBody>
                    <a:bodyPr/>
                    <a:p>
                      <a:pPr algn="ctr" fontAlgn="ctr"/>
                      <a:r>
                        <a:rPr lang="en-US" altLang="zh-CN" sz="1200" b="0" i="0">
                          <a:solidFill>
                            <a:srgbClr val="000000"/>
                          </a:solidFill>
                          <a:latin typeface="等线" panose="02010600030101010101" charset="-122"/>
                          <a:ea typeface="等线" panose="02010600030101010101" charset="-122"/>
                        </a:rPr>
                        <a:t>quiet</a:t>
                      </a:r>
                      <a:r>
                        <a:rPr lang="en-US" altLang="zh-CN" sz="1200" b="0" i="0">
                          <a:solidFill>
                            <a:srgbClr val="000000"/>
                          </a:solidFill>
                          <a:latin typeface="等线" panose="02010600030101010101" charset="-122"/>
                          <a:ea typeface="等线" panose="02010600030101010101" charset="-122"/>
                        </a:rPr>
                        <a:t> </a:t>
                      </a:r>
                      <a:r>
                        <a:rPr lang="en-US" altLang="zh-CN" sz="1200" b="0" i="0">
                          <a:solidFill>
                            <a:srgbClr val="000000"/>
                          </a:solidFill>
                          <a:latin typeface="等线" panose="02010600030101010101" charset="-122"/>
                          <a:ea typeface="等线" panose="02010600030101010101" charset="-122"/>
                        </a:rPr>
                        <a:t>operation</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hMerge="1">
                  <a:tcPr>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r>
              <a:tr h="359410">
                <a:tc>
                  <a:txBody>
                    <a:bodyPr/>
                    <a:p>
                      <a:pPr algn="l" fontAlgn="ctr"/>
                      <a:r>
                        <a:rPr lang="en-US" altLang="zh-CN" sz="1200" b="1" i="0">
                          <a:solidFill>
                            <a:srgbClr val="000000"/>
                          </a:solidFill>
                          <a:latin typeface="等线" panose="02010600030101010101" charset="-122"/>
                          <a:ea typeface="等线" panose="02010600030101010101" charset="-122"/>
                        </a:rPr>
                        <a:t> </a:t>
                      </a:r>
                      <a:r>
                        <a:rPr lang="en-US" altLang="zh-CN" sz="1200" b="1" i="0">
                          <a:solidFill>
                            <a:srgbClr val="000000"/>
                          </a:solidFill>
                          <a:latin typeface="等线" panose="02010600030101010101" charset="-122"/>
                          <a:ea typeface="等线" panose="02010600030101010101" charset="-122"/>
                        </a:rPr>
                        <a:t>Carton</a:t>
                      </a:r>
                      <a:r>
                        <a:rPr lang="en-US" altLang="zh-CN" sz="1200" b="1" i="0">
                          <a:solidFill>
                            <a:srgbClr val="000000"/>
                          </a:solidFill>
                          <a:latin typeface="等线" panose="02010600030101010101" charset="-122"/>
                          <a:ea typeface="等线" panose="02010600030101010101" charset="-122"/>
                        </a:rPr>
                        <a:t> </a:t>
                      </a:r>
                      <a:r>
                        <a:rPr lang="en-US" altLang="zh-CN" sz="1200" b="1" i="0">
                          <a:solidFill>
                            <a:srgbClr val="000000"/>
                          </a:solidFill>
                          <a:latin typeface="等线" panose="02010600030101010101" charset="-122"/>
                          <a:ea typeface="等线" panose="02010600030101010101" charset="-122"/>
                        </a:rPr>
                        <a:t>Size</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l" fontAlgn="ctr"/>
                      <a:r>
                        <a:rPr lang="en-US" altLang="zh-CN" sz="1200" b="0" i="0">
                          <a:solidFill>
                            <a:srgbClr val="000000"/>
                          </a:solidFill>
                          <a:latin typeface="等线" panose="02010600030101010101" charset="-122"/>
                          <a:ea typeface="等线" panose="02010600030101010101" charset="-122"/>
                        </a:rPr>
                        <a:t>270*150*270</a:t>
                      </a:r>
                      <a:r>
                        <a:rPr lang="en-US" altLang="zh-CN" sz="1200" b="0" i="0">
                          <a:solidFill>
                            <a:srgbClr val="000000"/>
                          </a:solidFill>
                          <a:latin typeface="等线" panose="02010600030101010101" charset="-122"/>
                          <a:ea typeface="等线" panose="02010600030101010101" charset="-122"/>
                        </a:rPr>
                        <a:t> </a:t>
                      </a:r>
                      <a:r>
                        <a:rPr lang="en-US" altLang="zh-CN" sz="1200" b="0" i="0">
                          <a:solidFill>
                            <a:srgbClr val="000000"/>
                          </a:solidFill>
                          <a:latin typeface="等线" panose="02010600030101010101" charset="-122"/>
                          <a:ea typeface="等线" panose="02010600030101010101" charset="-122"/>
                        </a:rPr>
                        <a:t>mm</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l" fontAlgn="b"/>
                      <a:endParaRPr sz="1200" b="0" i="0">
                        <a:solidFill>
                          <a:srgbClr val="000000"/>
                        </a:solidFill>
                        <a:latin typeface="等线" panose="02010600030101010101" charset="-122"/>
                        <a:ea typeface="等线" panose="02010600030101010101" charset="-122"/>
                      </a:endParaRPr>
                    </a:p>
                  </a:txBody>
                  <a:tcPr marL="7937" marR="7937" marT="7937" marB="0" anchor="b"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gridSpan="2">
                  <a:txBody>
                    <a:bodyPr/>
                    <a:p>
                      <a:pPr algn="ctr" fontAlgn="ctr"/>
                      <a:r>
                        <a:rPr lang="en-US" altLang="zh-CN" sz="1200" b="0" i="0">
                          <a:solidFill>
                            <a:srgbClr val="000000"/>
                          </a:solidFill>
                          <a:latin typeface="等线" panose="02010600030101010101" charset="-122"/>
                          <a:ea typeface="等线" panose="02010600030101010101" charset="-122"/>
                        </a:rPr>
                        <a:t>Dense</a:t>
                      </a:r>
                      <a:r>
                        <a:rPr lang="en-US" altLang="zh-CN" sz="1200" b="0" i="0">
                          <a:solidFill>
                            <a:srgbClr val="000000"/>
                          </a:solidFill>
                          <a:latin typeface="等线" panose="02010600030101010101" charset="-122"/>
                          <a:ea typeface="等线" panose="02010600030101010101" charset="-122"/>
                        </a:rPr>
                        <a:t> </a:t>
                      </a:r>
                      <a:r>
                        <a:rPr lang="en-US" altLang="zh-CN" sz="1200" b="0" i="0">
                          <a:solidFill>
                            <a:srgbClr val="000000"/>
                          </a:solidFill>
                          <a:latin typeface="等线" panose="02010600030101010101" charset="-122"/>
                          <a:ea typeface="等线" panose="02010600030101010101" charset="-122"/>
                        </a:rPr>
                        <a:t>safety</a:t>
                      </a:r>
                      <a:r>
                        <a:rPr lang="en-US" altLang="zh-CN" sz="1200" b="0" i="0">
                          <a:solidFill>
                            <a:srgbClr val="000000"/>
                          </a:solidFill>
                          <a:latin typeface="等线" panose="02010600030101010101" charset="-122"/>
                          <a:ea typeface="等线" panose="02010600030101010101" charset="-122"/>
                        </a:rPr>
                        <a:t> </a:t>
                      </a:r>
                      <a:r>
                        <a:rPr lang="en-US" altLang="zh-CN" sz="1200" b="0" i="0">
                          <a:solidFill>
                            <a:srgbClr val="000000"/>
                          </a:solidFill>
                          <a:latin typeface="等线" panose="02010600030101010101" charset="-122"/>
                          <a:ea typeface="等线" panose="02010600030101010101" charset="-122"/>
                        </a:rPr>
                        <a:t>grill</a:t>
                      </a:r>
                      <a:r>
                        <a:rPr lang="en-US" altLang="zh-CN" sz="1200" b="0" i="0">
                          <a:solidFill>
                            <a:srgbClr val="000000"/>
                          </a:solidFill>
                          <a:latin typeface="等线" panose="02010600030101010101" charset="-122"/>
                          <a:ea typeface="等线" panose="02010600030101010101" charset="-122"/>
                        </a:rPr>
                        <a:t> </a:t>
                      </a:r>
                      <a:r>
                        <a:rPr lang="en-US" altLang="zh-CN" sz="1200" b="0" i="0">
                          <a:solidFill>
                            <a:srgbClr val="000000"/>
                          </a:solidFill>
                          <a:latin typeface="等线" panose="02010600030101010101" charset="-122"/>
                          <a:ea typeface="等线" panose="02010600030101010101" charset="-122"/>
                        </a:rPr>
                        <a:t>protection</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hMerge="1">
                  <a:tcPr>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r>
              <a:tr h="360045">
                <a:tc>
                  <a:txBody>
                    <a:bodyPr/>
                    <a:p>
                      <a:pPr algn="l" fontAlgn="ctr"/>
                      <a:r>
                        <a:rPr lang="en-US" altLang="zh-CN" sz="1200" b="1" i="0">
                          <a:solidFill>
                            <a:srgbClr val="000000"/>
                          </a:solidFill>
                          <a:latin typeface="等线" panose="02010600030101010101" charset="-122"/>
                          <a:ea typeface="等线" panose="02010600030101010101" charset="-122"/>
                        </a:rPr>
                        <a:t> </a:t>
                      </a:r>
                      <a:r>
                        <a:rPr lang="en-US" altLang="zh-CN" sz="1200" b="1" i="0">
                          <a:solidFill>
                            <a:srgbClr val="000000"/>
                          </a:solidFill>
                          <a:latin typeface="等线" panose="02010600030101010101" charset="-122"/>
                          <a:ea typeface="等线" panose="02010600030101010101" charset="-122"/>
                        </a:rPr>
                        <a:t>Control</a:t>
                      </a:r>
                      <a:r>
                        <a:rPr lang="en-US" altLang="zh-CN" sz="1200" b="1" i="0">
                          <a:solidFill>
                            <a:srgbClr val="000000"/>
                          </a:solidFill>
                          <a:latin typeface="等线" panose="02010600030101010101" charset="-122"/>
                          <a:ea typeface="等线" panose="02010600030101010101" charset="-122"/>
                        </a:rPr>
                        <a:t> </a:t>
                      </a:r>
                      <a:r>
                        <a:rPr lang="en-US" altLang="zh-CN" sz="1200" b="1" i="0">
                          <a:solidFill>
                            <a:srgbClr val="000000"/>
                          </a:solidFill>
                          <a:latin typeface="等线" panose="02010600030101010101" charset="-122"/>
                          <a:ea typeface="等线" panose="02010600030101010101" charset="-122"/>
                        </a:rPr>
                        <a:t>Mode</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l" fontAlgn="ctr"/>
                      <a:r>
                        <a:rPr lang="en-US" altLang="zh-CN" sz="1200" b="0" i="0">
                          <a:solidFill>
                            <a:srgbClr val="000000"/>
                          </a:solidFill>
                          <a:latin typeface="等线" panose="02010600030101010101" charset="-122"/>
                          <a:ea typeface="等线" panose="02010600030101010101" charset="-122"/>
                        </a:rPr>
                        <a:t>Rotary</a:t>
                      </a:r>
                      <a:r>
                        <a:rPr lang="en-US" altLang="zh-CN" sz="1200" b="0" i="0">
                          <a:solidFill>
                            <a:srgbClr val="000000"/>
                          </a:solidFill>
                          <a:latin typeface="等线" panose="02010600030101010101" charset="-122"/>
                          <a:ea typeface="等线" panose="02010600030101010101" charset="-122"/>
                        </a:rPr>
                        <a:t> </a:t>
                      </a:r>
                      <a:r>
                        <a:rPr lang="en-US" altLang="zh-CN" sz="1200" b="0" i="0">
                          <a:solidFill>
                            <a:srgbClr val="000000"/>
                          </a:solidFill>
                          <a:latin typeface="等线" panose="02010600030101010101" charset="-122"/>
                          <a:ea typeface="等线" panose="02010600030101010101" charset="-122"/>
                        </a:rPr>
                        <a:t>Knob</a:t>
                      </a:r>
                      <a:r>
                        <a:rPr lang="en-US" altLang="zh-CN" sz="1200" b="0" i="0">
                          <a:solidFill>
                            <a:srgbClr val="000000"/>
                          </a:solidFill>
                          <a:latin typeface="等线" panose="02010600030101010101" charset="-122"/>
                          <a:ea typeface="等线" panose="02010600030101010101" charset="-122"/>
                        </a:rPr>
                        <a:t> </a:t>
                      </a:r>
                      <a:r>
                        <a:rPr lang="en-US" altLang="zh-CN" sz="1200" b="0" i="0">
                          <a:solidFill>
                            <a:srgbClr val="000000"/>
                          </a:solidFill>
                          <a:latin typeface="等线" panose="02010600030101010101" charset="-122"/>
                          <a:ea typeface="等线" panose="02010600030101010101" charset="-122"/>
                        </a:rPr>
                        <a:t>Control</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r>
                        <a:rPr lang="en-US" altLang="zh-CN" sz="1200" b="1" i="0">
                          <a:solidFill>
                            <a:srgbClr val="22C55E"/>
                          </a:solidFill>
                          <a:latin typeface="等线" panose="02010600030101010101" charset="-122"/>
                          <a:ea typeface="等线" panose="02010600030101010101" charset="-122"/>
                        </a:rPr>
                        <a:t>✓</a:t>
                      </a:r>
                      <a:endParaRPr lang="en-US" altLang="zh-CN" sz="1200" b="1" i="0">
                        <a:solidFill>
                          <a:srgbClr val="22C55E"/>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gridSpan="2">
                  <a:txBody>
                    <a:bodyPr/>
                    <a:p>
                      <a:pPr algn="ctr" fontAlgn="ctr"/>
                      <a:r>
                        <a:rPr lang="en-US" altLang="zh-CN" sz="1200" b="0" i="0">
                          <a:solidFill>
                            <a:srgbClr val="000000"/>
                          </a:solidFill>
                          <a:latin typeface="等线" panose="02010600030101010101" charset="-122"/>
                          <a:ea typeface="等线" panose="02010600030101010101" charset="-122"/>
                        </a:rPr>
                        <a:t>Rapid</a:t>
                      </a:r>
                      <a:r>
                        <a:rPr lang="en-US" altLang="zh-CN" sz="1200" b="0" i="0">
                          <a:solidFill>
                            <a:srgbClr val="000000"/>
                          </a:solidFill>
                          <a:latin typeface="等线" panose="02010600030101010101" charset="-122"/>
                          <a:ea typeface="等线" panose="02010600030101010101" charset="-122"/>
                        </a:rPr>
                        <a:t> </a:t>
                      </a:r>
                      <a:r>
                        <a:rPr lang="en-US" altLang="zh-CN" sz="1200" b="0" i="0">
                          <a:solidFill>
                            <a:srgbClr val="000000"/>
                          </a:solidFill>
                          <a:latin typeface="等线" panose="02010600030101010101" charset="-122"/>
                          <a:ea typeface="等线" panose="02010600030101010101" charset="-122"/>
                        </a:rPr>
                        <a:t>Heat-up</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hMerge="1">
                  <a:tcPr>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r>
              <a:tr h="360045">
                <a:tc>
                  <a:txBody>
                    <a:bodyPr/>
                    <a:p>
                      <a:pPr algn="l" fontAlgn="ctr"/>
                      <a:r>
                        <a:rPr lang="en-US" altLang="zh-CN" sz="1200" b="1" i="0">
                          <a:solidFill>
                            <a:srgbClr val="000000"/>
                          </a:solidFill>
                          <a:latin typeface="等线" panose="02010600030101010101" charset="-122"/>
                          <a:ea typeface="等线" panose="02010600030101010101" charset="-122"/>
                        </a:rPr>
                        <a:t> </a:t>
                      </a:r>
                      <a:r>
                        <a:rPr lang="en-US" altLang="zh-CN" sz="1200" b="1" i="0">
                          <a:solidFill>
                            <a:srgbClr val="000000"/>
                          </a:solidFill>
                          <a:latin typeface="等线" panose="02010600030101010101" charset="-122"/>
                          <a:ea typeface="等线" panose="02010600030101010101" charset="-122"/>
                        </a:rPr>
                        <a:t>Packing</a:t>
                      </a:r>
                      <a:r>
                        <a:rPr lang="en-US" altLang="zh-CN" sz="1200" b="1" i="0">
                          <a:solidFill>
                            <a:srgbClr val="000000"/>
                          </a:solidFill>
                          <a:latin typeface="等线" panose="02010600030101010101" charset="-122"/>
                          <a:ea typeface="等线" panose="02010600030101010101" charset="-122"/>
                        </a:rPr>
                        <a:t> </a:t>
                      </a:r>
                      <a:r>
                        <a:rPr lang="en-US" altLang="zh-CN" sz="1200" b="1" i="0">
                          <a:solidFill>
                            <a:srgbClr val="000000"/>
                          </a:solidFill>
                          <a:latin typeface="等线" panose="02010600030101010101" charset="-122"/>
                          <a:ea typeface="等线" panose="02010600030101010101" charset="-122"/>
                        </a:rPr>
                        <a:t>Qty.</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l" fontAlgn="ctr"/>
                      <a:r>
                        <a:rPr lang="en-US" altLang="zh-CN" sz="1200" b="0" i="0">
                          <a:solidFill>
                            <a:srgbClr val="000000"/>
                          </a:solidFill>
                          <a:latin typeface="等线" panose="02010600030101010101" charset="-122"/>
                          <a:ea typeface="等线" panose="02010600030101010101" charset="-122"/>
                        </a:rPr>
                        <a:t>1</a:t>
                      </a:r>
                      <a:r>
                        <a:rPr lang="en-US" altLang="zh-CN" sz="1200" b="0" i="0">
                          <a:solidFill>
                            <a:srgbClr val="000000"/>
                          </a:solidFill>
                          <a:latin typeface="等线" panose="02010600030101010101" charset="-122"/>
                          <a:ea typeface="等线" panose="02010600030101010101" charset="-122"/>
                        </a:rPr>
                        <a:t> </a:t>
                      </a:r>
                      <a:r>
                        <a:rPr lang="en-US" altLang="zh-CN" sz="1200" b="0" i="0">
                          <a:solidFill>
                            <a:srgbClr val="000000"/>
                          </a:solidFill>
                          <a:latin typeface="等线" panose="02010600030101010101" charset="-122"/>
                          <a:ea typeface="等线" panose="02010600030101010101" charset="-122"/>
                        </a:rPr>
                        <a:t>pcs/ctn</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r>
                        <a:rPr lang="en-US" altLang="zh-CN" sz="1200" b="1" i="0">
                          <a:solidFill>
                            <a:srgbClr val="22C55E"/>
                          </a:solidFill>
                          <a:latin typeface="等线" panose="02010600030101010101" charset="-122"/>
                          <a:ea typeface="等线" panose="02010600030101010101" charset="-122"/>
                        </a:rPr>
                        <a:t>✓</a:t>
                      </a:r>
                      <a:endParaRPr lang="en-US" altLang="zh-CN" sz="1200" b="1" i="0">
                        <a:solidFill>
                          <a:srgbClr val="22C55E"/>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gridSpan="2">
                  <a:txBody>
                    <a:bodyPr/>
                    <a:p>
                      <a:pPr algn="ctr" fontAlgn="ctr"/>
                      <a:r>
                        <a:rPr lang="en-US" altLang="zh-CN" sz="1200" b="0" i="0">
                          <a:solidFill>
                            <a:srgbClr val="000000"/>
                          </a:solidFill>
                          <a:latin typeface="等线" panose="02010600030101010101" charset="-122"/>
                          <a:ea typeface="等线" panose="02010600030101010101" charset="-122"/>
                        </a:rPr>
                        <a:t>Customizable</a:t>
                      </a:r>
                      <a:r>
                        <a:rPr lang="en-US" altLang="zh-CN" sz="1200" b="0" i="0">
                          <a:solidFill>
                            <a:srgbClr val="000000"/>
                          </a:solidFill>
                          <a:latin typeface="等线" panose="02010600030101010101" charset="-122"/>
                          <a:ea typeface="等线" panose="02010600030101010101" charset="-122"/>
                        </a:rPr>
                        <a:t> </a:t>
                      </a:r>
                      <a:r>
                        <a:rPr lang="en-US" altLang="zh-CN" sz="1200" b="0" i="0">
                          <a:solidFill>
                            <a:srgbClr val="000000"/>
                          </a:solidFill>
                          <a:latin typeface="等线" panose="02010600030101010101" charset="-122"/>
                          <a:ea typeface="等线" panose="02010600030101010101" charset="-122"/>
                        </a:rPr>
                        <a:t>colors</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hMerge="1">
                  <a:tcPr>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r>
              <a:tr h="360680">
                <a:tc>
                  <a:txBody>
                    <a:bodyPr/>
                    <a:p>
                      <a:pPr algn="l" fontAlgn="ctr"/>
                      <a:r>
                        <a:rPr lang="en-US" altLang="zh-CN" sz="1200" b="1" i="0">
                          <a:solidFill>
                            <a:srgbClr val="000000"/>
                          </a:solidFill>
                          <a:latin typeface="等线" panose="02010600030101010101" charset="-122"/>
                          <a:ea typeface="等线" panose="02010600030101010101" charset="-122"/>
                        </a:rPr>
                        <a:t> </a:t>
                      </a:r>
                      <a:r>
                        <a:rPr lang="en-US" altLang="zh-CN" sz="1200" b="1" i="0">
                          <a:solidFill>
                            <a:srgbClr val="000000"/>
                          </a:solidFill>
                          <a:latin typeface="等线" panose="02010600030101010101" charset="-122"/>
                          <a:ea typeface="等线" panose="02010600030101010101" charset="-122"/>
                        </a:rPr>
                        <a:t>FR</a:t>
                      </a:r>
                      <a:r>
                        <a:rPr lang="en-US" altLang="zh-CN" sz="1200" b="1" i="0">
                          <a:solidFill>
                            <a:srgbClr val="000000"/>
                          </a:solidFill>
                          <a:latin typeface="等线" panose="02010600030101010101" charset="-122"/>
                          <a:ea typeface="等线" panose="02010600030101010101" charset="-122"/>
                        </a:rPr>
                        <a:t> </a:t>
                      </a:r>
                      <a:r>
                        <a:rPr lang="en-US" altLang="zh-CN" sz="1200" b="1" i="0">
                          <a:solidFill>
                            <a:srgbClr val="000000"/>
                          </a:solidFill>
                          <a:latin typeface="等线" panose="02010600030101010101" charset="-122"/>
                          <a:ea typeface="等线" panose="02010600030101010101" charset="-122"/>
                        </a:rPr>
                        <a:t>Material</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l" fontAlgn="ctr"/>
                      <a:r>
                        <a:rPr lang="en-US" altLang="zh-CN" sz="1200" b="0" i="0">
                          <a:solidFill>
                            <a:srgbClr val="000000"/>
                          </a:solidFill>
                          <a:latin typeface="等线" panose="02010600030101010101" charset="-122"/>
                          <a:ea typeface="等线" panose="02010600030101010101" charset="-122"/>
                        </a:rPr>
                        <a:t>Support</a:t>
                      </a:r>
                      <a:r>
                        <a:rPr lang="en-US" altLang="zh-CN" sz="1200" b="0" i="0">
                          <a:solidFill>
                            <a:srgbClr val="000000"/>
                          </a:solidFill>
                          <a:latin typeface="等线" panose="02010600030101010101" charset="-122"/>
                          <a:ea typeface="等线" panose="02010600030101010101" charset="-122"/>
                        </a:rPr>
                        <a:t> </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l" fontAlgn="b"/>
                      <a:endParaRPr sz="1200" b="0" i="0">
                        <a:solidFill>
                          <a:srgbClr val="000000"/>
                        </a:solidFill>
                        <a:latin typeface="等线" panose="02010600030101010101" charset="-122"/>
                        <a:ea typeface="等线" panose="02010600030101010101" charset="-122"/>
                      </a:endParaRPr>
                    </a:p>
                  </a:txBody>
                  <a:tcPr marL="7937" marR="7937" marT="7937" marB="0" anchor="b"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gridSpan="2">
                  <a:txBody>
                    <a:bodyPr/>
                    <a:p>
                      <a:pPr algn="ctr" fontAlgn="ctr"/>
                      <a:r>
                        <a:rPr lang="en-US" altLang="zh-CN" sz="1200" b="0" i="0">
                          <a:solidFill>
                            <a:srgbClr val="000000"/>
                          </a:solidFill>
                          <a:latin typeface="等线" panose="02010600030101010101" charset="-122"/>
                          <a:ea typeface="等线" panose="02010600030101010101" charset="-122"/>
                        </a:rPr>
                        <a:t>OEM</a:t>
                      </a:r>
                      <a:r>
                        <a:rPr lang="en-US" altLang="zh-CN" sz="1200" b="0" i="0">
                          <a:solidFill>
                            <a:srgbClr val="000000"/>
                          </a:solidFill>
                          <a:latin typeface="等线" panose="02010600030101010101" charset="-122"/>
                          <a:ea typeface="等线" panose="02010600030101010101" charset="-122"/>
                        </a:rPr>
                        <a:t> </a:t>
                      </a:r>
                      <a:r>
                        <a:rPr lang="en-US" altLang="zh-CN" sz="1200" b="0" i="0">
                          <a:solidFill>
                            <a:srgbClr val="000000"/>
                          </a:solidFill>
                          <a:latin typeface="等线" panose="02010600030101010101" charset="-122"/>
                          <a:ea typeface="等线" panose="02010600030101010101" charset="-122"/>
                        </a:rPr>
                        <a:t>&amp;</a:t>
                      </a:r>
                      <a:r>
                        <a:rPr lang="en-US" altLang="zh-CN" sz="1200" b="0" i="0">
                          <a:solidFill>
                            <a:srgbClr val="000000"/>
                          </a:solidFill>
                          <a:latin typeface="等线" panose="02010600030101010101" charset="-122"/>
                          <a:ea typeface="等线" panose="02010600030101010101" charset="-122"/>
                        </a:rPr>
                        <a:t> </a:t>
                      </a:r>
                      <a:r>
                        <a:rPr lang="en-US" altLang="zh-CN" sz="1200" b="0" i="0">
                          <a:solidFill>
                            <a:srgbClr val="000000"/>
                          </a:solidFill>
                          <a:latin typeface="等线" panose="02010600030101010101" charset="-122"/>
                          <a:ea typeface="等线" panose="02010600030101010101" charset="-122"/>
                        </a:rPr>
                        <a:t>ODM</a:t>
                      </a:r>
                      <a:r>
                        <a:rPr lang="en-US" altLang="zh-CN" sz="1200" b="0" i="0">
                          <a:solidFill>
                            <a:srgbClr val="000000"/>
                          </a:solidFill>
                          <a:latin typeface="等线" panose="02010600030101010101" charset="-122"/>
                          <a:ea typeface="等线" panose="02010600030101010101" charset="-122"/>
                        </a:rPr>
                        <a:t> </a:t>
                      </a:r>
                      <a:r>
                        <a:rPr lang="en-US" altLang="zh-CN" sz="1200" b="0" i="0">
                          <a:solidFill>
                            <a:srgbClr val="000000"/>
                          </a:solidFill>
                          <a:latin typeface="等线" panose="02010600030101010101" charset="-122"/>
                          <a:ea typeface="等线" panose="02010600030101010101" charset="-122"/>
                        </a:rPr>
                        <a:t>supported</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hMerge="1">
                  <a:tcPr>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r>
              <a:tr h="359410">
                <a:tc>
                  <a:txBody>
                    <a:bodyPr/>
                    <a:p>
                      <a:pPr algn="l" fontAlgn="ctr"/>
                      <a:r>
                        <a:rPr lang="en-US" altLang="zh-CN" sz="1200" b="1" i="0">
                          <a:solidFill>
                            <a:srgbClr val="000000"/>
                          </a:solidFill>
                          <a:latin typeface="等线" panose="02010600030101010101" charset="-122"/>
                          <a:ea typeface="等线" panose="02010600030101010101" charset="-122"/>
                        </a:rPr>
                        <a:t> </a:t>
                      </a:r>
                      <a:r>
                        <a:rPr lang="en-US" altLang="zh-CN" sz="1200" b="1" i="0">
                          <a:solidFill>
                            <a:srgbClr val="000000"/>
                          </a:solidFill>
                          <a:latin typeface="等线" panose="02010600030101010101" charset="-122"/>
                          <a:ea typeface="等线" panose="02010600030101010101" charset="-122"/>
                        </a:rPr>
                        <a:t>Body</a:t>
                      </a:r>
                      <a:r>
                        <a:rPr lang="en-US" altLang="zh-CN" sz="1200" b="1" i="0">
                          <a:solidFill>
                            <a:srgbClr val="000000"/>
                          </a:solidFill>
                          <a:latin typeface="等线" panose="02010600030101010101" charset="-122"/>
                          <a:ea typeface="等线" panose="02010600030101010101" charset="-122"/>
                        </a:rPr>
                        <a:t> </a:t>
                      </a:r>
                      <a:r>
                        <a:rPr lang="en-US" altLang="zh-CN" sz="1200" b="1" i="0">
                          <a:solidFill>
                            <a:srgbClr val="000000"/>
                          </a:solidFill>
                          <a:latin typeface="等线" panose="02010600030101010101" charset="-122"/>
                          <a:ea typeface="等线" panose="02010600030101010101" charset="-122"/>
                        </a:rPr>
                        <a:t>Material</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l" fontAlgn="ctr"/>
                      <a:r>
                        <a:rPr lang="en-US" altLang="zh-CN" sz="1200" b="0" i="0">
                          <a:solidFill>
                            <a:srgbClr val="000000"/>
                          </a:solidFill>
                          <a:latin typeface="等线" panose="02010600030101010101" charset="-122"/>
                          <a:ea typeface="等线" panose="02010600030101010101" charset="-122"/>
                        </a:rPr>
                        <a:t>Metal</a:t>
                      </a:r>
                      <a:r>
                        <a:rPr lang="en-US" altLang="zh-CN" sz="1200" b="0" i="0">
                          <a:solidFill>
                            <a:srgbClr val="000000"/>
                          </a:solidFill>
                          <a:latin typeface="等线" panose="02010600030101010101" charset="-122"/>
                          <a:ea typeface="等线" panose="02010600030101010101" charset="-122"/>
                        </a:rPr>
                        <a:t> </a:t>
                      </a:r>
                      <a:r>
                        <a:rPr lang="en-US" altLang="zh-CN" sz="1200" b="0" i="0">
                          <a:solidFill>
                            <a:srgbClr val="000000"/>
                          </a:solidFill>
                          <a:latin typeface="等线" panose="02010600030101010101" charset="-122"/>
                          <a:ea typeface="等线" panose="02010600030101010101" charset="-122"/>
                        </a:rPr>
                        <a:t>&amp;</a:t>
                      </a:r>
                      <a:r>
                        <a:rPr lang="en-US" altLang="zh-CN" sz="1200" b="0" i="0">
                          <a:solidFill>
                            <a:srgbClr val="000000"/>
                          </a:solidFill>
                          <a:latin typeface="等线" panose="02010600030101010101" charset="-122"/>
                          <a:ea typeface="等线" panose="02010600030101010101" charset="-122"/>
                        </a:rPr>
                        <a:t> </a:t>
                      </a:r>
                      <a:r>
                        <a:rPr lang="en-US" altLang="zh-CN" sz="1200" b="0" i="0">
                          <a:solidFill>
                            <a:srgbClr val="000000"/>
                          </a:solidFill>
                          <a:latin typeface="等线" panose="02010600030101010101" charset="-122"/>
                          <a:ea typeface="等线" panose="02010600030101010101" charset="-122"/>
                        </a:rPr>
                        <a:t>Polypropylene</a:t>
                      </a:r>
                      <a:r>
                        <a:rPr lang="en-US" altLang="zh-CN" sz="1200" b="0" i="0">
                          <a:solidFill>
                            <a:srgbClr val="000000"/>
                          </a:solidFill>
                          <a:latin typeface="等线" panose="02010600030101010101" charset="-122"/>
                          <a:ea typeface="等线" panose="02010600030101010101" charset="-122"/>
                        </a:rPr>
                        <a:t> </a:t>
                      </a:r>
                      <a:r>
                        <a:rPr lang="en-US" altLang="zh-CN" sz="1200" b="0" i="0">
                          <a:solidFill>
                            <a:srgbClr val="000000"/>
                          </a:solidFill>
                          <a:latin typeface="等线" panose="02010600030101010101" charset="-122"/>
                          <a:ea typeface="等线" panose="02010600030101010101" charset="-122"/>
                        </a:rPr>
                        <a:t>(PP)</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r>
                        <a:rPr lang="en-US" altLang="zh-CN" sz="1200" b="1" i="0">
                          <a:solidFill>
                            <a:srgbClr val="22C55E"/>
                          </a:solidFill>
                          <a:latin typeface="等线" panose="02010600030101010101" charset="-122"/>
                          <a:ea typeface="等线" panose="02010600030101010101" charset="-122"/>
                        </a:rPr>
                        <a:t>✓</a:t>
                      </a:r>
                      <a:endParaRPr lang="en-US" altLang="zh-CN" sz="1200" b="1" i="0">
                        <a:solidFill>
                          <a:srgbClr val="22C55E"/>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gridSpan="2">
                  <a:txBody>
                    <a:bodyPr/>
                    <a:p>
                      <a:pPr algn="ctr" fontAlgn="ctr"/>
                      <a:r>
                        <a:rPr lang="en-US" altLang="zh-CN" sz="1200" b="0" i="0">
                          <a:solidFill>
                            <a:srgbClr val="000000"/>
                          </a:solidFill>
                          <a:latin typeface="等线" panose="02010600030101010101" charset="-122"/>
                          <a:ea typeface="等线" panose="02010600030101010101" charset="-122"/>
                        </a:rPr>
                        <a:t>Carton</a:t>
                      </a:r>
                      <a:r>
                        <a:rPr lang="en-US" altLang="zh-CN" sz="1200" b="0" i="0">
                          <a:solidFill>
                            <a:srgbClr val="000000"/>
                          </a:solidFill>
                          <a:latin typeface="等线" panose="02010600030101010101" charset="-122"/>
                          <a:ea typeface="等线" panose="02010600030101010101" charset="-122"/>
                        </a:rPr>
                        <a:t> </a:t>
                      </a:r>
                      <a:r>
                        <a:rPr lang="en-US" altLang="zh-CN" sz="1200" b="0" i="0">
                          <a:solidFill>
                            <a:srgbClr val="000000"/>
                          </a:solidFill>
                          <a:latin typeface="等线" panose="02010600030101010101" charset="-122"/>
                          <a:ea typeface="等线" panose="02010600030101010101" charset="-122"/>
                        </a:rPr>
                        <a:t>color</a:t>
                      </a:r>
                      <a:r>
                        <a:rPr lang="en-US" altLang="zh-CN" sz="1200" b="0" i="0">
                          <a:solidFill>
                            <a:srgbClr val="000000"/>
                          </a:solidFill>
                          <a:latin typeface="等线" panose="02010600030101010101" charset="-122"/>
                          <a:ea typeface="等线" panose="02010600030101010101" charset="-122"/>
                        </a:rPr>
                        <a:t> </a:t>
                      </a:r>
                      <a:r>
                        <a:rPr lang="en-US" altLang="zh-CN" sz="1200" b="0" i="0">
                          <a:solidFill>
                            <a:srgbClr val="000000"/>
                          </a:solidFill>
                          <a:latin typeface="等线" panose="02010600030101010101" charset="-122"/>
                          <a:ea typeface="等线" panose="02010600030101010101" charset="-122"/>
                        </a:rPr>
                        <a:t>is</a:t>
                      </a:r>
                      <a:r>
                        <a:rPr lang="en-US" altLang="zh-CN" sz="1200" b="0" i="0">
                          <a:solidFill>
                            <a:srgbClr val="000000"/>
                          </a:solidFill>
                          <a:latin typeface="等线" panose="02010600030101010101" charset="-122"/>
                          <a:ea typeface="等线" panose="02010600030101010101" charset="-122"/>
                        </a:rPr>
                        <a:t> </a:t>
                      </a:r>
                      <a:r>
                        <a:rPr lang="en-US" altLang="zh-CN" sz="1200" b="0" i="0">
                          <a:solidFill>
                            <a:srgbClr val="000000"/>
                          </a:solidFill>
                          <a:latin typeface="等线" panose="02010600030101010101" charset="-122"/>
                          <a:ea typeface="等线" panose="02010600030101010101" charset="-122"/>
                        </a:rPr>
                        <a:t>customizable</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hMerge="1">
                  <a:tcPr>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r>
              <a:tr h="554990">
                <a:tc>
                  <a:txBody>
                    <a:bodyPr/>
                    <a:p>
                      <a:pPr algn="ctr" fontAlgn="ctr"/>
                      <a:r>
                        <a:rPr lang="en-US" altLang="zh-CN" sz="1300" b="1" i="0">
                          <a:solidFill>
                            <a:srgbClr val="FFFFFF"/>
                          </a:solidFill>
                          <a:latin typeface="等线" panose="02010600030101010101" charset="-122"/>
                          <a:ea typeface="等线" panose="02010600030101010101" charset="-122"/>
                        </a:rPr>
                        <a:t>Packing Data</a:t>
                      </a:r>
                      <a:endParaRPr lang="en-US" altLang="zh-CN" sz="1300" b="1" i="0">
                        <a:solidFill>
                          <a:srgbClr val="FFFFFF"/>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1A365D"/>
                    </a:solidFill>
                  </a:tcPr>
                </a:tc>
                <a:tc>
                  <a:txBody>
                    <a:bodyPr/>
                    <a:p>
                      <a:pPr algn="l" fontAlgn="ctr"/>
                      <a:endParaRPr sz="13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1A365D"/>
                    </a:solidFill>
                  </a:tcPr>
                </a:tc>
                <a:tc gridSpan="3">
                  <a:txBody>
                    <a:bodyPr/>
                    <a:p>
                      <a:pPr algn="ctr" fontAlgn="ctr"/>
                      <a:r>
                        <a:rPr lang="en-US" altLang="zh-CN" sz="1300" b="1" i="0">
                          <a:solidFill>
                            <a:srgbClr val="FFFFFF"/>
                          </a:solidFill>
                          <a:latin typeface="等线" panose="02010600030101010101" charset="-122"/>
                          <a:ea typeface="等线" panose="02010600030101010101" charset="-122"/>
                        </a:rPr>
                        <a:t>Packing Quantity</a:t>
                      </a:r>
                      <a:r>
                        <a:rPr lang="zh-CN" altLang="en-US" sz="1300" b="1" i="0">
                          <a:solidFill>
                            <a:srgbClr val="FFFFFF"/>
                          </a:solidFill>
                          <a:latin typeface="等线" panose="02010600030101010101" charset="-122"/>
                          <a:ea typeface="等线" panose="02010600030101010101" charset="-122"/>
                        </a:rPr>
                        <a:t>（</a:t>
                      </a:r>
                      <a:r>
                        <a:rPr lang="en-US" altLang="zh-CN" sz="1300" b="1" i="0">
                          <a:solidFill>
                            <a:srgbClr val="FFFFFF"/>
                          </a:solidFill>
                          <a:latin typeface="等线" panose="02010600030101010101" charset="-122"/>
                          <a:ea typeface="等线" panose="02010600030101010101" charset="-122"/>
                        </a:rPr>
                        <a:t>pcs </a:t>
                      </a:r>
                      <a:r>
                        <a:rPr lang="zh-CN" altLang="en-US" sz="1300" b="1" i="0">
                          <a:solidFill>
                            <a:srgbClr val="FFFFFF"/>
                          </a:solidFill>
                          <a:latin typeface="等线" panose="02010600030101010101" charset="-122"/>
                          <a:ea typeface="等线" panose="02010600030101010101" charset="-122"/>
                        </a:rPr>
                        <a:t>）</a:t>
                      </a:r>
                      <a:endParaRPr lang="zh-CN" altLang="en-US" sz="1300" b="1" i="0">
                        <a:solidFill>
                          <a:srgbClr val="FFFFFF"/>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1A365D"/>
                    </a:solidFill>
                  </a:tcPr>
                </a:tc>
                <a:tc hMerge="1">
                  <a:tcP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c hMerge="1">
                  <a:tcPr>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r>
              <a:tr h="554990">
                <a:tc>
                  <a:txBody>
                    <a:bodyPr/>
                    <a:p>
                      <a:pPr algn="ctr" fontAlgn="ctr"/>
                      <a:r>
                        <a:rPr lang="en-US" altLang="zh-CN" sz="1200" b="1" i="0">
                          <a:solidFill>
                            <a:srgbClr val="000000"/>
                          </a:solidFill>
                          <a:latin typeface="等线" panose="02010600030101010101" charset="-122"/>
                          <a:ea typeface="等线" panose="02010600030101010101" charset="-122"/>
                        </a:rPr>
                        <a:t>Specifications</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r>
                        <a:rPr lang="en-US" altLang="zh-CN" sz="1200" b="1" i="0">
                          <a:solidFill>
                            <a:srgbClr val="000000"/>
                          </a:solidFill>
                          <a:latin typeface="等线" panose="02010600030101010101" charset="-122"/>
                          <a:ea typeface="等线" panose="02010600030101010101" charset="-122"/>
                        </a:rPr>
                        <a:t>G.W /N.W(KG)</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r>
                        <a:rPr lang="en-US" altLang="zh-CN" sz="1200" b="1" i="0">
                          <a:solidFill>
                            <a:srgbClr val="000000"/>
                          </a:solidFill>
                          <a:latin typeface="等线" panose="02010600030101010101" charset="-122"/>
                          <a:ea typeface="等线" panose="02010600030101010101" charset="-122"/>
                        </a:rPr>
                        <a:t>20GP</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r>
                        <a:rPr lang="en-US" altLang="zh-CN" sz="1200" b="1" i="0">
                          <a:solidFill>
                            <a:srgbClr val="000000"/>
                          </a:solidFill>
                          <a:latin typeface="等线" panose="02010600030101010101" charset="-122"/>
                          <a:ea typeface="等线" panose="02010600030101010101" charset="-122"/>
                        </a:rPr>
                        <a:t>40GP</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r>
                        <a:rPr lang="en-US" altLang="zh-CN" sz="1200" b="1" i="0">
                          <a:solidFill>
                            <a:srgbClr val="000000"/>
                          </a:solidFill>
                          <a:latin typeface="等线" panose="02010600030101010101" charset="-122"/>
                          <a:ea typeface="等线" panose="02010600030101010101" charset="-122"/>
                        </a:rPr>
                        <a:t>40HQ</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r>
              <a:tr h="555625">
                <a:tc>
                  <a:txBody>
                    <a:bodyPr/>
                    <a:p>
                      <a:pPr algn="ctr" fontAlgn="ctr"/>
                      <a:r>
                        <a:rPr lang="en-US" altLang="zh-CN" sz="1200" b="0" i="0">
                          <a:solidFill>
                            <a:srgbClr val="000000"/>
                          </a:solidFill>
                          <a:latin typeface="等线" panose="02010600030101010101" charset="-122"/>
                          <a:ea typeface="等线" panose="02010600030101010101" charset="-122"/>
                        </a:rPr>
                        <a:t>NTS-208A</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r>
                        <a:rPr lang="en-US" altLang="zh-CN" sz="1200" b="0" i="0">
                          <a:solidFill>
                            <a:srgbClr val="000000"/>
                          </a:solidFill>
                          <a:latin typeface="等线" panose="02010600030101010101" charset="-122"/>
                          <a:ea typeface="等线" panose="02010600030101010101" charset="-122"/>
                        </a:rPr>
                        <a:t>1.3/1.0</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r>
                        <a:rPr lang="en-US" altLang="zh-CN" sz="1200" b="0" i="0">
                          <a:solidFill>
                            <a:srgbClr val="000000"/>
                          </a:solidFill>
                          <a:latin typeface="等线" panose="02010600030101010101" charset="-122"/>
                          <a:ea typeface="等线" panose="02010600030101010101" charset="-122"/>
                        </a:rPr>
                        <a:t>2286 </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noFill/>
                  </a:tcPr>
                </a:tc>
                <a:tc>
                  <a:txBody>
                    <a:bodyPr/>
                    <a:p>
                      <a:pPr algn="ctr" fontAlgn="ctr"/>
                      <a:r>
                        <a:rPr lang="en-US" altLang="zh-CN" sz="1200" b="0" i="0">
                          <a:solidFill>
                            <a:srgbClr val="000000"/>
                          </a:solidFill>
                          <a:latin typeface="等线" panose="02010600030101010101" charset="-122"/>
                          <a:ea typeface="等线" panose="02010600030101010101" charset="-122"/>
                        </a:rPr>
                        <a:t>5030 </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noFill/>
                  </a:tcPr>
                </a:tc>
                <a:tc>
                  <a:txBody>
                    <a:bodyPr/>
                    <a:p>
                      <a:pPr algn="ctr" fontAlgn="ctr"/>
                      <a:r>
                        <a:rPr lang="en-US" altLang="zh-CN" sz="1200" b="0" i="0">
                          <a:solidFill>
                            <a:srgbClr val="000000"/>
                          </a:solidFill>
                          <a:latin typeface="等线" panose="02010600030101010101" charset="-122"/>
                          <a:ea typeface="等线" panose="02010600030101010101" charset="-122"/>
                        </a:rPr>
                        <a:t>6219 </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noFill/>
                  </a:tcPr>
                </a:tc>
              </a:tr>
            </a:tbl>
          </a:graphicData>
        </a:graphic>
      </p:graphicFrame>
    </p:spTree>
    <p:custDataLst>
      <p:tags r:id="rId2"/>
    </p:custData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表格 3"/>
          <p:cNvGraphicFramePr/>
          <p:nvPr/>
        </p:nvGraphicFramePr>
        <p:xfrm>
          <a:off x="-635" y="635"/>
          <a:ext cx="7261225" cy="6376035"/>
        </p:xfrm>
        <a:graphic>
          <a:graphicData uri="http://schemas.openxmlformats.org/drawingml/2006/table">
            <a:tbl>
              <a:tblPr/>
              <a:tblGrid>
                <a:gridCol w="1191895"/>
                <a:gridCol w="2095500"/>
                <a:gridCol w="1231900"/>
                <a:gridCol w="679450"/>
                <a:gridCol w="2062480"/>
              </a:tblGrid>
              <a:tr h="1065530">
                <a:tc gridSpan="5">
                  <a:txBody>
                    <a:bodyPr/>
                    <a:p>
                      <a:pPr algn="ctr" fontAlgn="ctr"/>
                      <a:r>
                        <a:rPr lang="en-US" altLang="zh-CN" sz="1700" b="1" i="0">
                          <a:solidFill>
                            <a:srgbClr val="000000"/>
                          </a:solidFill>
                          <a:latin typeface="等线" panose="02010600030101010101" charset="-122"/>
                          <a:ea typeface="等线" panose="02010600030101010101" charset="-122"/>
                        </a:rPr>
                        <a:t>Specifications</a:t>
                      </a:r>
                      <a:r>
                        <a:rPr lang="zh-CN" altLang="en-US" sz="1700" b="1" i="0">
                          <a:solidFill>
                            <a:srgbClr val="000000"/>
                          </a:solidFill>
                          <a:latin typeface="等线" panose="02010600030101010101" charset="-122"/>
                          <a:ea typeface="等线" panose="02010600030101010101" charset="-122"/>
                        </a:rPr>
                        <a:t>：</a:t>
                      </a:r>
                      <a:r>
                        <a:rPr lang="en-US" altLang="zh-CN" sz="1700" b="1" i="0">
                          <a:solidFill>
                            <a:srgbClr val="000000"/>
                          </a:solidFill>
                          <a:latin typeface="等线" panose="02010600030101010101" charset="-122"/>
                          <a:ea typeface="等线" panose="02010600030101010101" charset="-122"/>
                        </a:rPr>
                        <a:t>NTS-208A3</a:t>
                      </a:r>
                      <a:r>
                        <a:rPr lang="zh-CN" altLang="en-US" sz="1700" b="1" i="0">
                          <a:solidFill>
                            <a:srgbClr val="000000"/>
                          </a:solidFill>
                          <a:latin typeface="等线" panose="02010600030101010101" charset="-122"/>
                          <a:ea typeface="等线" panose="02010600030101010101" charset="-122"/>
                        </a:rPr>
                        <a:t>（</a:t>
                      </a:r>
                      <a:r>
                        <a:rPr lang="en-US" altLang="zh-CN" sz="1700" b="1" i="0">
                          <a:solidFill>
                            <a:srgbClr val="000000"/>
                          </a:solidFill>
                          <a:latin typeface="等线" panose="02010600030101010101" charset="-122"/>
                          <a:ea typeface="等线" panose="02010600030101010101" charset="-122"/>
                        </a:rPr>
                        <a:t>Customizable</a:t>
                      </a:r>
                      <a:r>
                        <a:rPr lang="zh-CN" altLang="en-US" sz="1700" b="1" i="0">
                          <a:solidFill>
                            <a:srgbClr val="000000"/>
                          </a:solidFill>
                          <a:latin typeface="等线" panose="02010600030101010101" charset="-122"/>
                          <a:ea typeface="等线" panose="02010600030101010101" charset="-122"/>
                        </a:rPr>
                        <a:t>）</a:t>
                      </a:r>
                      <a:endParaRPr lang="zh-CN" altLang="en-US" sz="1700" b="1"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hMerge="1">
                  <a:tcP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c hMerge="1">
                  <a:tcP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c hMerge="1">
                  <a:tcP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c hMerge="1">
                  <a:tcPr>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r>
              <a:tr h="405130">
                <a:tc gridSpan="2">
                  <a:txBody>
                    <a:bodyPr/>
                    <a:p>
                      <a:pPr algn="ctr" fontAlgn="ctr"/>
                      <a:r>
                        <a:rPr lang="en-US" altLang="zh-CN" sz="1300" b="1" i="0">
                          <a:solidFill>
                            <a:srgbClr val="FFFFFF"/>
                          </a:solidFill>
                          <a:latin typeface="等线" panose="02010600030101010101" charset="-122"/>
                          <a:ea typeface="等线" panose="02010600030101010101" charset="-122"/>
                        </a:rPr>
                        <a:t>Product</a:t>
                      </a:r>
                      <a:r>
                        <a:rPr lang="en-US" altLang="zh-CN" sz="1300" b="1" i="0">
                          <a:solidFill>
                            <a:srgbClr val="FFFFFF"/>
                          </a:solidFill>
                          <a:latin typeface="等线" panose="02010600030101010101" charset="-122"/>
                          <a:ea typeface="等线" panose="02010600030101010101" charset="-122"/>
                        </a:rPr>
                        <a:t> </a:t>
                      </a:r>
                      <a:r>
                        <a:rPr lang="en-US" altLang="zh-CN" sz="1300" b="1" i="0">
                          <a:solidFill>
                            <a:srgbClr val="FFFFFF"/>
                          </a:solidFill>
                          <a:latin typeface="等线" panose="02010600030101010101" charset="-122"/>
                          <a:ea typeface="等线" panose="02010600030101010101" charset="-122"/>
                        </a:rPr>
                        <a:t>Specifications</a:t>
                      </a:r>
                      <a:endParaRPr lang="en-US" altLang="zh-CN" sz="1300" b="1" i="0">
                        <a:solidFill>
                          <a:srgbClr val="FFFFFF"/>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1A365D"/>
                    </a:solidFill>
                  </a:tcPr>
                </a:tc>
                <a:tc hMerge="1">
                  <a:tcPr>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c>
                  <a:txBody>
                    <a:bodyPr/>
                    <a:p>
                      <a:pPr algn="l" fontAlgn="ctr"/>
                      <a:r>
                        <a:rPr lang="en-US" altLang="zh-CN" sz="1300" b="1" i="0">
                          <a:solidFill>
                            <a:srgbClr val="FFFFFF"/>
                          </a:solidFill>
                          <a:latin typeface="等线" panose="02010600030101010101" charset="-122"/>
                          <a:ea typeface="等线" panose="02010600030101010101" charset="-122"/>
                        </a:rPr>
                        <a:t>Customizable</a:t>
                      </a:r>
                      <a:endParaRPr lang="en-US" altLang="zh-CN" sz="1300" b="1" i="0">
                        <a:solidFill>
                          <a:srgbClr val="FFFFFF"/>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1A365D"/>
                    </a:solidFill>
                  </a:tcPr>
                </a:tc>
                <a:tc gridSpan="2">
                  <a:txBody>
                    <a:bodyPr/>
                    <a:p>
                      <a:pPr algn="ctr" fontAlgn="ctr"/>
                      <a:r>
                        <a:rPr lang="en-US" altLang="zh-CN" sz="1300" b="1" i="0">
                          <a:solidFill>
                            <a:srgbClr val="FFFFFF"/>
                          </a:solidFill>
                          <a:latin typeface="等线" panose="02010600030101010101" charset="-122"/>
                          <a:ea typeface="等线" panose="02010600030101010101" charset="-122"/>
                        </a:rPr>
                        <a:t>Product</a:t>
                      </a:r>
                      <a:r>
                        <a:rPr lang="en-US" altLang="zh-CN" sz="1300" b="1" i="0">
                          <a:solidFill>
                            <a:srgbClr val="FFFFFF"/>
                          </a:solidFill>
                          <a:latin typeface="等线" panose="02010600030101010101" charset="-122"/>
                          <a:ea typeface="等线" panose="02010600030101010101" charset="-122"/>
                        </a:rPr>
                        <a:t> </a:t>
                      </a:r>
                      <a:r>
                        <a:rPr lang="en-US" altLang="zh-CN" sz="1300" b="1" i="0">
                          <a:solidFill>
                            <a:srgbClr val="FFFFFF"/>
                          </a:solidFill>
                          <a:latin typeface="等线" panose="02010600030101010101" charset="-122"/>
                          <a:ea typeface="等线" panose="02010600030101010101" charset="-122"/>
                        </a:rPr>
                        <a:t>Selling</a:t>
                      </a:r>
                      <a:r>
                        <a:rPr lang="en-US" altLang="zh-CN" sz="1300" b="1" i="0">
                          <a:solidFill>
                            <a:srgbClr val="FFFFFF"/>
                          </a:solidFill>
                          <a:latin typeface="等线" panose="02010600030101010101" charset="-122"/>
                          <a:ea typeface="等线" panose="02010600030101010101" charset="-122"/>
                        </a:rPr>
                        <a:t> </a:t>
                      </a:r>
                      <a:r>
                        <a:rPr lang="en-US" altLang="zh-CN" sz="1300" b="1" i="0">
                          <a:solidFill>
                            <a:srgbClr val="FFFFFF"/>
                          </a:solidFill>
                          <a:latin typeface="等线" panose="02010600030101010101" charset="-122"/>
                          <a:ea typeface="等线" panose="02010600030101010101" charset="-122"/>
                        </a:rPr>
                        <a:t>Points</a:t>
                      </a:r>
                      <a:endParaRPr lang="en-US" altLang="zh-CN" sz="1300" b="1" i="0">
                        <a:solidFill>
                          <a:srgbClr val="FFFFFF"/>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1A365D"/>
                    </a:solidFill>
                  </a:tcPr>
                </a:tc>
                <a:tc hMerge="1">
                  <a:tcPr>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r>
              <a:tr h="359410">
                <a:tc>
                  <a:txBody>
                    <a:bodyPr/>
                    <a:p>
                      <a:pPr algn="l" fontAlgn="ctr"/>
                      <a:r>
                        <a:rPr lang="en-US" altLang="zh-CN" sz="1200" b="1" i="0">
                          <a:solidFill>
                            <a:srgbClr val="000000"/>
                          </a:solidFill>
                          <a:latin typeface="等线" panose="02010600030101010101" charset="-122"/>
                          <a:ea typeface="等线" panose="02010600030101010101" charset="-122"/>
                        </a:rPr>
                        <a:t> </a:t>
                      </a:r>
                      <a:r>
                        <a:rPr lang="en-US" altLang="zh-CN" sz="1200" b="1" i="0">
                          <a:solidFill>
                            <a:srgbClr val="000000"/>
                          </a:solidFill>
                          <a:latin typeface="等线" panose="02010600030101010101" charset="-122"/>
                          <a:ea typeface="等线" panose="02010600030101010101" charset="-122"/>
                        </a:rPr>
                        <a:t>Rated</a:t>
                      </a:r>
                      <a:r>
                        <a:rPr lang="en-US" altLang="zh-CN" sz="1200" b="1" i="0">
                          <a:solidFill>
                            <a:srgbClr val="000000"/>
                          </a:solidFill>
                          <a:latin typeface="等线" panose="02010600030101010101" charset="-122"/>
                          <a:ea typeface="等线" panose="02010600030101010101" charset="-122"/>
                        </a:rPr>
                        <a:t> </a:t>
                      </a:r>
                      <a:r>
                        <a:rPr lang="en-US" altLang="zh-CN" sz="1200" b="1" i="0">
                          <a:solidFill>
                            <a:srgbClr val="000000"/>
                          </a:solidFill>
                          <a:latin typeface="等线" panose="02010600030101010101" charset="-122"/>
                          <a:ea typeface="等线" panose="02010600030101010101" charset="-122"/>
                        </a:rPr>
                        <a:t>Voltage</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l" fontAlgn="ctr"/>
                      <a:r>
                        <a:rPr lang="en-US" altLang="zh-CN" sz="1200" b="0" i="0">
                          <a:solidFill>
                            <a:srgbClr val="000000"/>
                          </a:solidFill>
                          <a:latin typeface="等线" panose="02010600030101010101" charset="-122"/>
                          <a:ea typeface="等线" panose="02010600030101010101" charset="-122"/>
                        </a:rPr>
                        <a:t>220V~50Hz</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r>
                        <a:rPr lang="en-US" altLang="zh-CN" sz="1200" b="1" i="0">
                          <a:solidFill>
                            <a:srgbClr val="22C55E"/>
                          </a:solidFill>
                          <a:latin typeface="等线" panose="02010600030101010101" charset="-122"/>
                          <a:ea typeface="等线" panose="02010600030101010101" charset="-122"/>
                        </a:rPr>
                        <a:t>✓</a:t>
                      </a:r>
                      <a:endParaRPr lang="en-US" altLang="zh-CN" sz="1200" b="1" i="0">
                        <a:solidFill>
                          <a:srgbClr val="22C55E"/>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gridSpan="2">
                  <a:txBody>
                    <a:bodyPr/>
                    <a:p>
                      <a:pPr algn="ctr" fontAlgn="ctr"/>
                      <a:r>
                        <a:rPr lang="en-US" altLang="zh-CN" sz="1200" b="0" i="0">
                          <a:solidFill>
                            <a:srgbClr val="000000"/>
                          </a:solidFill>
                          <a:latin typeface="等线" panose="02010600030101010101" charset="-122"/>
                          <a:ea typeface="等线" panose="02010600030101010101" charset="-122"/>
                        </a:rPr>
                        <a:t>3-speed</a:t>
                      </a:r>
                      <a:r>
                        <a:rPr lang="en-US" altLang="zh-CN" sz="1200" b="0" i="0">
                          <a:solidFill>
                            <a:srgbClr val="000000"/>
                          </a:solidFill>
                          <a:latin typeface="等线" panose="02010600030101010101" charset="-122"/>
                          <a:ea typeface="等线" panose="02010600030101010101" charset="-122"/>
                        </a:rPr>
                        <a:t> </a:t>
                      </a:r>
                      <a:r>
                        <a:rPr lang="en-US" altLang="zh-CN" sz="1200" b="0" i="0">
                          <a:solidFill>
                            <a:srgbClr val="000000"/>
                          </a:solidFill>
                          <a:latin typeface="等线" panose="02010600030101010101" charset="-122"/>
                          <a:ea typeface="等线" panose="02010600030101010101" charset="-122"/>
                        </a:rPr>
                        <a:t>rotary</a:t>
                      </a:r>
                      <a:r>
                        <a:rPr lang="en-US" altLang="zh-CN" sz="1200" b="0" i="0">
                          <a:solidFill>
                            <a:srgbClr val="000000"/>
                          </a:solidFill>
                          <a:latin typeface="等线" panose="02010600030101010101" charset="-122"/>
                          <a:ea typeface="等线" panose="02010600030101010101" charset="-122"/>
                        </a:rPr>
                        <a:t> </a:t>
                      </a:r>
                      <a:r>
                        <a:rPr lang="en-US" altLang="zh-CN" sz="1200" b="0" i="0">
                          <a:solidFill>
                            <a:srgbClr val="000000"/>
                          </a:solidFill>
                          <a:latin typeface="等线" panose="02010600030101010101" charset="-122"/>
                          <a:ea typeface="等线" panose="02010600030101010101" charset="-122"/>
                        </a:rPr>
                        <a:t>knob</a:t>
                      </a:r>
                      <a:r>
                        <a:rPr lang="en-US" altLang="zh-CN" sz="1200" b="0" i="0">
                          <a:solidFill>
                            <a:srgbClr val="000000"/>
                          </a:solidFill>
                          <a:latin typeface="等线" panose="02010600030101010101" charset="-122"/>
                          <a:ea typeface="等线" panose="02010600030101010101" charset="-122"/>
                        </a:rPr>
                        <a:t> </a:t>
                      </a:r>
                      <a:r>
                        <a:rPr lang="en-US" altLang="zh-CN" sz="1200" b="0" i="0">
                          <a:solidFill>
                            <a:srgbClr val="000000"/>
                          </a:solidFill>
                          <a:latin typeface="等线" panose="02010600030101010101" charset="-122"/>
                          <a:ea typeface="等线" panose="02010600030101010101" charset="-122"/>
                        </a:rPr>
                        <a:t>control</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hMerge="1">
                  <a:tcPr>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r>
              <a:tr h="360680">
                <a:tc>
                  <a:txBody>
                    <a:bodyPr/>
                    <a:p>
                      <a:pPr algn="l" fontAlgn="ctr"/>
                      <a:r>
                        <a:rPr lang="en-US" altLang="zh-CN" sz="1200" b="1" i="0">
                          <a:solidFill>
                            <a:srgbClr val="000000"/>
                          </a:solidFill>
                          <a:latin typeface="等线" panose="02010600030101010101" charset="-122"/>
                          <a:ea typeface="等线" panose="02010600030101010101" charset="-122"/>
                        </a:rPr>
                        <a:t> </a:t>
                      </a:r>
                      <a:r>
                        <a:rPr lang="en-US" altLang="zh-CN" sz="1200" b="1" i="0">
                          <a:solidFill>
                            <a:srgbClr val="000000"/>
                          </a:solidFill>
                          <a:latin typeface="等线" panose="02010600030101010101" charset="-122"/>
                          <a:ea typeface="等线" panose="02010600030101010101" charset="-122"/>
                        </a:rPr>
                        <a:t>Rated</a:t>
                      </a:r>
                      <a:r>
                        <a:rPr lang="en-US" altLang="zh-CN" sz="1200" b="1" i="0">
                          <a:solidFill>
                            <a:srgbClr val="000000"/>
                          </a:solidFill>
                          <a:latin typeface="等线" panose="02010600030101010101" charset="-122"/>
                          <a:ea typeface="等线" panose="02010600030101010101" charset="-122"/>
                        </a:rPr>
                        <a:t> </a:t>
                      </a:r>
                      <a:r>
                        <a:rPr lang="en-US" altLang="zh-CN" sz="1200" b="1" i="0">
                          <a:solidFill>
                            <a:srgbClr val="000000"/>
                          </a:solidFill>
                          <a:latin typeface="等线" panose="02010600030101010101" charset="-122"/>
                          <a:ea typeface="等线" panose="02010600030101010101" charset="-122"/>
                        </a:rPr>
                        <a:t>Power</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l" fontAlgn="ctr"/>
                      <a:r>
                        <a:rPr lang="en-US" altLang="zh-CN" sz="1200" b="0" i="0">
                          <a:solidFill>
                            <a:srgbClr val="000000"/>
                          </a:solidFill>
                          <a:latin typeface="等线" panose="02010600030101010101" charset="-122"/>
                          <a:ea typeface="等线" panose="02010600030101010101" charset="-122"/>
                        </a:rPr>
                        <a:t>2000W</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r>
                        <a:rPr lang="en-US" altLang="zh-CN" sz="1200" b="1" i="0">
                          <a:solidFill>
                            <a:srgbClr val="22C55E"/>
                          </a:solidFill>
                          <a:latin typeface="等线" panose="02010600030101010101" charset="-122"/>
                          <a:ea typeface="等线" panose="02010600030101010101" charset="-122"/>
                        </a:rPr>
                        <a:t>✓</a:t>
                      </a:r>
                      <a:endParaRPr lang="en-US" altLang="zh-CN" sz="1200" b="1" i="0">
                        <a:solidFill>
                          <a:srgbClr val="22C55E"/>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gridSpan="2">
                  <a:txBody>
                    <a:bodyPr/>
                    <a:p>
                      <a:pPr algn="ctr" fontAlgn="ctr"/>
                      <a:r>
                        <a:rPr lang="en-US" altLang="zh-CN" sz="1200" b="0" i="0">
                          <a:solidFill>
                            <a:srgbClr val="000000"/>
                          </a:solidFill>
                          <a:latin typeface="等线" panose="02010600030101010101" charset="-122"/>
                          <a:ea typeface="等线" panose="02010600030101010101" charset="-122"/>
                        </a:rPr>
                        <a:t>Vertical</a:t>
                      </a:r>
                      <a:r>
                        <a:rPr lang="en-US" altLang="zh-CN" sz="1200" b="0" i="0">
                          <a:solidFill>
                            <a:srgbClr val="000000"/>
                          </a:solidFill>
                          <a:latin typeface="等线" panose="02010600030101010101" charset="-122"/>
                          <a:ea typeface="等线" panose="02010600030101010101" charset="-122"/>
                        </a:rPr>
                        <a:t> </a:t>
                      </a:r>
                      <a:r>
                        <a:rPr lang="en-US" altLang="zh-CN" sz="1200" b="0" i="0">
                          <a:solidFill>
                            <a:srgbClr val="000000"/>
                          </a:solidFill>
                          <a:latin typeface="等线" panose="02010600030101010101" charset="-122"/>
                          <a:ea typeface="等线" panose="02010600030101010101" charset="-122"/>
                        </a:rPr>
                        <a:t>&amp;</a:t>
                      </a:r>
                      <a:r>
                        <a:rPr lang="en-US" altLang="zh-CN" sz="1200" b="0" i="0">
                          <a:solidFill>
                            <a:srgbClr val="000000"/>
                          </a:solidFill>
                          <a:latin typeface="等线" panose="02010600030101010101" charset="-122"/>
                          <a:ea typeface="等线" panose="02010600030101010101" charset="-122"/>
                        </a:rPr>
                        <a:t> </a:t>
                      </a:r>
                      <a:r>
                        <a:rPr lang="en-US" altLang="zh-CN" sz="1200" b="0" i="0">
                          <a:solidFill>
                            <a:srgbClr val="000000"/>
                          </a:solidFill>
                          <a:latin typeface="等线" panose="02010600030101010101" charset="-122"/>
                          <a:ea typeface="等线" panose="02010600030101010101" charset="-122"/>
                        </a:rPr>
                        <a:t>Horizontal</a:t>
                      </a:r>
                      <a:r>
                        <a:rPr lang="en-US" altLang="zh-CN" sz="1200" b="0" i="0">
                          <a:solidFill>
                            <a:srgbClr val="000000"/>
                          </a:solidFill>
                          <a:latin typeface="等线" panose="02010600030101010101" charset="-122"/>
                          <a:ea typeface="等线" panose="02010600030101010101" charset="-122"/>
                        </a:rPr>
                        <a:t> </a:t>
                      </a:r>
                      <a:r>
                        <a:rPr lang="en-US" altLang="zh-CN" sz="1200" b="0" i="0">
                          <a:solidFill>
                            <a:srgbClr val="000000"/>
                          </a:solidFill>
                          <a:latin typeface="等线" panose="02010600030101010101" charset="-122"/>
                          <a:ea typeface="等线" panose="02010600030101010101" charset="-122"/>
                        </a:rPr>
                        <a:t>Dual</a:t>
                      </a:r>
                      <a:r>
                        <a:rPr lang="en-US" altLang="zh-CN" sz="1200" b="0" i="0">
                          <a:solidFill>
                            <a:srgbClr val="000000"/>
                          </a:solidFill>
                          <a:latin typeface="等线" panose="02010600030101010101" charset="-122"/>
                          <a:ea typeface="等线" panose="02010600030101010101" charset="-122"/>
                        </a:rPr>
                        <a:t> </a:t>
                      </a:r>
                      <a:r>
                        <a:rPr lang="en-US" altLang="zh-CN" sz="1200" b="0" i="0">
                          <a:solidFill>
                            <a:srgbClr val="000000"/>
                          </a:solidFill>
                          <a:latin typeface="等线" panose="02010600030101010101" charset="-122"/>
                          <a:ea typeface="等线" panose="02010600030101010101" charset="-122"/>
                        </a:rPr>
                        <a:t>Use</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hMerge="1">
                  <a:tcPr>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r>
              <a:tr h="359410">
                <a:tc>
                  <a:txBody>
                    <a:bodyPr/>
                    <a:p>
                      <a:pPr algn="l" fontAlgn="ctr"/>
                      <a:r>
                        <a:rPr lang="en-US" altLang="zh-CN" sz="1200" b="1" i="0">
                          <a:solidFill>
                            <a:srgbClr val="000000"/>
                          </a:solidFill>
                          <a:latin typeface="等线" panose="02010600030101010101" charset="-122"/>
                          <a:ea typeface="等线" panose="02010600030101010101" charset="-122"/>
                        </a:rPr>
                        <a:t>Heating Element</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l" fontAlgn="ctr"/>
                      <a:r>
                        <a:rPr lang="en-US" altLang="zh-CN" sz="1200" b="0" i="0">
                          <a:solidFill>
                            <a:srgbClr val="000000"/>
                          </a:solidFill>
                          <a:latin typeface="等线" panose="02010600030101010101" charset="-122"/>
                          <a:ea typeface="等线" panose="02010600030101010101" charset="-122"/>
                        </a:rPr>
                        <a:t>Nichrome Alloy Heating Wire</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l" fontAlgn="ctr"/>
                      <a:endParaRPr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gridSpan="2">
                  <a:txBody>
                    <a:bodyPr/>
                    <a:p>
                      <a:pPr algn="ctr" fontAlgn="ctr"/>
                      <a:r>
                        <a:rPr lang="en-US" altLang="zh-CN" sz="1200" b="0" i="0">
                          <a:solidFill>
                            <a:srgbClr val="000000"/>
                          </a:solidFill>
                          <a:latin typeface="等线" panose="02010600030101010101" charset="-122"/>
                          <a:ea typeface="等线" panose="02010600030101010101" charset="-122"/>
                        </a:rPr>
                        <a:t>Overheat</a:t>
                      </a:r>
                      <a:r>
                        <a:rPr lang="en-US" altLang="zh-CN" sz="1200" b="0" i="0">
                          <a:solidFill>
                            <a:srgbClr val="000000"/>
                          </a:solidFill>
                          <a:latin typeface="等线" panose="02010600030101010101" charset="-122"/>
                          <a:ea typeface="等线" panose="02010600030101010101" charset="-122"/>
                        </a:rPr>
                        <a:t> </a:t>
                      </a:r>
                      <a:r>
                        <a:rPr lang="en-US" altLang="zh-CN" sz="1200" b="0" i="0">
                          <a:solidFill>
                            <a:srgbClr val="000000"/>
                          </a:solidFill>
                          <a:latin typeface="等线" panose="02010600030101010101" charset="-122"/>
                          <a:ea typeface="等线" panose="02010600030101010101" charset="-122"/>
                        </a:rPr>
                        <a:t>Protection</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hMerge="1">
                  <a:tcPr>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r>
              <a:tr h="360680">
                <a:tc>
                  <a:txBody>
                    <a:bodyPr/>
                    <a:p>
                      <a:pPr algn="l" fontAlgn="ctr"/>
                      <a:r>
                        <a:rPr lang="en-US" altLang="zh-CN" sz="1200" b="1" i="0">
                          <a:solidFill>
                            <a:srgbClr val="000000"/>
                          </a:solidFill>
                          <a:latin typeface="等线" panose="02010600030101010101" charset="-122"/>
                          <a:ea typeface="等线" panose="02010600030101010101" charset="-122"/>
                        </a:rPr>
                        <a:t> </a:t>
                      </a:r>
                      <a:r>
                        <a:rPr lang="en-US" altLang="zh-CN" sz="1200" b="1" i="0">
                          <a:solidFill>
                            <a:srgbClr val="000000"/>
                          </a:solidFill>
                          <a:latin typeface="等线" panose="02010600030101010101" charset="-122"/>
                          <a:ea typeface="等线" panose="02010600030101010101" charset="-122"/>
                        </a:rPr>
                        <a:t>Product</a:t>
                      </a:r>
                      <a:r>
                        <a:rPr lang="en-US" altLang="zh-CN" sz="1200" b="1" i="0">
                          <a:solidFill>
                            <a:srgbClr val="000000"/>
                          </a:solidFill>
                          <a:latin typeface="等线" panose="02010600030101010101" charset="-122"/>
                          <a:ea typeface="等线" panose="02010600030101010101" charset="-122"/>
                        </a:rPr>
                        <a:t> </a:t>
                      </a:r>
                      <a:r>
                        <a:rPr lang="en-US" altLang="zh-CN" sz="1200" b="1" i="0">
                          <a:solidFill>
                            <a:srgbClr val="000000"/>
                          </a:solidFill>
                          <a:latin typeface="等线" panose="02010600030101010101" charset="-122"/>
                          <a:ea typeface="等线" panose="02010600030101010101" charset="-122"/>
                        </a:rPr>
                        <a:t>Size</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l" fontAlgn="ctr"/>
                      <a:r>
                        <a:rPr lang="en-US" altLang="zh-CN" sz="1200" b="0" i="0">
                          <a:solidFill>
                            <a:srgbClr val="000000"/>
                          </a:solidFill>
                          <a:latin typeface="等线" panose="02010600030101010101" charset="-122"/>
                          <a:ea typeface="等线" panose="02010600030101010101" charset="-122"/>
                        </a:rPr>
                        <a:t>245*140*245</a:t>
                      </a:r>
                      <a:r>
                        <a:rPr lang="en-US" altLang="zh-CN" sz="1200" b="0" i="0">
                          <a:solidFill>
                            <a:srgbClr val="000000"/>
                          </a:solidFill>
                          <a:latin typeface="等线" panose="02010600030101010101" charset="-122"/>
                          <a:ea typeface="等线" panose="02010600030101010101" charset="-122"/>
                        </a:rPr>
                        <a:t> </a:t>
                      </a:r>
                      <a:r>
                        <a:rPr lang="en-US" altLang="zh-CN" sz="1200" b="0" i="0">
                          <a:solidFill>
                            <a:srgbClr val="000000"/>
                          </a:solidFill>
                          <a:latin typeface="等线" panose="02010600030101010101" charset="-122"/>
                          <a:ea typeface="等线" panose="02010600030101010101" charset="-122"/>
                        </a:rPr>
                        <a:t>mm</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l" fontAlgn="b"/>
                      <a:endParaRPr sz="1200" b="0" i="0">
                        <a:solidFill>
                          <a:srgbClr val="000000"/>
                        </a:solidFill>
                        <a:latin typeface="等线" panose="02010600030101010101" charset="-122"/>
                        <a:ea typeface="等线" panose="02010600030101010101" charset="-122"/>
                      </a:endParaRPr>
                    </a:p>
                  </a:txBody>
                  <a:tcPr marL="7937" marR="7937" marT="7937" marB="0" anchor="b"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gridSpan="2">
                  <a:txBody>
                    <a:bodyPr/>
                    <a:p>
                      <a:pPr algn="ctr" fontAlgn="ctr"/>
                      <a:r>
                        <a:rPr lang="en-US" altLang="zh-CN" sz="1200" b="0" i="0">
                          <a:solidFill>
                            <a:srgbClr val="000000"/>
                          </a:solidFill>
                          <a:latin typeface="等线" panose="02010600030101010101" charset="-122"/>
                          <a:ea typeface="等线" panose="02010600030101010101" charset="-122"/>
                        </a:rPr>
                        <a:t>quiet</a:t>
                      </a:r>
                      <a:r>
                        <a:rPr lang="en-US" altLang="zh-CN" sz="1200" b="0" i="0">
                          <a:solidFill>
                            <a:srgbClr val="000000"/>
                          </a:solidFill>
                          <a:latin typeface="等线" panose="02010600030101010101" charset="-122"/>
                          <a:ea typeface="等线" panose="02010600030101010101" charset="-122"/>
                        </a:rPr>
                        <a:t> </a:t>
                      </a:r>
                      <a:r>
                        <a:rPr lang="en-US" altLang="zh-CN" sz="1200" b="0" i="0">
                          <a:solidFill>
                            <a:srgbClr val="000000"/>
                          </a:solidFill>
                          <a:latin typeface="等线" panose="02010600030101010101" charset="-122"/>
                          <a:ea typeface="等线" panose="02010600030101010101" charset="-122"/>
                        </a:rPr>
                        <a:t>operation</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hMerge="1">
                  <a:tcPr>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r>
              <a:tr h="359410">
                <a:tc>
                  <a:txBody>
                    <a:bodyPr/>
                    <a:p>
                      <a:pPr algn="l" fontAlgn="ctr"/>
                      <a:r>
                        <a:rPr lang="en-US" altLang="zh-CN" sz="1200" b="1" i="0">
                          <a:solidFill>
                            <a:srgbClr val="000000"/>
                          </a:solidFill>
                          <a:latin typeface="等线" panose="02010600030101010101" charset="-122"/>
                          <a:ea typeface="等线" panose="02010600030101010101" charset="-122"/>
                        </a:rPr>
                        <a:t> </a:t>
                      </a:r>
                      <a:r>
                        <a:rPr lang="en-US" altLang="zh-CN" sz="1200" b="1" i="0">
                          <a:solidFill>
                            <a:srgbClr val="000000"/>
                          </a:solidFill>
                          <a:latin typeface="等线" panose="02010600030101010101" charset="-122"/>
                          <a:ea typeface="等线" panose="02010600030101010101" charset="-122"/>
                        </a:rPr>
                        <a:t>Carton</a:t>
                      </a:r>
                      <a:r>
                        <a:rPr lang="en-US" altLang="zh-CN" sz="1200" b="1" i="0">
                          <a:solidFill>
                            <a:srgbClr val="000000"/>
                          </a:solidFill>
                          <a:latin typeface="等线" panose="02010600030101010101" charset="-122"/>
                          <a:ea typeface="等线" panose="02010600030101010101" charset="-122"/>
                        </a:rPr>
                        <a:t> </a:t>
                      </a:r>
                      <a:r>
                        <a:rPr lang="en-US" altLang="zh-CN" sz="1200" b="1" i="0">
                          <a:solidFill>
                            <a:srgbClr val="000000"/>
                          </a:solidFill>
                          <a:latin typeface="等线" panose="02010600030101010101" charset="-122"/>
                          <a:ea typeface="等线" panose="02010600030101010101" charset="-122"/>
                        </a:rPr>
                        <a:t>Size</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l" fontAlgn="ctr"/>
                      <a:r>
                        <a:rPr lang="en-US" altLang="zh-CN" sz="1200" b="0" i="0">
                          <a:solidFill>
                            <a:srgbClr val="000000"/>
                          </a:solidFill>
                          <a:latin typeface="等线" panose="02010600030101010101" charset="-122"/>
                          <a:ea typeface="等线" panose="02010600030101010101" charset="-122"/>
                        </a:rPr>
                        <a:t>270*150*270</a:t>
                      </a:r>
                      <a:r>
                        <a:rPr lang="en-US" altLang="zh-CN" sz="1200" b="0" i="0">
                          <a:solidFill>
                            <a:srgbClr val="000000"/>
                          </a:solidFill>
                          <a:latin typeface="等线" panose="02010600030101010101" charset="-122"/>
                          <a:ea typeface="等线" panose="02010600030101010101" charset="-122"/>
                        </a:rPr>
                        <a:t> </a:t>
                      </a:r>
                      <a:r>
                        <a:rPr lang="en-US" altLang="zh-CN" sz="1200" b="0" i="0">
                          <a:solidFill>
                            <a:srgbClr val="000000"/>
                          </a:solidFill>
                          <a:latin typeface="等线" panose="02010600030101010101" charset="-122"/>
                          <a:ea typeface="等线" panose="02010600030101010101" charset="-122"/>
                        </a:rPr>
                        <a:t>mm</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l" fontAlgn="b"/>
                      <a:endParaRPr sz="1200" b="0" i="0">
                        <a:solidFill>
                          <a:srgbClr val="000000"/>
                        </a:solidFill>
                        <a:latin typeface="等线" panose="02010600030101010101" charset="-122"/>
                        <a:ea typeface="等线" panose="02010600030101010101" charset="-122"/>
                      </a:endParaRPr>
                    </a:p>
                  </a:txBody>
                  <a:tcPr marL="7937" marR="7937" marT="7937" marB="0" anchor="b"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gridSpan="2">
                  <a:txBody>
                    <a:bodyPr/>
                    <a:p>
                      <a:pPr algn="ctr" fontAlgn="ctr"/>
                      <a:r>
                        <a:rPr lang="en-US" altLang="zh-CN" sz="1200" b="0" i="0">
                          <a:solidFill>
                            <a:srgbClr val="000000"/>
                          </a:solidFill>
                          <a:latin typeface="等线" panose="02010600030101010101" charset="-122"/>
                          <a:ea typeface="等线" panose="02010600030101010101" charset="-122"/>
                        </a:rPr>
                        <a:t>Dense</a:t>
                      </a:r>
                      <a:r>
                        <a:rPr lang="en-US" altLang="zh-CN" sz="1200" b="0" i="0">
                          <a:solidFill>
                            <a:srgbClr val="000000"/>
                          </a:solidFill>
                          <a:latin typeface="等线" panose="02010600030101010101" charset="-122"/>
                          <a:ea typeface="等线" panose="02010600030101010101" charset="-122"/>
                        </a:rPr>
                        <a:t> </a:t>
                      </a:r>
                      <a:r>
                        <a:rPr lang="en-US" altLang="zh-CN" sz="1200" b="0" i="0">
                          <a:solidFill>
                            <a:srgbClr val="000000"/>
                          </a:solidFill>
                          <a:latin typeface="等线" panose="02010600030101010101" charset="-122"/>
                          <a:ea typeface="等线" panose="02010600030101010101" charset="-122"/>
                        </a:rPr>
                        <a:t>safety</a:t>
                      </a:r>
                      <a:r>
                        <a:rPr lang="en-US" altLang="zh-CN" sz="1200" b="0" i="0">
                          <a:solidFill>
                            <a:srgbClr val="000000"/>
                          </a:solidFill>
                          <a:latin typeface="等线" panose="02010600030101010101" charset="-122"/>
                          <a:ea typeface="等线" panose="02010600030101010101" charset="-122"/>
                        </a:rPr>
                        <a:t> </a:t>
                      </a:r>
                      <a:r>
                        <a:rPr lang="en-US" altLang="zh-CN" sz="1200" b="0" i="0">
                          <a:solidFill>
                            <a:srgbClr val="000000"/>
                          </a:solidFill>
                          <a:latin typeface="等线" panose="02010600030101010101" charset="-122"/>
                          <a:ea typeface="等线" panose="02010600030101010101" charset="-122"/>
                        </a:rPr>
                        <a:t>grill</a:t>
                      </a:r>
                      <a:r>
                        <a:rPr lang="en-US" altLang="zh-CN" sz="1200" b="0" i="0">
                          <a:solidFill>
                            <a:srgbClr val="000000"/>
                          </a:solidFill>
                          <a:latin typeface="等线" panose="02010600030101010101" charset="-122"/>
                          <a:ea typeface="等线" panose="02010600030101010101" charset="-122"/>
                        </a:rPr>
                        <a:t> </a:t>
                      </a:r>
                      <a:r>
                        <a:rPr lang="en-US" altLang="zh-CN" sz="1200" b="0" i="0">
                          <a:solidFill>
                            <a:srgbClr val="000000"/>
                          </a:solidFill>
                          <a:latin typeface="等线" panose="02010600030101010101" charset="-122"/>
                          <a:ea typeface="等线" panose="02010600030101010101" charset="-122"/>
                        </a:rPr>
                        <a:t>protection</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hMerge="1">
                  <a:tcPr>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r>
              <a:tr h="360045">
                <a:tc>
                  <a:txBody>
                    <a:bodyPr/>
                    <a:p>
                      <a:pPr algn="l" fontAlgn="ctr"/>
                      <a:r>
                        <a:rPr lang="en-US" altLang="zh-CN" sz="1200" b="1" i="0">
                          <a:solidFill>
                            <a:srgbClr val="000000"/>
                          </a:solidFill>
                          <a:latin typeface="等线" panose="02010600030101010101" charset="-122"/>
                          <a:ea typeface="等线" panose="02010600030101010101" charset="-122"/>
                        </a:rPr>
                        <a:t> </a:t>
                      </a:r>
                      <a:r>
                        <a:rPr lang="en-US" altLang="zh-CN" sz="1200" b="1" i="0">
                          <a:solidFill>
                            <a:srgbClr val="000000"/>
                          </a:solidFill>
                          <a:latin typeface="等线" panose="02010600030101010101" charset="-122"/>
                          <a:ea typeface="等线" panose="02010600030101010101" charset="-122"/>
                        </a:rPr>
                        <a:t>Control</a:t>
                      </a:r>
                      <a:r>
                        <a:rPr lang="en-US" altLang="zh-CN" sz="1200" b="1" i="0">
                          <a:solidFill>
                            <a:srgbClr val="000000"/>
                          </a:solidFill>
                          <a:latin typeface="等线" panose="02010600030101010101" charset="-122"/>
                          <a:ea typeface="等线" panose="02010600030101010101" charset="-122"/>
                        </a:rPr>
                        <a:t> </a:t>
                      </a:r>
                      <a:r>
                        <a:rPr lang="en-US" altLang="zh-CN" sz="1200" b="1" i="0">
                          <a:solidFill>
                            <a:srgbClr val="000000"/>
                          </a:solidFill>
                          <a:latin typeface="等线" panose="02010600030101010101" charset="-122"/>
                          <a:ea typeface="等线" panose="02010600030101010101" charset="-122"/>
                        </a:rPr>
                        <a:t>Mode</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l" fontAlgn="ctr"/>
                      <a:r>
                        <a:rPr lang="en-US" altLang="zh-CN" sz="1200" b="0" i="0">
                          <a:solidFill>
                            <a:srgbClr val="000000"/>
                          </a:solidFill>
                          <a:latin typeface="等线" panose="02010600030101010101" charset="-122"/>
                          <a:ea typeface="等线" panose="02010600030101010101" charset="-122"/>
                        </a:rPr>
                        <a:t>Rotary</a:t>
                      </a:r>
                      <a:r>
                        <a:rPr lang="en-US" altLang="zh-CN" sz="1200" b="0" i="0">
                          <a:solidFill>
                            <a:srgbClr val="000000"/>
                          </a:solidFill>
                          <a:latin typeface="等线" panose="02010600030101010101" charset="-122"/>
                          <a:ea typeface="等线" panose="02010600030101010101" charset="-122"/>
                        </a:rPr>
                        <a:t> </a:t>
                      </a:r>
                      <a:r>
                        <a:rPr lang="en-US" altLang="zh-CN" sz="1200" b="0" i="0">
                          <a:solidFill>
                            <a:srgbClr val="000000"/>
                          </a:solidFill>
                          <a:latin typeface="等线" panose="02010600030101010101" charset="-122"/>
                          <a:ea typeface="等线" panose="02010600030101010101" charset="-122"/>
                        </a:rPr>
                        <a:t>Knob</a:t>
                      </a:r>
                      <a:r>
                        <a:rPr lang="en-US" altLang="zh-CN" sz="1200" b="0" i="0">
                          <a:solidFill>
                            <a:srgbClr val="000000"/>
                          </a:solidFill>
                          <a:latin typeface="等线" panose="02010600030101010101" charset="-122"/>
                          <a:ea typeface="等线" panose="02010600030101010101" charset="-122"/>
                        </a:rPr>
                        <a:t> </a:t>
                      </a:r>
                      <a:r>
                        <a:rPr lang="en-US" altLang="zh-CN" sz="1200" b="0" i="0">
                          <a:solidFill>
                            <a:srgbClr val="000000"/>
                          </a:solidFill>
                          <a:latin typeface="等线" panose="02010600030101010101" charset="-122"/>
                          <a:ea typeface="等线" panose="02010600030101010101" charset="-122"/>
                        </a:rPr>
                        <a:t>Control</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r>
                        <a:rPr lang="en-US" altLang="zh-CN" sz="1200" b="1" i="0">
                          <a:solidFill>
                            <a:srgbClr val="22C55E"/>
                          </a:solidFill>
                          <a:latin typeface="等线" panose="02010600030101010101" charset="-122"/>
                          <a:ea typeface="等线" panose="02010600030101010101" charset="-122"/>
                        </a:rPr>
                        <a:t>✓</a:t>
                      </a:r>
                      <a:endParaRPr lang="en-US" altLang="zh-CN" sz="1200" b="1" i="0">
                        <a:solidFill>
                          <a:srgbClr val="22C55E"/>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gridSpan="2">
                  <a:txBody>
                    <a:bodyPr/>
                    <a:p>
                      <a:pPr algn="ctr" fontAlgn="ctr"/>
                      <a:r>
                        <a:rPr lang="en-US" altLang="zh-CN" sz="1200" b="0" i="0">
                          <a:solidFill>
                            <a:srgbClr val="000000"/>
                          </a:solidFill>
                          <a:latin typeface="等线" panose="02010600030101010101" charset="-122"/>
                          <a:ea typeface="等线" panose="02010600030101010101" charset="-122"/>
                        </a:rPr>
                        <a:t>Rapid</a:t>
                      </a:r>
                      <a:r>
                        <a:rPr lang="en-US" altLang="zh-CN" sz="1200" b="0" i="0">
                          <a:solidFill>
                            <a:srgbClr val="000000"/>
                          </a:solidFill>
                          <a:latin typeface="等线" panose="02010600030101010101" charset="-122"/>
                          <a:ea typeface="等线" panose="02010600030101010101" charset="-122"/>
                        </a:rPr>
                        <a:t> </a:t>
                      </a:r>
                      <a:r>
                        <a:rPr lang="en-US" altLang="zh-CN" sz="1200" b="0" i="0">
                          <a:solidFill>
                            <a:srgbClr val="000000"/>
                          </a:solidFill>
                          <a:latin typeface="等线" panose="02010600030101010101" charset="-122"/>
                          <a:ea typeface="等线" panose="02010600030101010101" charset="-122"/>
                        </a:rPr>
                        <a:t>Heat-up</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hMerge="1">
                  <a:tcPr>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r>
              <a:tr h="360045">
                <a:tc>
                  <a:txBody>
                    <a:bodyPr/>
                    <a:p>
                      <a:pPr algn="l" fontAlgn="ctr"/>
                      <a:r>
                        <a:rPr lang="en-US" altLang="zh-CN" sz="1200" b="1" i="0">
                          <a:solidFill>
                            <a:srgbClr val="000000"/>
                          </a:solidFill>
                          <a:latin typeface="等线" panose="02010600030101010101" charset="-122"/>
                          <a:ea typeface="等线" panose="02010600030101010101" charset="-122"/>
                        </a:rPr>
                        <a:t> </a:t>
                      </a:r>
                      <a:r>
                        <a:rPr lang="en-US" altLang="zh-CN" sz="1200" b="1" i="0">
                          <a:solidFill>
                            <a:srgbClr val="000000"/>
                          </a:solidFill>
                          <a:latin typeface="等线" panose="02010600030101010101" charset="-122"/>
                          <a:ea typeface="等线" panose="02010600030101010101" charset="-122"/>
                        </a:rPr>
                        <a:t>Packing</a:t>
                      </a:r>
                      <a:r>
                        <a:rPr lang="en-US" altLang="zh-CN" sz="1200" b="1" i="0">
                          <a:solidFill>
                            <a:srgbClr val="000000"/>
                          </a:solidFill>
                          <a:latin typeface="等线" panose="02010600030101010101" charset="-122"/>
                          <a:ea typeface="等线" panose="02010600030101010101" charset="-122"/>
                        </a:rPr>
                        <a:t> </a:t>
                      </a:r>
                      <a:r>
                        <a:rPr lang="en-US" altLang="zh-CN" sz="1200" b="1" i="0">
                          <a:solidFill>
                            <a:srgbClr val="000000"/>
                          </a:solidFill>
                          <a:latin typeface="等线" panose="02010600030101010101" charset="-122"/>
                          <a:ea typeface="等线" panose="02010600030101010101" charset="-122"/>
                        </a:rPr>
                        <a:t>Qty.</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l" fontAlgn="ctr"/>
                      <a:r>
                        <a:rPr lang="en-US" altLang="zh-CN" sz="1200" b="0" i="0">
                          <a:solidFill>
                            <a:srgbClr val="000000"/>
                          </a:solidFill>
                          <a:latin typeface="等线" panose="02010600030101010101" charset="-122"/>
                          <a:ea typeface="等线" panose="02010600030101010101" charset="-122"/>
                        </a:rPr>
                        <a:t>1</a:t>
                      </a:r>
                      <a:r>
                        <a:rPr lang="en-US" altLang="zh-CN" sz="1200" b="0" i="0">
                          <a:solidFill>
                            <a:srgbClr val="000000"/>
                          </a:solidFill>
                          <a:latin typeface="等线" panose="02010600030101010101" charset="-122"/>
                          <a:ea typeface="等线" panose="02010600030101010101" charset="-122"/>
                        </a:rPr>
                        <a:t> </a:t>
                      </a:r>
                      <a:r>
                        <a:rPr lang="en-US" altLang="zh-CN" sz="1200" b="0" i="0">
                          <a:solidFill>
                            <a:srgbClr val="000000"/>
                          </a:solidFill>
                          <a:latin typeface="等线" panose="02010600030101010101" charset="-122"/>
                          <a:ea typeface="等线" panose="02010600030101010101" charset="-122"/>
                        </a:rPr>
                        <a:t>pcs/ctn</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r>
                        <a:rPr lang="en-US" altLang="zh-CN" sz="1200" b="1" i="0">
                          <a:solidFill>
                            <a:srgbClr val="22C55E"/>
                          </a:solidFill>
                          <a:latin typeface="等线" panose="02010600030101010101" charset="-122"/>
                          <a:ea typeface="等线" panose="02010600030101010101" charset="-122"/>
                        </a:rPr>
                        <a:t>✓</a:t>
                      </a:r>
                      <a:endParaRPr lang="en-US" altLang="zh-CN" sz="1200" b="1" i="0">
                        <a:solidFill>
                          <a:srgbClr val="22C55E"/>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gridSpan="2">
                  <a:txBody>
                    <a:bodyPr/>
                    <a:p>
                      <a:pPr algn="ctr" fontAlgn="ctr"/>
                      <a:r>
                        <a:rPr lang="en-US" altLang="zh-CN" sz="1200" b="0" i="0">
                          <a:solidFill>
                            <a:srgbClr val="000000"/>
                          </a:solidFill>
                          <a:latin typeface="等线" panose="02010600030101010101" charset="-122"/>
                          <a:ea typeface="等线" panose="02010600030101010101" charset="-122"/>
                        </a:rPr>
                        <a:t>Customizable</a:t>
                      </a:r>
                      <a:r>
                        <a:rPr lang="en-US" altLang="zh-CN" sz="1200" b="0" i="0">
                          <a:solidFill>
                            <a:srgbClr val="000000"/>
                          </a:solidFill>
                          <a:latin typeface="等线" panose="02010600030101010101" charset="-122"/>
                          <a:ea typeface="等线" panose="02010600030101010101" charset="-122"/>
                        </a:rPr>
                        <a:t> </a:t>
                      </a:r>
                      <a:r>
                        <a:rPr lang="en-US" altLang="zh-CN" sz="1200" b="0" i="0">
                          <a:solidFill>
                            <a:srgbClr val="000000"/>
                          </a:solidFill>
                          <a:latin typeface="等线" panose="02010600030101010101" charset="-122"/>
                          <a:ea typeface="等线" panose="02010600030101010101" charset="-122"/>
                        </a:rPr>
                        <a:t>colors</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hMerge="1">
                  <a:tcPr>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r>
              <a:tr h="360680">
                <a:tc>
                  <a:txBody>
                    <a:bodyPr/>
                    <a:p>
                      <a:pPr algn="l" fontAlgn="ctr"/>
                      <a:r>
                        <a:rPr lang="en-US" altLang="zh-CN" sz="1200" b="1" i="0">
                          <a:solidFill>
                            <a:srgbClr val="000000"/>
                          </a:solidFill>
                          <a:latin typeface="等线" panose="02010600030101010101" charset="-122"/>
                          <a:ea typeface="等线" panose="02010600030101010101" charset="-122"/>
                        </a:rPr>
                        <a:t> </a:t>
                      </a:r>
                      <a:r>
                        <a:rPr lang="en-US" altLang="zh-CN" sz="1200" b="1" i="0">
                          <a:solidFill>
                            <a:srgbClr val="000000"/>
                          </a:solidFill>
                          <a:latin typeface="等线" panose="02010600030101010101" charset="-122"/>
                          <a:ea typeface="等线" panose="02010600030101010101" charset="-122"/>
                        </a:rPr>
                        <a:t>FR</a:t>
                      </a:r>
                      <a:r>
                        <a:rPr lang="en-US" altLang="zh-CN" sz="1200" b="1" i="0">
                          <a:solidFill>
                            <a:srgbClr val="000000"/>
                          </a:solidFill>
                          <a:latin typeface="等线" panose="02010600030101010101" charset="-122"/>
                          <a:ea typeface="等线" panose="02010600030101010101" charset="-122"/>
                        </a:rPr>
                        <a:t> </a:t>
                      </a:r>
                      <a:r>
                        <a:rPr lang="en-US" altLang="zh-CN" sz="1200" b="1" i="0">
                          <a:solidFill>
                            <a:srgbClr val="000000"/>
                          </a:solidFill>
                          <a:latin typeface="等线" panose="02010600030101010101" charset="-122"/>
                          <a:ea typeface="等线" panose="02010600030101010101" charset="-122"/>
                        </a:rPr>
                        <a:t>Material</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l" fontAlgn="ctr"/>
                      <a:r>
                        <a:rPr lang="en-US" altLang="zh-CN" sz="1200" b="0" i="0">
                          <a:solidFill>
                            <a:srgbClr val="000000"/>
                          </a:solidFill>
                          <a:latin typeface="等线" panose="02010600030101010101" charset="-122"/>
                          <a:ea typeface="等线" panose="02010600030101010101" charset="-122"/>
                        </a:rPr>
                        <a:t>Support</a:t>
                      </a:r>
                      <a:r>
                        <a:rPr lang="en-US" altLang="zh-CN" sz="1200" b="0" i="0">
                          <a:solidFill>
                            <a:srgbClr val="000000"/>
                          </a:solidFill>
                          <a:latin typeface="等线" panose="02010600030101010101" charset="-122"/>
                          <a:ea typeface="等线" panose="02010600030101010101" charset="-122"/>
                        </a:rPr>
                        <a:t> </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l" fontAlgn="b"/>
                      <a:endParaRPr sz="1200" b="0" i="0">
                        <a:solidFill>
                          <a:srgbClr val="000000"/>
                        </a:solidFill>
                        <a:latin typeface="等线" panose="02010600030101010101" charset="-122"/>
                        <a:ea typeface="等线" panose="02010600030101010101" charset="-122"/>
                      </a:endParaRPr>
                    </a:p>
                  </a:txBody>
                  <a:tcPr marL="7937" marR="7937" marT="7937" marB="0" anchor="b"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gridSpan="2">
                  <a:txBody>
                    <a:bodyPr/>
                    <a:p>
                      <a:pPr algn="ctr" fontAlgn="ctr"/>
                      <a:r>
                        <a:rPr lang="en-US" altLang="zh-CN" sz="1200" b="0" i="0">
                          <a:solidFill>
                            <a:srgbClr val="000000"/>
                          </a:solidFill>
                          <a:latin typeface="等线" panose="02010600030101010101" charset="-122"/>
                          <a:ea typeface="等线" panose="02010600030101010101" charset="-122"/>
                        </a:rPr>
                        <a:t>OEM</a:t>
                      </a:r>
                      <a:r>
                        <a:rPr lang="en-US" altLang="zh-CN" sz="1200" b="0" i="0">
                          <a:solidFill>
                            <a:srgbClr val="000000"/>
                          </a:solidFill>
                          <a:latin typeface="等线" panose="02010600030101010101" charset="-122"/>
                          <a:ea typeface="等线" panose="02010600030101010101" charset="-122"/>
                        </a:rPr>
                        <a:t> </a:t>
                      </a:r>
                      <a:r>
                        <a:rPr lang="en-US" altLang="zh-CN" sz="1200" b="0" i="0">
                          <a:solidFill>
                            <a:srgbClr val="000000"/>
                          </a:solidFill>
                          <a:latin typeface="等线" panose="02010600030101010101" charset="-122"/>
                          <a:ea typeface="等线" panose="02010600030101010101" charset="-122"/>
                        </a:rPr>
                        <a:t>&amp;</a:t>
                      </a:r>
                      <a:r>
                        <a:rPr lang="en-US" altLang="zh-CN" sz="1200" b="0" i="0">
                          <a:solidFill>
                            <a:srgbClr val="000000"/>
                          </a:solidFill>
                          <a:latin typeface="等线" panose="02010600030101010101" charset="-122"/>
                          <a:ea typeface="等线" panose="02010600030101010101" charset="-122"/>
                        </a:rPr>
                        <a:t> </a:t>
                      </a:r>
                      <a:r>
                        <a:rPr lang="en-US" altLang="zh-CN" sz="1200" b="0" i="0">
                          <a:solidFill>
                            <a:srgbClr val="000000"/>
                          </a:solidFill>
                          <a:latin typeface="等线" panose="02010600030101010101" charset="-122"/>
                          <a:ea typeface="等线" panose="02010600030101010101" charset="-122"/>
                        </a:rPr>
                        <a:t>ODM</a:t>
                      </a:r>
                      <a:r>
                        <a:rPr lang="en-US" altLang="zh-CN" sz="1200" b="0" i="0">
                          <a:solidFill>
                            <a:srgbClr val="000000"/>
                          </a:solidFill>
                          <a:latin typeface="等线" panose="02010600030101010101" charset="-122"/>
                          <a:ea typeface="等线" panose="02010600030101010101" charset="-122"/>
                        </a:rPr>
                        <a:t> </a:t>
                      </a:r>
                      <a:r>
                        <a:rPr lang="en-US" altLang="zh-CN" sz="1200" b="0" i="0">
                          <a:solidFill>
                            <a:srgbClr val="000000"/>
                          </a:solidFill>
                          <a:latin typeface="等线" panose="02010600030101010101" charset="-122"/>
                          <a:ea typeface="等线" panose="02010600030101010101" charset="-122"/>
                        </a:rPr>
                        <a:t>supported</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hMerge="1">
                  <a:tcPr>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r>
              <a:tr h="359410">
                <a:tc>
                  <a:txBody>
                    <a:bodyPr/>
                    <a:p>
                      <a:pPr algn="l" fontAlgn="ctr"/>
                      <a:r>
                        <a:rPr lang="en-US" altLang="zh-CN" sz="1200" b="1" i="0">
                          <a:solidFill>
                            <a:srgbClr val="000000"/>
                          </a:solidFill>
                          <a:latin typeface="等线" panose="02010600030101010101" charset="-122"/>
                          <a:ea typeface="等线" panose="02010600030101010101" charset="-122"/>
                        </a:rPr>
                        <a:t> </a:t>
                      </a:r>
                      <a:r>
                        <a:rPr lang="en-US" altLang="zh-CN" sz="1200" b="1" i="0">
                          <a:solidFill>
                            <a:srgbClr val="000000"/>
                          </a:solidFill>
                          <a:latin typeface="等线" panose="02010600030101010101" charset="-122"/>
                          <a:ea typeface="等线" panose="02010600030101010101" charset="-122"/>
                        </a:rPr>
                        <a:t>Body</a:t>
                      </a:r>
                      <a:r>
                        <a:rPr lang="en-US" altLang="zh-CN" sz="1200" b="1" i="0">
                          <a:solidFill>
                            <a:srgbClr val="000000"/>
                          </a:solidFill>
                          <a:latin typeface="等线" panose="02010600030101010101" charset="-122"/>
                          <a:ea typeface="等线" panose="02010600030101010101" charset="-122"/>
                        </a:rPr>
                        <a:t> </a:t>
                      </a:r>
                      <a:r>
                        <a:rPr lang="en-US" altLang="zh-CN" sz="1200" b="1" i="0">
                          <a:solidFill>
                            <a:srgbClr val="000000"/>
                          </a:solidFill>
                          <a:latin typeface="等线" panose="02010600030101010101" charset="-122"/>
                          <a:ea typeface="等线" panose="02010600030101010101" charset="-122"/>
                        </a:rPr>
                        <a:t>Material</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l" fontAlgn="ctr"/>
                      <a:r>
                        <a:rPr lang="en-US" altLang="zh-CN" sz="1200" b="0" i="0">
                          <a:solidFill>
                            <a:srgbClr val="000000"/>
                          </a:solidFill>
                          <a:latin typeface="等线" panose="02010600030101010101" charset="-122"/>
                          <a:ea typeface="等线" panose="02010600030101010101" charset="-122"/>
                        </a:rPr>
                        <a:t>Metal</a:t>
                      </a:r>
                      <a:r>
                        <a:rPr lang="en-US" altLang="zh-CN" sz="1200" b="0" i="0">
                          <a:solidFill>
                            <a:srgbClr val="000000"/>
                          </a:solidFill>
                          <a:latin typeface="等线" panose="02010600030101010101" charset="-122"/>
                          <a:ea typeface="等线" panose="02010600030101010101" charset="-122"/>
                        </a:rPr>
                        <a:t> </a:t>
                      </a:r>
                      <a:r>
                        <a:rPr lang="en-US" altLang="zh-CN" sz="1200" b="0" i="0">
                          <a:solidFill>
                            <a:srgbClr val="000000"/>
                          </a:solidFill>
                          <a:latin typeface="等线" panose="02010600030101010101" charset="-122"/>
                          <a:ea typeface="等线" panose="02010600030101010101" charset="-122"/>
                        </a:rPr>
                        <a:t>&amp;</a:t>
                      </a:r>
                      <a:r>
                        <a:rPr lang="en-US" altLang="zh-CN" sz="1200" b="0" i="0">
                          <a:solidFill>
                            <a:srgbClr val="000000"/>
                          </a:solidFill>
                          <a:latin typeface="等线" panose="02010600030101010101" charset="-122"/>
                          <a:ea typeface="等线" panose="02010600030101010101" charset="-122"/>
                        </a:rPr>
                        <a:t> </a:t>
                      </a:r>
                      <a:r>
                        <a:rPr lang="en-US" altLang="zh-CN" sz="1200" b="0" i="0">
                          <a:solidFill>
                            <a:srgbClr val="000000"/>
                          </a:solidFill>
                          <a:latin typeface="等线" panose="02010600030101010101" charset="-122"/>
                          <a:ea typeface="等线" panose="02010600030101010101" charset="-122"/>
                        </a:rPr>
                        <a:t>Polypropylene</a:t>
                      </a:r>
                      <a:r>
                        <a:rPr lang="en-US" altLang="zh-CN" sz="1200" b="0" i="0">
                          <a:solidFill>
                            <a:srgbClr val="000000"/>
                          </a:solidFill>
                          <a:latin typeface="等线" panose="02010600030101010101" charset="-122"/>
                          <a:ea typeface="等线" panose="02010600030101010101" charset="-122"/>
                        </a:rPr>
                        <a:t> </a:t>
                      </a:r>
                      <a:r>
                        <a:rPr lang="en-US" altLang="zh-CN" sz="1200" b="0" i="0">
                          <a:solidFill>
                            <a:srgbClr val="000000"/>
                          </a:solidFill>
                          <a:latin typeface="等线" panose="02010600030101010101" charset="-122"/>
                          <a:ea typeface="等线" panose="02010600030101010101" charset="-122"/>
                        </a:rPr>
                        <a:t>(PP)</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r>
                        <a:rPr lang="en-US" altLang="zh-CN" sz="1200" b="1" i="0">
                          <a:solidFill>
                            <a:srgbClr val="22C55E"/>
                          </a:solidFill>
                          <a:latin typeface="等线" panose="02010600030101010101" charset="-122"/>
                          <a:ea typeface="等线" panose="02010600030101010101" charset="-122"/>
                        </a:rPr>
                        <a:t>✓</a:t>
                      </a:r>
                      <a:endParaRPr lang="en-US" altLang="zh-CN" sz="1200" b="1" i="0">
                        <a:solidFill>
                          <a:srgbClr val="22C55E"/>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gridSpan="2">
                  <a:txBody>
                    <a:bodyPr/>
                    <a:p>
                      <a:pPr algn="ctr" fontAlgn="ctr"/>
                      <a:r>
                        <a:rPr lang="en-US" altLang="zh-CN" sz="1200" b="0" i="0">
                          <a:solidFill>
                            <a:srgbClr val="000000"/>
                          </a:solidFill>
                          <a:latin typeface="等线" panose="02010600030101010101" charset="-122"/>
                          <a:ea typeface="等线" panose="02010600030101010101" charset="-122"/>
                        </a:rPr>
                        <a:t>Carton</a:t>
                      </a:r>
                      <a:r>
                        <a:rPr lang="en-US" altLang="zh-CN" sz="1200" b="0" i="0">
                          <a:solidFill>
                            <a:srgbClr val="000000"/>
                          </a:solidFill>
                          <a:latin typeface="等线" panose="02010600030101010101" charset="-122"/>
                          <a:ea typeface="等线" panose="02010600030101010101" charset="-122"/>
                        </a:rPr>
                        <a:t> </a:t>
                      </a:r>
                      <a:r>
                        <a:rPr lang="en-US" altLang="zh-CN" sz="1200" b="0" i="0">
                          <a:solidFill>
                            <a:srgbClr val="000000"/>
                          </a:solidFill>
                          <a:latin typeface="等线" panose="02010600030101010101" charset="-122"/>
                          <a:ea typeface="等线" panose="02010600030101010101" charset="-122"/>
                        </a:rPr>
                        <a:t>color</a:t>
                      </a:r>
                      <a:r>
                        <a:rPr lang="en-US" altLang="zh-CN" sz="1200" b="0" i="0">
                          <a:solidFill>
                            <a:srgbClr val="000000"/>
                          </a:solidFill>
                          <a:latin typeface="等线" panose="02010600030101010101" charset="-122"/>
                          <a:ea typeface="等线" panose="02010600030101010101" charset="-122"/>
                        </a:rPr>
                        <a:t> </a:t>
                      </a:r>
                      <a:r>
                        <a:rPr lang="en-US" altLang="zh-CN" sz="1200" b="0" i="0">
                          <a:solidFill>
                            <a:srgbClr val="000000"/>
                          </a:solidFill>
                          <a:latin typeface="等线" panose="02010600030101010101" charset="-122"/>
                          <a:ea typeface="等线" panose="02010600030101010101" charset="-122"/>
                        </a:rPr>
                        <a:t>is</a:t>
                      </a:r>
                      <a:r>
                        <a:rPr lang="en-US" altLang="zh-CN" sz="1200" b="0" i="0">
                          <a:solidFill>
                            <a:srgbClr val="000000"/>
                          </a:solidFill>
                          <a:latin typeface="等线" panose="02010600030101010101" charset="-122"/>
                          <a:ea typeface="等线" panose="02010600030101010101" charset="-122"/>
                        </a:rPr>
                        <a:t> </a:t>
                      </a:r>
                      <a:r>
                        <a:rPr lang="en-US" altLang="zh-CN" sz="1200" b="0" i="0">
                          <a:solidFill>
                            <a:srgbClr val="000000"/>
                          </a:solidFill>
                          <a:latin typeface="等线" panose="02010600030101010101" charset="-122"/>
                          <a:ea typeface="等线" panose="02010600030101010101" charset="-122"/>
                        </a:rPr>
                        <a:t>customizable</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hMerge="1">
                  <a:tcPr>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r>
              <a:tr h="554990">
                <a:tc>
                  <a:txBody>
                    <a:bodyPr/>
                    <a:p>
                      <a:pPr algn="ctr" fontAlgn="ctr"/>
                      <a:r>
                        <a:rPr lang="en-US" altLang="zh-CN" sz="1300" b="1" i="0">
                          <a:solidFill>
                            <a:srgbClr val="FFFFFF"/>
                          </a:solidFill>
                          <a:latin typeface="等线" panose="02010600030101010101" charset="-122"/>
                          <a:ea typeface="等线" panose="02010600030101010101" charset="-122"/>
                        </a:rPr>
                        <a:t>Packing Data</a:t>
                      </a:r>
                      <a:endParaRPr lang="en-US" altLang="zh-CN" sz="1300" b="1" i="0">
                        <a:solidFill>
                          <a:srgbClr val="FFFFFF"/>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1A365D"/>
                    </a:solidFill>
                  </a:tcPr>
                </a:tc>
                <a:tc>
                  <a:txBody>
                    <a:bodyPr/>
                    <a:p>
                      <a:pPr algn="l" fontAlgn="ctr"/>
                      <a:endParaRPr sz="13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1A365D"/>
                    </a:solidFill>
                  </a:tcPr>
                </a:tc>
                <a:tc gridSpan="3">
                  <a:txBody>
                    <a:bodyPr/>
                    <a:p>
                      <a:pPr algn="ctr" fontAlgn="ctr"/>
                      <a:r>
                        <a:rPr lang="en-US" altLang="zh-CN" sz="1300" b="1" i="0">
                          <a:solidFill>
                            <a:srgbClr val="FFFFFF"/>
                          </a:solidFill>
                          <a:latin typeface="等线" panose="02010600030101010101" charset="-122"/>
                          <a:ea typeface="等线" panose="02010600030101010101" charset="-122"/>
                        </a:rPr>
                        <a:t>Packing Quantity</a:t>
                      </a:r>
                      <a:r>
                        <a:rPr lang="zh-CN" altLang="en-US" sz="1300" b="1" i="0">
                          <a:solidFill>
                            <a:srgbClr val="FFFFFF"/>
                          </a:solidFill>
                          <a:latin typeface="等线" panose="02010600030101010101" charset="-122"/>
                          <a:ea typeface="等线" panose="02010600030101010101" charset="-122"/>
                        </a:rPr>
                        <a:t>（</a:t>
                      </a:r>
                      <a:r>
                        <a:rPr lang="en-US" altLang="zh-CN" sz="1300" b="1" i="0">
                          <a:solidFill>
                            <a:srgbClr val="FFFFFF"/>
                          </a:solidFill>
                          <a:latin typeface="等线" panose="02010600030101010101" charset="-122"/>
                          <a:ea typeface="等线" panose="02010600030101010101" charset="-122"/>
                        </a:rPr>
                        <a:t>pcs </a:t>
                      </a:r>
                      <a:r>
                        <a:rPr lang="zh-CN" altLang="en-US" sz="1300" b="1" i="0">
                          <a:solidFill>
                            <a:srgbClr val="FFFFFF"/>
                          </a:solidFill>
                          <a:latin typeface="等线" panose="02010600030101010101" charset="-122"/>
                          <a:ea typeface="等线" panose="02010600030101010101" charset="-122"/>
                        </a:rPr>
                        <a:t>）</a:t>
                      </a:r>
                      <a:endParaRPr lang="zh-CN" altLang="en-US" sz="1300" b="1" i="0">
                        <a:solidFill>
                          <a:srgbClr val="FFFFFF"/>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1A365D"/>
                    </a:solidFill>
                  </a:tcPr>
                </a:tc>
                <a:tc hMerge="1">
                  <a:tcP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c hMerge="1">
                  <a:tcPr>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r>
              <a:tr h="554990">
                <a:tc>
                  <a:txBody>
                    <a:bodyPr/>
                    <a:p>
                      <a:pPr algn="ctr" fontAlgn="ctr"/>
                      <a:r>
                        <a:rPr lang="en-US" altLang="zh-CN" sz="1200" b="1" i="0">
                          <a:solidFill>
                            <a:srgbClr val="000000"/>
                          </a:solidFill>
                          <a:latin typeface="等线" panose="02010600030101010101" charset="-122"/>
                          <a:ea typeface="等线" panose="02010600030101010101" charset="-122"/>
                        </a:rPr>
                        <a:t>Specifications</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r>
                        <a:rPr lang="en-US" altLang="zh-CN" sz="1200" b="1" i="0">
                          <a:solidFill>
                            <a:srgbClr val="000000"/>
                          </a:solidFill>
                          <a:latin typeface="等线" panose="02010600030101010101" charset="-122"/>
                          <a:ea typeface="等线" panose="02010600030101010101" charset="-122"/>
                        </a:rPr>
                        <a:t>G.W /N.W(KG)</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r>
                        <a:rPr lang="en-US" altLang="zh-CN" sz="1200" b="1" i="0">
                          <a:solidFill>
                            <a:srgbClr val="000000"/>
                          </a:solidFill>
                          <a:latin typeface="等线" panose="02010600030101010101" charset="-122"/>
                          <a:ea typeface="等线" panose="02010600030101010101" charset="-122"/>
                        </a:rPr>
                        <a:t>20GP</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r>
                        <a:rPr lang="en-US" altLang="zh-CN" sz="1200" b="1" i="0">
                          <a:solidFill>
                            <a:srgbClr val="000000"/>
                          </a:solidFill>
                          <a:latin typeface="等线" panose="02010600030101010101" charset="-122"/>
                          <a:ea typeface="等线" panose="02010600030101010101" charset="-122"/>
                        </a:rPr>
                        <a:t>40GP</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r>
                        <a:rPr lang="en-US" altLang="zh-CN" sz="1200" b="1" i="0">
                          <a:solidFill>
                            <a:srgbClr val="000000"/>
                          </a:solidFill>
                          <a:latin typeface="等线" panose="02010600030101010101" charset="-122"/>
                          <a:ea typeface="等线" panose="02010600030101010101" charset="-122"/>
                        </a:rPr>
                        <a:t>40HQ</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r>
              <a:tr h="555625">
                <a:tc>
                  <a:txBody>
                    <a:bodyPr/>
                    <a:p>
                      <a:pPr algn="ctr" fontAlgn="ctr"/>
                      <a:r>
                        <a:rPr lang="en-US" altLang="zh-CN" sz="1200" b="0" i="0">
                          <a:solidFill>
                            <a:srgbClr val="000000"/>
                          </a:solidFill>
                          <a:latin typeface="等线" panose="02010600030101010101" charset="-122"/>
                          <a:ea typeface="等线" panose="02010600030101010101" charset="-122"/>
                        </a:rPr>
                        <a:t>NTS-208A3</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r>
                        <a:rPr lang="en-US" altLang="zh-CN" sz="1200" b="0" i="0">
                          <a:solidFill>
                            <a:srgbClr val="000000"/>
                          </a:solidFill>
                          <a:latin typeface="等线" panose="02010600030101010101" charset="-122"/>
                          <a:ea typeface="等线" panose="02010600030101010101" charset="-122"/>
                        </a:rPr>
                        <a:t>1.3/1.0</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r>
                        <a:rPr lang="en-US" altLang="zh-CN" sz="1200" b="0" i="0">
                          <a:solidFill>
                            <a:srgbClr val="000000"/>
                          </a:solidFill>
                          <a:latin typeface="等线" panose="02010600030101010101" charset="-122"/>
                          <a:ea typeface="等线" panose="02010600030101010101" charset="-122"/>
                        </a:rPr>
                        <a:t>2286 </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noFill/>
                  </a:tcPr>
                </a:tc>
                <a:tc>
                  <a:txBody>
                    <a:bodyPr/>
                    <a:p>
                      <a:pPr algn="ctr" fontAlgn="ctr"/>
                      <a:r>
                        <a:rPr lang="en-US" altLang="zh-CN" sz="1200" b="0" i="0">
                          <a:solidFill>
                            <a:srgbClr val="000000"/>
                          </a:solidFill>
                          <a:latin typeface="等线" panose="02010600030101010101" charset="-122"/>
                          <a:ea typeface="等线" panose="02010600030101010101" charset="-122"/>
                        </a:rPr>
                        <a:t>5030 </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noFill/>
                  </a:tcPr>
                </a:tc>
                <a:tc>
                  <a:txBody>
                    <a:bodyPr/>
                    <a:p>
                      <a:pPr algn="ctr" fontAlgn="ctr"/>
                      <a:r>
                        <a:rPr lang="en-US" altLang="zh-CN" sz="1200" b="0" i="0">
                          <a:solidFill>
                            <a:srgbClr val="000000"/>
                          </a:solidFill>
                          <a:latin typeface="等线" panose="02010600030101010101" charset="-122"/>
                          <a:ea typeface="等线" panose="02010600030101010101" charset="-122"/>
                        </a:rPr>
                        <a:t>6219 </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noFill/>
                  </a:tcPr>
                </a:tc>
              </a:tr>
            </a:tbl>
          </a:graphicData>
        </a:graphic>
      </p:graphicFrame>
      <p:pic>
        <p:nvPicPr>
          <p:cNvPr id="3" name="图片 2"/>
          <p:cNvPicPr>
            <a:picLocks noChangeAspect="1"/>
          </p:cNvPicPr>
          <p:nvPr/>
        </p:nvPicPr>
        <p:blipFill>
          <a:blip r:embed="rId1"/>
          <a:stretch>
            <a:fillRect/>
          </a:stretch>
        </p:blipFill>
        <p:spPr>
          <a:xfrm>
            <a:off x="7546975" y="162560"/>
            <a:ext cx="4712335" cy="5353050"/>
          </a:xfrm>
          <a:prstGeom prst="rect">
            <a:avLst/>
          </a:prstGeom>
          <a:solidFill>
            <a:schemeClr val="accent1"/>
          </a:solidFill>
        </p:spPr>
      </p:pic>
    </p:spTree>
    <p:custDataLst>
      <p:tags r:id="rId2"/>
    </p:custData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表格 3"/>
          <p:cNvGraphicFramePr/>
          <p:nvPr/>
        </p:nvGraphicFramePr>
        <p:xfrm>
          <a:off x="-635" y="635"/>
          <a:ext cx="7147560" cy="9070975"/>
        </p:xfrm>
        <a:graphic>
          <a:graphicData uri="http://schemas.openxmlformats.org/drawingml/2006/table">
            <a:tbl>
              <a:tblPr/>
              <a:tblGrid>
                <a:gridCol w="1173480"/>
                <a:gridCol w="2061845"/>
                <a:gridCol w="1213485"/>
                <a:gridCol w="668655"/>
                <a:gridCol w="2030095"/>
              </a:tblGrid>
              <a:tr h="1065530">
                <a:tc gridSpan="5">
                  <a:txBody>
                    <a:bodyPr/>
                    <a:p>
                      <a:pPr algn="ctr" fontAlgn="ctr"/>
                      <a:r>
                        <a:rPr lang="en-US" altLang="zh-CN" sz="1700" b="1" i="0">
                          <a:solidFill>
                            <a:srgbClr val="000000"/>
                          </a:solidFill>
                          <a:latin typeface="等线" panose="02010600030101010101" charset="-122"/>
                          <a:ea typeface="等线" panose="02010600030101010101" charset="-122"/>
                        </a:rPr>
                        <a:t>Specifications</a:t>
                      </a:r>
                      <a:r>
                        <a:rPr lang="zh-CN" altLang="en-US" sz="1700" b="1" i="0">
                          <a:solidFill>
                            <a:srgbClr val="000000"/>
                          </a:solidFill>
                          <a:latin typeface="等线" panose="02010600030101010101" charset="-122"/>
                          <a:ea typeface="等线" panose="02010600030101010101" charset="-122"/>
                        </a:rPr>
                        <a:t>：</a:t>
                      </a:r>
                      <a:r>
                        <a:rPr lang="en-US" altLang="zh-CN" sz="1700" b="1" i="0">
                          <a:solidFill>
                            <a:srgbClr val="000000"/>
                          </a:solidFill>
                          <a:latin typeface="等线" panose="02010600030101010101" charset="-122"/>
                          <a:ea typeface="等线" panose="02010600030101010101" charset="-122"/>
                        </a:rPr>
                        <a:t>NTS-208B</a:t>
                      </a:r>
                      <a:r>
                        <a:rPr lang="zh-CN" altLang="en-US" sz="1700" b="1" i="0">
                          <a:solidFill>
                            <a:srgbClr val="000000"/>
                          </a:solidFill>
                          <a:latin typeface="等线" panose="02010600030101010101" charset="-122"/>
                          <a:ea typeface="等线" panose="02010600030101010101" charset="-122"/>
                        </a:rPr>
                        <a:t>（</a:t>
                      </a:r>
                      <a:r>
                        <a:rPr lang="en-US" altLang="zh-CN" sz="1700" b="1" i="0">
                          <a:solidFill>
                            <a:srgbClr val="000000"/>
                          </a:solidFill>
                          <a:latin typeface="等线" panose="02010600030101010101" charset="-122"/>
                          <a:ea typeface="等线" panose="02010600030101010101" charset="-122"/>
                        </a:rPr>
                        <a:t>Customizable</a:t>
                      </a:r>
                      <a:r>
                        <a:rPr lang="zh-CN" altLang="en-US" sz="1700" b="1" i="0">
                          <a:solidFill>
                            <a:srgbClr val="000000"/>
                          </a:solidFill>
                          <a:latin typeface="等线" panose="02010600030101010101" charset="-122"/>
                          <a:ea typeface="等线" panose="02010600030101010101" charset="-122"/>
                        </a:rPr>
                        <a:t>）</a:t>
                      </a:r>
                      <a:endParaRPr lang="zh-CN" altLang="en-US" sz="1700" b="1"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hMerge="1">
                  <a:tcP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c hMerge="1">
                  <a:tcP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c hMerge="1">
                  <a:tcP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c hMerge="1">
                  <a:tcPr>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r>
              <a:tr h="405130">
                <a:tc gridSpan="2">
                  <a:txBody>
                    <a:bodyPr/>
                    <a:p>
                      <a:pPr algn="ctr" fontAlgn="ctr"/>
                      <a:r>
                        <a:rPr lang="en-US" altLang="zh-CN" sz="1300" b="1" i="0">
                          <a:solidFill>
                            <a:srgbClr val="FFFFFF"/>
                          </a:solidFill>
                          <a:latin typeface="等线" panose="02010600030101010101" charset="-122"/>
                          <a:ea typeface="等线" panose="02010600030101010101" charset="-122"/>
                        </a:rPr>
                        <a:t>Product</a:t>
                      </a:r>
                      <a:r>
                        <a:rPr lang="en-US" altLang="zh-CN" sz="1300" b="1" i="0">
                          <a:solidFill>
                            <a:srgbClr val="FFFFFF"/>
                          </a:solidFill>
                          <a:latin typeface="等线" panose="02010600030101010101" charset="-122"/>
                          <a:ea typeface="等线" panose="02010600030101010101" charset="-122"/>
                        </a:rPr>
                        <a:t> </a:t>
                      </a:r>
                      <a:r>
                        <a:rPr lang="en-US" altLang="zh-CN" sz="1300" b="1" i="0">
                          <a:solidFill>
                            <a:srgbClr val="FFFFFF"/>
                          </a:solidFill>
                          <a:latin typeface="等线" panose="02010600030101010101" charset="-122"/>
                          <a:ea typeface="等线" panose="02010600030101010101" charset="-122"/>
                        </a:rPr>
                        <a:t>Specifications</a:t>
                      </a:r>
                      <a:endParaRPr lang="en-US" altLang="zh-CN" sz="1300" b="1" i="0">
                        <a:solidFill>
                          <a:srgbClr val="FFFFFF"/>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1A365D"/>
                    </a:solidFill>
                  </a:tcPr>
                </a:tc>
                <a:tc hMerge="1">
                  <a:tcPr>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c>
                  <a:txBody>
                    <a:bodyPr/>
                    <a:p>
                      <a:pPr algn="l" fontAlgn="ctr"/>
                      <a:r>
                        <a:rPr lang="en-US" altLang="zh-CN" sz="1300" b="1" i="0">
                          <a:solidFill>
                            <a:srgbClr val="FFFFFF"/>
                          </a:solidFill>
                          <a:latin typeface="等线" panose="02010600030101010101" charset="-122"/>
                          <a:ea typeface="等线" panose="02010600030101010101" charset="-122"/>
                        </a:rPr>
                        <a:t>Customizable</a:t>
                      </a:r>
                      <a:endParaRPr lang="en-US" altLang="zh-CN" sz="1300" b="1" i="0">
                        <a:solidFill>
                          <a:srgbClr val="FFFFFF"/>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1A365D"/>
                    </a:solidFill>
                  </a:tcPr>
                </a:tc>
                <a:tc gridSpan="2">
                  <a:txBody>
                    <a:bodyPr/>
                    <a:p>
                      <a:pPr algn="ctr" fontAlgn="ctr"/>
                      <a:r>
                        <a:rPr lang="en-US" altLang="zh-CN" sz="1300" b="1" i="0">
                          <a:solidFill>
                            <a:srgbClr val="FFFFFF"/>
                          </a:solidFill>
                          <a:latin typeface="等线" panose="02010600030101010101" charset="-122"/>
                          <a:ea typeface="等线" panose="02010600030101010101" charset="-122"/>
                        </a:rPr>
                        <a:t>Product</a:t>
                      </a:r>
                      <a:r>
                        <a:rPr lang="en-US" altLang="zh-CN" sz="1300" b="1" i="0">
                          <a:solidFill>
                            <a:srgbClr val="FFFFFF"/>
                          </a:solidFill>
                          <a:latin typeface="等线" panose="02010600030101010101" charset="-122"/>
                          <a:ea typeface="等线" panose="02010600030101010101" charset="-122"/>
                        </a:rPr>
                        <a:t> </a:t>
                      </a:r>
                      <a:r>
                        <a:rPr lang="en-US" altLang="zh-CN" sz="1300" b="1" i="0">
                          <a:solidFill>
                            <a:srgbClr val="FFFFFF"/>
                          </a:solidFill>
                          <a:latin typeface="等线" panose="02010600030101010101" charset="-122"/>
                          <a:ea typeface="等线" panose="02010600030101010101" charset="-122"/>
                        </a:rPr>
                        <a:t>Selling</a:t>
                      </a:r>
                      <a:r>
                        <a:rPr lang="en-US" altLang="zh-CN" sz="1300" b="1" i="0">
                          <a:solidFill>
                            <a:srgbClr val="FFFFFF"/>
                          </a:solidFill>
                          <a:latin typeface="等线" panose="02010600030101010101" charset="-122"/>
                          <a:ea typeface="等线" panose="02010600030101010101" charset="-122"/>
                        </a:rPr>
                        <a:t> </a:t>
                      </a:r>
                      <a:r>
                        <a:rPr lang="en-US" altLang="zh-CN" sz="1300" b="1" i="0">
                          <a:solidFill>
                            <a:srgbClr val="FFFFFF"/>
                          </a:solidFill>
                          <a:latin typeface="等线" panose="02010600030101010101" charset="-122"/>
                          <a:ea typeface="等线" panose="02010600030101010101" charset="-122"/>
                        </a:rPr>
                        <a:t>Points</a:t>
                      </a:r>
                      <a:endParaRPr lang="en-US" altLang="zh-CN" sz="1300" b="1" i="0">
                        <a:solidFill>
                          <a:srgbClr val="FFFFFF"/>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1A365D"/>
                    </a:solidFill>
                  </a:tcPr>
                </a:tc>
                <a:tc hMerge="1">
                  <a:tcPr>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r>
              <a:tr h="359410">
                <a:tc>
                  <a:txBody>
                    <a:bodyPr/>
                    <a:p>
                      <a:pPr algn="l" fontAlgn="ctr"/>
                      <a:r>
                        <a:rPr lang="en-US" altLang="zh-CN" sz="1200" b="1" i="0">
                          <a:solidFill>
                            <a:srgbClr val="000000"/>
                          </a:solidFill>
                          <a:latin typeface="等线" panose="02010600030101010101" charset="-122"/>
                          <a:ea typeface="等线" panose="02010600030101010101" charset="-122"/>
                        </a:rPr>
                        <a:t> </a:t>
                      </a:r>
                      <a:r>
                        <a:rPr lang="en-US" altLang="zh-CN" sz="1200" b="1" i="0">
                          <a:solidFill>
                            <a:srgbClr val="000000"/>
                          </a:solidFill>
                          <a:latin typeface="等线" panose="02010600030101010101" charset="-122"/>
                          <a:ea typeface="等线" panose="02010600030101010101" charset="-122"/>
                        </a:rPr>
                        <a:t>Rated</a:t>
                      </a:r>
                      <a:r>
                        <a:rPr lang="en-US" altLang="zh-CN" sz="1200" b="1" i="0">
                          <a:solidFill>
                            <a:srgbClr val="000000"/>
                          </a:solidFill>
                          <a:latin typeface="等线" panose="02010600030101010101" charset="-122"/>
                          <a:ea typeface="等线" panose="02010600030101010101" charset="-122"/>
                        </a:rPr>
                        <a:t> </a:t>
                      </a:r>
                      <a:r>
                        <a:rPr lang="en-US" altLang="zh-CN" sz="1200" b="1" i="0">
                          <a:solidFill>
                            <a:srgbClr val="000000"/>
                          </a:solidFill>
                          <a:latin typeface="等线" panose="02010600030101010101" charset="-122"/>
                          <a:ea typeface="等线" panose="02010600030101010101" charset="-122"/>
                        </a:rPr>
                        <a:t>Voltage</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l" fontAlgn="ctr"/>
                      <a:r>
                        <a:rPr lang="en-US" altLang="zh-CN" sz="1200" b="0" i="0">
                          <a:solidFill>
                            <a:srgbClr val="000000"/>
                          </a:solidFill>
                          <a:latin typeface="等线" panose="02010600030101010101" charset="-122"/>
                          <a:ea typeface="等线" panose="02010600030101010101" charset="-122"/>
                        </a:rPr>
                        <a:t>220V~50Hz</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r>
                        <a:rPr lang="en-US" altLang="zh-CN" sz="1200" b="1" i="0">
                          <a:solidFill>
                            <a:srgbClr val="22C55E"/>
                          </a:solidFill>
                          <a:latin typeface="等线" panose="02010600030101010101" charset="-122"/>
                          <a:ea typeface="等线" panose="02010600030101010101" charset="-122"/>
                        </a:rPr>
                        <a:t>✓</a:t>
                      </a:r>
                      <a:endParaRPr lang="en-US" altLang="zh-CN" sz="1200" b="1" i="0">
                        <a:solidFill>
                          <a:srgbClr val="22C55E"/>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gridSpan="2">
                  <a:txBody>
                    <a:bodyPr/>
                    <a:p>
                      <a:pPr algn="ctr" fontAlgn="ctr"/>
                      <a:r>
                        <a:rPr lang="en-US" altLang="zh-CN" sz="1200" b="0" i="0">
                          <a:solidFill>
                            <a:srgbClr val="000000"/>
                          </a:solidFill>
                          <a:latin typeface="等线" panose="02010600030101010101" charset="-122"/>
                          <a:ea typeface="等线" panose="02010600030101010101" charset="-122"/>
                        </a:rPr>
                        <a:t>3-speed</a:t>
                      </a:r>
                      <a:r>
                        <a:rPr lang="en-US" altLang="zh-CN" sz="1200" b="0" i="0">
                          <a:solidFill>
                            <a:srgbClr val="000000"/>
                          </a:solidFill>
                          <a:latin typeface="等线" panose="02010600030101010101" charset="-122"/>
                          <a:ea typeface="等线" panose="02010600030101010101" charset="-122"/>
                        </a:rPr>
                        <a:t> </a:t>
                      </a:r>
                      <a:r>
                        <a:rPr lang="en-US" altLang="zh-CN" sz="1200" b="0" i="0">
                          <a:solidFill>
                            <a:srgbClr val="000000"/>
                          </a:solidFill>
                          <a:latin typeface="等线" panose="02010600030101010101" charset="-122"/>
                          <a:ea typeface="等线" panose="02010600030101010101" charset="-122"/>
                        </a:rPr>
                        <a:t>rotary</a:t>
                      </a:r>
                      <a:r>
                        <a:rPr lang="en-US" altLang="zh-CN" sz="1200" b="0" i="0">
                          <a:solidFill>
                            <a:srgbClr val="000000"/>
                          </a:solidFill>
                          <a:latin typeface="等线" panose="02010600030101010101" charset="-122"/>
                          <a:ea typeface="等线" panose="02010600030101010101" charset="-122"/>
                        </a:rPr>
                        <a:t> </a:t>
                      </a:r>
                      <a:r>
                        <a:rPr lang="en-US" altLang="zh-CN" sz="1200" b="0" i="0">
                          <a:solidFill>
                            <a:srgbClr val="000000"/>
                          </a:solidFill>
                          <a:latin typeface="等线" panose="02010600030101010101" charset="-122"/>
                          <a:ea typeface="等线" panose="02010600030101010101" charset="-122"/>
                        </a:rPr>
                        <a:t>knob</a:t>
                      </a:r>
                      <a:r>
                        <a:rPr lang="en-US" altLang="zh-CN" sz="1200" b="0" i="0">
                          <a:solidFill>
                            <a:srgbClr val="000000"/>
                          </a:solidFill>
                          <a:latin typeface="等线" panose="02010600030101010101" charset="-122"/>
                          <a:ea typeface="等线" panose="02010600030101010101" charset="-122"/>
                        </a:rPr>
                        <a:t> </a:t>
                      </a:r>
                      <a:r>
                        <a:rPr lang="en-US" altLang="zh-CN" sz="1200" b="0" i="0">
                          <a:solidFill>
                            <a:srgbClr val="000000"/>
                          </a:solidFill>
                          <a:latin typeface="等线" panose="02010600030101010101" charset="-122"/>
                          <a:ea typeface="等线" panose="02010600030101010101" charset="-122"/>
                        </a:rPr>
                        <a:t>control</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hMerge="1">
                  <a:tcPr>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r>
              <a:tr h="360680">
                <a:tc>
                  <a:txBody>
                    <a:bodyPr/>
                    <a:p>
                      <a:pPr algn="l" fontAlgn="ctr"/>
                      <a:r>
                        <a:rPr lang="en-US" altLang="zh-CN" sz="1200" b="1" i="0">
                          <a:solidFill>
                            <a:srgbClr val="000000"/>
                          </a:solidFill>
                          <a:latin typeface="等线" panose="02010600030101010101" charset="-122"/>
                          <a:ea typeface="等线" panose="02010600030101010101" charset="-122"/>
                        </a:rPr>
                        <a:t> </a:t>
                      </a:r>
                      <a:r>
                        <a:rPr lang="en-US" altLang="zh-CN" sz="1200" b="1" i="0">
                          <a:solidFill>
                            <a:srgbClr val="000000"/>
                          </a:solidFill>
                          <a:latin typeface="等线" panose="02010600030101010101" charset="-122"/>
                          <a:ea typeface="等线" panose="02010600030101010101" charset="-122"/>
                        </a:rPr>
                        <a:t>Rated</a:t>
                      </a:r>
                      <a:r>
                        <a:rPr lang="en-US" altLang="zh-CN" sz="1200" b="1" i="0">
                          <a:solidFill>
                            <a:srgbClr val="000000"/>
                          </a:solidFill>
                          <a:latin typeface="等线" panose="02010600030101010101" charset="-122"/>
                          <a:ea typeface="等线" panose="02010600030101010101" charset="-122"/>
                        </a:rPr>
                        <a:t> </a:t>
                      </a:r>
                      <a:r>
                        <a:rPr lang="en-US" altLang="zh-CN" sz="1200" b="1" i="0">
                          <a:solidFill>
                            <a:srgbClr val="000000"/>
                          </a:solidFill>
                          <a:latin typeface="等线" panose="02010600030101010101" charset="-122"/>
                          <a:ea typeface="等线" panose="02010600030101010101" charset="-122"/>
                        </a:rPr>
                        <a:t>Power</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l" fontAlgn="ctr"/>
                      <a:r>
                        <a:rPr lang="en-US" altLang="zh-CN" sz="1200" b="0" i="0">
                          <a:solidFill>
                            <a:srgbClr val="000000"/>
                          </a:solidFill>
                          <a:latin typeface="等线" panose="02010600030101010101" charset="-122"/>
                          <a:ea typeface="等线" panose="02010600030101010101" charset="-122"/>
                        </a:rPr>
                        <a:t>2000W</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r>
                        <a:rPr lang="en-US" altLang="zh-CN" sz="1200" b="1" i="0">
                          <a:solidFill>
                            <a:srgbClr val="22C55E"/>
                          </a:solidFill>
                          <a:latin typeface="等线" panose="02010600030101010101" charset="-122"/>
                          <a:ea typeface="等线" panose="02010600030101010101" charset="-122"/>
                        </a:rPr>
                        <a:t>✓</a:t>
                      </a:r>
                      <a:endParaRPr lang="en-US" altLang="zh-CN" sz="1200" b="1" i="0">
                        <a:solidFill>
                          <a:srgbClr val="22C55E"/>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gridSpan="2">
                  <a:txBody>
                    <a:bodyPr/>
                    <a:p>
                      <a:pPr algn="ctr" fontAlgn="ctr"/>
                      <a:r>
                        <a:rPr lang="en-US" altLang="zh-CN" sz="1200" b="0" i="0">
                          <a:solidFill>
                            <a:srgbClr val="000000"/>
                          </a:solidFill>
                          <a:latin typeface="等线" panose="02010600030101010101" charset="-122"/>
                          <a:ea typeface="等线" panose="02010600030101010101" charset="-122"/>
                        </a:rPr>
                        <a:t>Vertical</a:t>
                      </a:r>
                      <a:r>
                        <a:rPr lang="en-US" altLang="zh-CN" sz="1200" b="0" i="0">
                          <a:solidFill>
                            <a:srgbClr val="000000"/>
                          </a:solidFill>
                          <a:latin typeface="等线" panose="02010600030101010101" charset="-122"/>
                          <a:ea typeface="等线" panose="02010600030101010101" charset="-122"/>
                        </a:rPr>
                        <a:t> </a:t>
                      </a:r>
                      <a:r>
                        <a:rPr lang="en-US" altLang="zh-CN" sz="1200" b="0" i="0">
                          <a:solidFill>
                            <a:srgbClr val="000000"/>
                          </a:solidFill>
                          <a:latin typeface="等线" panose="02010600030101010101" charset="-122"/>
                          <a:ea typeface="等线" panose="02010600030101010101" charset="-122"/>
                        </a:rPr>
                        <a:t>&amp;</a:t>
                      </a:r>
                      <a:r>
                        <a:rPr lang="en-US" altLang="zh-CN" sz="1200" b="0" i="0">
                          <a:solidFill>
                            <a:srgbClr val="000000"/>
                          </a:solidFill>
                          <a:latin typeface="等线" panose="02010600030101010101" charset="-122"/>
                          <a:ea typeface="等线" panose="02010600030101010101" charset="-122"/>
                        </a:rPr>
                        <a:t> </a:t>
                      </a:r>
                      <a:r>
                        <a:rPr lang="en-US" altLang="zh-CN" sz="1200" b="0" i="0">
                          <a:solidFill>
                            <a:srgbClr val="000000"/>
                          </a:solidFill>
                          <a:latin typeface="等线" panose="02010600030101010101" charset="-122"/>
                          <a:ea typeface="等线" panose="02010600030101010101" charset="-122"/>
                        </a:rPr>
                        <a:t>Horizontal</a:t>
                      </a:r>
                      <a:r>
                        <a:rPr lang="en-US" altLang="zh-CN" sz="1200" b="0" i="0">
                          <a:solidFill>
                            <a:srgbClr val="000000"/>
                          </a:solidFill>
                          <a:latin typeface="等线" panose="02010600030101010101" charset="-122"/>
                          <a:ea typeface="等线" panose="02010600030101010101" charset="-122"/>
                        </a:rPr>
                        <a:t> </a:t>
                      </a:r>
                      <a:r>
                        <a:rPr lang="en-US" altLang="zh-CN" sz="1200" b="0" i="0">
                          <a:solidFill>
                            <a:srgbClr val="000000"/>
                          </a:solidFill>
                          <a:latin typeface="等线" panose="02010600030101010101" charset="-122"/>
                          <a:ea typeface="等线" panose="02010600030101010101" charset="-122"/>
                        </a:rPr>
                        <a:t>Dual</a:t>
                      </a:r>
                      <a:r>
                        <a:rPr lang="en-US" altLang="zh-CN" sz="1200" b="0" i="0">
                          <a:solidFill>
                            <a:srgbClr val="000000"/>
                          </a:solidFill>
                          <a:latin typeface="等线" panose="02010600030101010101" charset="-122"/>
                          <a:ea typeface="等线" panose="02010600030101010101" charset="-122"/>
                        </a:rPr>
                        <a:t> </a:t>
                      </a:r>
                      <a:r>
                        <a:rPr lang="en-US" altLang="zh-CN" sz="1200" b="0" i="0">
                          <a:solidFill>
                            <a:srgbClr val="000000"/>
                          </a:solidFill>
                          <a:latin typeface="等线" panose="02010600030101010101" charset="-122"/>
                          <a:ea typeface="等线" panose="02010600030101010101" charset="-122"/>
                        </a:rPr>
                        <a:t>Use</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hMerge="1">
                  <a:tcPr>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r>
              <a:tr h="359410">
                <a:tc>
                  <a:txBody>
                    <a:bodyPr/>
                    <a:p>
                      <a:pPr algn="l" fontAlgn="ctr"/>
                      <a:r>
                        <a:rPr lang="en-US" altLang="zh-CN" sz="1200" b="1" i="0">
                          <a:solidFill>
                            <a:srgbClr val="000000"/>
                          </a:solidFill>
                          <a:latin typeface="等线" panose="02010600030101010101" charset="-122"/>
                          <a:ea typeface="等线" panose="02010600030101010101" charset="-122"/>
                        </a:rPr>
                        <a:t>Heating Element</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l" fontAlgn="ctr"/>
                      <a:r>
                        <a:rPr lang="en-US" altLang="zh-CN" sz="1200" b="0" i="0">
                          <a:solidFill>
                            <a:srgbClr val="000000"/>
                          </a:solidFill>
                          <a:latin typeface="等线" panose="02010600030101010101" charset="-122"/>
                          <a:ea typeface="等线" panose="02010600030101010101" charset="-122"/>
                        </a:rPr>
                        <a:t>Nichrome Alloy Heating Wire</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l" fontAlgn="ctr"/>
                      <a:endParaRPr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gridSpan="2">
                  <a:txBody>
                    <a:bodyPr/>
                    <a:p>
                      <a:pPr algn="ctr" fontAlgn="ctr"/>
                      <a:r>
                        <a:rPr lang="en-US" altLang="zh-CN" sz="1200" b="0" i="0">
                          <a:solidFill>
                            <a:srgbClr val="000000"/>
                          </a:solidFill>
                          <a:latin typeface="等线" panose="02010600030101010101" charset="-122"/>
                          <a:ea typeface="等线" panose="02010600030101010101" charset="-122"/>
                        </a:rPr>
                        <a:t>Overheat</a:t>
                      </a:r>
                      <a:r>
                        <a:rPr lang="en-US" altLang="zh-CN" sz="1200" b="0" i="0">
                          <a:solidFill>
                            <a:srgbClr val="000000"/>
                          </a:solidFill>
                          <a:latin typeface="等线" panose="02010600030101010101" charset="-122"/>
                          <a:ea typeface="等线" panose="02010600030101010101" charset="-122"/>
                        </a:rPr>
                        <a:t> </a:t>
                      </a:r>
                      <a:r>
                        <a:rPr lang="en-US" altLang="zh-CN" sz="1200" b="0" i="0">
                          <a:solidFill>
                            <a:srgbClr val="000000"/>
                          </a:solidFill>
                          <a:latin typeface="等线" panose="02010600030101010101" charset="-122"/>
                          <a:ea typeface="等线" panose="02010600030101010101" charset="-122"/>
                        </a:rPr>
                        <a:t>Protection</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hMerge="1">
                  <a:tcPr>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r>
              <a:tr h="360680">
                <a:tc>
                  <a:txBody>
                    <a:bodyPr/>
                    <a:p>
                      <a:pPr algn="l" fontAlgn="ctr"/>
                      <a:r>
                        <a:rPr lang="en-US" altLang="zh-CN" sz="1200" b="1" i="0">
                          <a:solidFill>
                            <a:srgbClr val="000000"/>
                          </a:solidFill>
                          <a:latin typeface="等线" panose="02010600030101010101" charset="-122"/>
                          <a:ea typeface="等线" panose="02010600030101010101" charset="-122"/>
                        </a:rPr>
                        <a:t> </a:t>
                      </a:r>
                      <a:r>
                        <a:rPr lang="en-US" altLang="zh-CN" sz="1200" b="1" i="0">
                          <a:solidFill>
                            <a:srgbClr val="000000"/>
                          </a:solidFill>
                          <a:latin typeface="等线" panose="02010600030101010101" charset="-122"/>
                          <a:ea typeface="等线" panose="02010600030101010101" charset="-122"/>
                        </a:rPr>
                        <a:t>Product</a:t>
                      </a:r>
                      <a:r>
                        <a:rPr lang="en-US" altLang="zh-CN" sz="1200" b="1" i="0">
                          <a:solidFill>
                            <a:srgbClr val="000000"/>
                          </a:solidFill>
                          <a:latin typeface="等线" panose="02010600030101010101" charset="-122"/>
                          <a:ea typeface="等线" panose="02010600030101010101" charset="-122"/>
                        </a:rPr>
                        <a:t> </a:t>
                      </a:r>
                      <a:r>
                        <a:rPr lang="en-US" altLang="zh-CN" sz="1200" b="1" i="0">
                          <a:solidFill>
                            <a:srgbClr val="000000"/>
                          </a:solidFill>
                          <a:latin typeface="等线" panose="02010600030101010101" charset="-122"/>
                          <a:ea typeface="等线" panose="02010600030101010101" charset="-122"/>
                        </a:rPr>
                        <a:t>Size</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l" fontAlgn="ctr"/>
                      <a:r>
                        <a:rPr lang="en-US" altLang="zh-CN" sz="1200" b="0" i="0">
                          <a:solidFill>
                            <a:srgbClr val="000000"/>
                          </a:solidFill>
                          <a:latin typeface="等线" panose="02010600030101010101" charset="-122"/>
                          <a:ea typeface="等线" panose="02010600030101010101" charset="-122"/>
                        </a:rPr>
                        <a:t>225*120*245</a:t>
                      </a:r>
                      <a:r>
                        <a:rPr lang="en-US" altLang="zh-CN" sz="1200" b="0" i="0">
                          <a:solidFill>
                            <a:srgbClr val="000000"/>
                          </a:solidFill>
                          <a:latin typeface="等线" panose="02010600030101010101" charset="-122"/>
                          <a:ea typeface="等线" panose="02010600030101010101" charset="-122"/>
                        </a:rPr>
                        <a:t> </a:t>
                      </a:r>
                      <a:r>
                        <a:rPr lang="en-US" altLang="zh-CN" sz="1200" b="0" i="0">
                          <a:solidFill>
                            <a:srgbClr val="000000"/>
                          </a:solidFill>
                          <a:latin typeface="等线" panose="02010600030101010101" charset="-122"/>
                          <a:ea typeface="等线" panose="02010600030101010101" charset="-122"/>
                        </a:rPr>
                        <a:t>mm</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l" fontAlgn="b"/>
                      <a:endParaRPr sz="1200" b="0" i="0">
                        <a:solidFill>
                          <a:srgbClr val="000000"/>
                        </a:solidFill>
                        <a:latin typeface="等线" panose="02010600030101010101" charset="-122"/>
                        <a:ea typeface="等线" panose="02010600030101010101" charset="-122"/>
                      </a:endParaRPr>
                    </a:p>
                  </a:txBody>
                  <a:tcPr marL="7937" marR="7937" marT="7937" marB="0" anchor="b"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gridSpan="2">
                  <a:txBody>
                    <a:bodyPr/>
                    <a:p>
                      <a:pPr algn="ctr" fontAlgn="ctr"/>
                      <a:r>
                        <a:rPr lang="en-US" altLang="zh-CN" sz="1200" b="0" i="0">
                          <a:solidFill>
                            <a:srgbClr val="000000"/>
                          </a:solidFill>
                          <a:latin typeface="等线" panose="02010600030101010101" charset="-122"/>
                          <a:ea typeface="等线" panose="02010600030101010101" charset="-122"/>
                        </a:rPr>
                        <a:t>quiet</a:t>
                      </a:r>
                      <a:r>
                        <a:rPr lang="en-US" altLang="zh-CN" sz="1200" b="0" i="0">
                          <a:solidFill>
                            <a:srgbClr val="000000"/>
                          </a:solidFill>
                          <a:latin typeface="等线" panose="02010600030101010101" charset="-122"/>
                          <a:ea typeface="等线" panose="02010600030101010101" charset="-122"/>
                        </a:rPr>
                        <a:t> </a:t>
                      </a:r>
                      <a:r>
                        <a:rPr lang="en-US" altLang="zh-CN" sz="1200" b="0" i="0">
                          <a:solidFill>
                            <a:srgbClr val="000000"/>
                          </a:solidFill>
                          <a:latin typeface="等线" panose="02010600030101010101" charset="-122"/>
                          <a:ea typeface="等线" panose="02010600030101010101" charset="-122"/>
                        </a:rPr>
                        <a:t>operation</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hMerge="1">
                  <a:tcPr>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r>
              <a:tr h="359410">
                <a:tc>
                  <a:txBody>
                    <a:bodyPr/>
                    <a:p>
                      <a:pPr algn="l" fontAlgn="ctr"/>
                      <a:r>
                        <a:rPr lang="en-US" altLang="zh-CN" sz="1200" b="1" i="0">
                          <a:solidFill>
                            <a:srgbClr val="000000"/>
                          </a:solidFill>
                          <a:latin typeface="等线" panose="02010600030101010101" charset="-122"/>
                          <a:ea typeface="等线" panose="02010600030101010101" charset="-122"/>
                        </a:rPr>
                        <a:t> </a:t>
                      </a:r>
                      <a:r>
                        <a:rPr lang="en-US" altLang="zh-CN" sz="1200" b="1" i="0">
                          <a:solidFill>
                            <a:srgbClr val="000000"/>
                          </a:solidFill>
                          <a:latin typeface="等线" panose="02010600030101010101" charset="-122"/>
                          <a:ea typeface="等线" panose="02010600030101010101" charset="-122"/>
                        </a:rPr>
                        <a:t>Carton</a:t>
                      </a:r>
                      <a:r>
                        <a:rPr lang="en-US" altLang="zh-CN" sz="1200" b="1" i="0">
                          <a:solidFill>
                            <a:srgbClr val="000000"/>
                          </a:solidFill>
                          <a:latin typeface="等线" panose="02010600030101010101" charset="-122"/>
                          <a:ea typeface="等线" panose="02010600030101010101" charset="-122"/>
                        </a:rPr>
                        <a:t> </a:t>
                      </a:r>
                      <a:r>
                        <a:rPr lang="en-US" altLang="zh-CN" sz="1200" b="1" i="0">
                          <a:solidFill>
                            <a:srgbClr val="000000"/>
                          </a:solidFill>
                          <a:latin typeface="等线" panose="02010600030101010101" charset="-122"/>
                          <a:ea typeface="等线" panose="02010600030101010101" charset="-122"/>
                        </a:rPr>
                        <a:t>Size</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l" fontAlgn="ctr"/>
                      <a:r>
                        <a:rPr lang="en-US" altLang="zh-CN" sz="1200" b="0" i="0">
                          <a:solidFill>
                            <a:srgbClr val="000000"/>
                          </a:solidFill>
                          <a:latin typeface="等线" panose="02010600030101010101" charset="-122"/>
                          <a:ea typeface="等线" panose="02010600030101010101" charset="-122"/>
                        </a:rPr>
                        <a:t>260*135*270</a:t>
                      </a:r>
                      <a:r>
                        <a:rPr lang="en-US" altLang="zh-CN" sz="1200" b="0" i="0">
                          <a:solidFill>
                            <a:srgbClr val="000000"/>
                          </a:solidFill>
                          <a:latin typeface="等线" panose="02010600030101010101" charset="-122"/>
                          <a:ea typeface="等线" panose="02010600030101010101" charset="-122"/>
                        </a:rPr>
                        <a:t> </a:t>
                      </a:r>
                      <a:r>
                        <a:rPr lang="en-US" altLang="zh-CN" sz="1200" b="0" i="0">
                          <a:solidFill>
                            <a:srgbClr val="000000"/>
                          </a:solidFill>
                          <a:latin typeface="等线" panose="02010600030101010101" charset="-122"/>
                          <a:ea typeface="等线" panose="02010600030101010101" charset="-122"/>
                        </a:rPr>
                        <a:t>mm</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l" fontAlgn="b"/>
                      <a:endParaRPr sz="1200" b="0" i="0">
                        <a:solidFill>
                          <a:srgbClr val="000000"/>
                        </a:solidFill>
                        <a:latin typeface="等线" panose="02010600030101010101" charset="-122"/>
                        <a:ea typeface="等线" panose="02010600030101010101" charset="-122"/>
                      </a:endParaRPr>
                    </a:p>
                  </a:txBody>
                  <a:tcPr marL="7937" marR="7937" marT="7937" marB="0" anchor="b"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gridSpan="2">
                  <a:txBody>
                    <a:bodyPr/>
                    <a:p>
                      <a:pPr algn="ctr" fontAlgn="ctr"/>
                      <a:r>
                        <a:rPr lang="en-US" altLang="zh-CN" sz="1200" b="0" i="0">
                          <a:solidFill>
                            <a:srgbClr val="000000"/>
                          </a:solidFill>
                          <a:latin typeface="等线" panose="02010600030101010101" charset="-122"/>
                          <a:ea typeface="等线" panose="02010600030101010101" charset="-122"/>
                        </a:rPr>
                        <a:t>Dense</a:t>
                      </a:r>
                      <a:r>
                        <a:rPr lang="en-US" altLang="zh-CN" sz="1200" b="0" i="0">
                          <a:solidFill>
                            <a:srgbClr val="000000"/>
                          </a:solidFill>
                          <a:latin typeface="等线" panose="02010600030101010101" charset="-122"/>
                          <a:ea typeface="等线" panose="02010600030101010101" charset="-122"/>
                        </a:rPr>
                        <a:t> </a:t>
                      </a:r>
                      <a:r>
                        <a:rPr lang="en-US" altLang="zh-CN" sz="1200" b="0" i="0">
                          <a:solidFill>
                            <a:srgbClr val="000000"/>
                          </a:solidFill>
                          <a:latin typeface="等线" panose="02010600030101010101" charset="-122"/>
                          <a:ea typeface="等线" panose="02010600030101010101" charset="-122"/>
                        </a:rPr>
                        <a:t>safety</a:t>
                      </a:r>
                      <a:r>
                        <a:rPr lang="en-US" altLang="zh-CN" sz="1200" b="0" i="0">
                          <a:solidFill>
                            <a:srgbClr val="000000"/>
                          </a:solidFill>
                          <a:latin typeface="等线" panose="02010600030101010101" charset="-122"/>
                          <a:ea typeface="等线" panose="02010600030101010101" charset="-122"/>
                        </a:rPr>
                        <a:t> </a:t>
                      </a:r>
                      <a:r>
                        <a:rPr lang="en-US" altLang="zh-CN" sz="1200" b="0" i="0">
                          <a:solidFill>
                            <a:srgbClr val="000000"/>
                          </a:solidFill>
                          <a:latin typeface="等线" panose="02010600030101010101" charset="-122"/>
                          <a:ea typeface="等线" panose="02010600030101010101" charset="-122"/>
                        </a:rPr>
                        <a:t>grill</a:t>
                      </a:r>
                      <a:r>
                        <a:rPr lang="en-US" altLang="zh-CN" sz="1200" b="0" i="0">
                          <a:solidFill>
                            <a:srgbClr val="000000"/>
                          </a:solidFill>
                          <a:latin typeface="等线" panose="02010600030101010101" charset="-122"/>
                          <a:ea typeface="等线" panose="02010600030101010101" charset="-122"/>
                        </a:rPr>
                        <a:t> </a:t>
                      </a:r>
                      <a:r>
                        <a:rPr lang="en-US" altLang="zh-CN" sz="1200" b="0" i="0">
                          <a:solidFill>
                            <a:srgbClr val="000000"/>
                          </a:solidFill>
                          <a:latin typeface="等线" panose="02010600030101010101" charset="-122"/>
                          <a:ea typeface="等线" panose="02010600030101010101" charset="-122"/>
                        </a:rPr>
                        <a:t>protection</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hMerge="1">
                  <a:tcPr>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r>
              <a:tr h="360045">
                <a:tc>
                  <a:txBody>
                    <a:bodyPr/>
                    <a:p>
                      <a:pPr algn="l" fontAlgn="ctr"/>
                      <a:r>
                        <a:rPr lang="en-US" altLang="zh-CN" sz="1200" b="1" i="0">
                          <a:solidFill>
                            <a:srgbClr val="000000"/>
                          </a:solidFill>
                          <a:latin typeface="等线" panose="02010600030101010101" charset="-122"/>
                          <a:ea typeface="等线" panose="02010600030101010101" charset="-122"/>
                        </a:rPr>
                        <a:t> </a:t>
                      </a:r>
                      <a:r>
                        <a:rPr lang="en-US" altLang="zh-CN" sz="1200" b="1" i="0">
                          <a:solidFill>
                            <a:srgbClr val="000000"/>
                          </a:solidFill>
                          <a:latin typeface="等线" panose="02010600030101010101" charset="-122"/>
                          <a:ea typeface="等线" panose="02010600030101010101" charset="-122"/>
                        </a:rPr>
                        <a:t>Control</a:t>
                      </a:r>
                      <a:r>
                        <a:rPr lang="en-US" altLang="zh-CN" sz="1200" b="1" i="0">
                          <a:solidFill>
                            <a:srgbClr val="000000"/>
                          </a:solidFill>
                          <a:latin typeface="等线" panose="02010600030101010101" charset="-122"/>
                          <a:ea typeface="等线" panose="02010600030101010101" charset="-122"/>
                        </a:rPr>
                        <a:t> </a:t>
                      </a:r>
                      <a:r>
                        <a:rPr lang="en-US" altLang="zh-CN" sz="1200" b="1" i="0">
                          <a:solidFill>
                            <a:srgbClr val="000000"/>
                          </a:solidFill>
                          <a:latin typeface="等线" panose="02010600030101010101" charset="-122"/>
                          <a:ea typeface="等线" panose="02010600030101010101" charset="-122"/>
                        </a:rPr>
                        <a:t>Mode</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l" fontAlgn="ctr"/>
                      <a:r>
                        <a:rPr lang="en-US" altLang="zh-CN" sz="1200" b="0" i="0">
                          <a:solidFill>
                            <a:srgbClr val="000000"/>
                          </a:solidFill>
                          <a:latin typeface="等线" panose="02010600030101010101" charset="-122"/>
                          <a:ea typeface="等线" panose="02010600030101010101" charset="-122"/>
                        </a:rPr>
                        <a:t>Rotary</a:t>
                      </a:r>
                      <a:r>
                        <a:rPr lang="en-US" altLang="zh-CN" sz="1200" b="0" i="0">
                          <a:solidFill>
                            <a:srgbClr val="000000"/>
                          </a:solidFill>
                          <a:latin typeface="等线" panose="02010600030101010101" charset="-122"/>
                          <a:ea typeface="等线" panose="02010600030101010101" charset="-122"/>
                        </a:rPr>
                        <a:t> </a:t>
                      </a:r>
                      <a:r>
                        <a:rPr lang="en-US" altLang="zh-CN" sz="1200" b="0" i="0">
                          <a:solidFill>
                            <a:srgbClr val="000000"/>
                          </a:solidFill>
                          <a:latin typeface="等线" panose="02010600030101010101" charset="-122"/>
                          <a:ea typeface="等线" panose="02010600030101010101" charset="-122"/>
                        </a:rPr>
                        <a:t>Knob</a:t>
                      </a:r>
                      <a:r>
                        <a:rPr lang="en-US" altLang="zh-CN" sz="1200" b="0" i="0">
                          <a:solidFill>
                            <a:srgbClr val="000000"/>
                          </a:solidFill>
                          <a:latin typeface="等线" panose="02010600030101010101" charset="-122"/>
                          <a:ea typeface="等线" panose="02010600030101010101" charset="-122"/>
                        </a:rPr>
                        <a:t> </a:t>
                      </a:r>
                      <a:r>
                        <a:rPr lang="en-US" altLang="zh-CN" sz="1200" b="0" i="0">
                          <a:solidFill>
                            <a:srgbClr val="000000"/>
                          </a:solidFill>
                          <a:latin typeface="等线" panose="02010600030101010101" charset="-122"/>
                          <a:ea typeface="等线" panose="02010600030101010101" charset="-122"/>
                        </a:rPr>
                        <a:t>Control</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r>
                        <a:rPr lang="en-US" altLang="zh-CN" sz="1200" b="1" i="0">
                          <a:solidFill>
                            <a:srgbClr val="22C55E"/>
                          </a:solidFill>
                          <a:latin typeface="等线" panose="02010600030101010101" charset="-122"/>
                          <a:ea typeface="等线" panose="02010600030101010101" charset="-122"/>
                        </a:rPr>
                        <a:t>✓</a:t>
                      </a:r>
                      <a:endParaRPr lang="en-US" altLang="zh-CN" sz="1200" b="1" i="0">
                        <a:solidFill>
                          <a:srgbClr val="22C55E"/>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gridSpan="2">
                  <a:txBody>
                    <a:bodyPr/>
                    <a:p>
                      <a:pPr algn="ctr" fontAlgn="ctr"/>
                      <a:r>
                        <a:rPr lang="en-US" altLang="zh-CN" sz="1200" b="0" i="0">
                          <a:solidFill>
                            <a:srgbClr val="000000"/>
                          </a:solidFill>
                          <a:latin typeface="等线" panose="02010600030101010101" charset="-122"/>
                          <a:ea typeface="等线" panose="02010600030101010101" charset="-122"/>
                        </a:rPr>
                        <a:t>Rapid</a:t>
                      </a:r>
                      <a:r>
                        <a:rPr lang="en-US" altLang="zh-CN" sz="1200" b="0" i="0">
                          <a:solidFill>
                            <a:srgbClr val="000000"/>
                          </a:solidFill>
                          <a:latin typeface="等线" panose="02010600030101010101" charset="-122"/>
                          <a:ea typeface="等线" panose="02010600030101010101" charset="-122"/>
                        </a:rPr>
                        <a:t> </a:t>
                      </a:r>
                      <a:r>
                        <a:rPr lang="en-US" altLang="zh-CN" sz="1200" b="0" i="0">
                          <a:solidFill>
                            <a:srgbClr val="000000"/>
                          </a:solidFill>
                          <a:latin typeface="等线" panose="02010600030101010101" charset="-122"/>
                          <a:ea typeface="等线" panose="02010600030101010101" charset="-122"/>
                        </a:rPr>
                        <a:t>Heat-up</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hMerge="1">
                  <a:tcPr>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r>
              <a:tr h="360045">
                <a:tc>
                  <a:txBody>
                    <a:bodyPr/>
                    <a:p>
                      <a:pPr algn="l" fontAlgn="ctr"/>
                      <a:r>
                        <a:rPr lang="en-US" altLang="zh-CN" sz="1200" b="1" i="0">
                          <a:solidFill>
                            <a:srgbClr val="000000"/>
                          </a:solidFill>
                          <a:latin typeface="等线" panose="02010600030101010101" charset="-122"/>
                          <a:ea typeface="等线" panose="02010600030101010101" charset="-122"/>
                        </a:rPr>
                        <a:t> </a:t>
                      </a:r>
                      <a:r>
                        <a:rPr lang="en-US" altLang="zh-CN" sz="1200" b="1" i="0">
                          <a:solidFill>
                            <a:srgbClr val="000000"/>
                          </a:solidFill>
                          <a:latin typeface="等线" panose="02010600030101010101" charset="-122"/>
                          <a:ea typeface="等线" panose="02010600030101010101" charset="-122"/>
                        </a:rPr>
                        <a:t>Packing</a:t>
                      </a:r>
                      <a:r>
                        <a:rPr lang="en-US" altLang="zh-CN" sz="1200" b="1" i="0">
                          <a:solidFill>
                            <a:srgbClr val="000000"/>
                          </a:solidFill>
                          <a:latin typeface="等线" panose="02010600030101010101" charset="-122"/>
                          <a:ea typeface="等线" panose="02010600030101010101" charset="-122"/>
                        </a:rPr>
                        <a:t> </a:t>
                      </a:r>
                      <a:r>
                        <a:rPr lang="en-US" altLang="zh-CN" sz="1200" b="1" i="0">
                          <a:solidFill>
                            <a:srgbClr val="000000"/>
                          </a:solidFill>
                          <a:latin typeface="等线" panose="02010600030101010101" charset="-122"/>
                          <a:ea typeface="等线" panose="02010600030101010101" charset="-122"/>
                        </a:rPr>
                        <a:t>Qty.</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l" fontAlgn="ctr"/>
                      <a:r>
                        <a:rPr lang="en-US" altLang="zh-CN" sz="1200" b="0" i="0">
                          <a:solidFill>
                            <a:srgbClr val="000000"/>
                          </a:solidFill>
                          <a:latin typeface="等线" panose="02010600030101010101" charset="-122"/>
                          <a:ea typeface="等线" panose="02010600030101010101" charset="-122"/>
                        </a:rPr>
                        <a:t>1</a:t>
                      </a:r>
                      <a:r>
                        <a:rPr lang="en-US" altLang="zh-CN" sz="1200" b="0" i="0">
                          <a:solidFill>
                            <a:srgbClr val="000000"/>
                          </a:solidFill>
                          <a:latin typeface="等线" panose="02010600030101010101" charset="-122"/>
                          <a:ea typeface="等线" panose="02010600030101010101" charset="-122"/>
                        </a:rPr>
                        <a:t> </a:t>
                      </a:r>
                      <a:r>
                        <a:rPr lang="en-US" altLang="zh-CN" sz="1200" b="0" i="0">
                          <a:solidFill>
                            <a:srgbClr val="000000"/>
                          </a:solidFill>
                          <a:latin typeface="等线" panose="02010600030101010101" charset="-122"/>
                          <a:ea typeface="等线" panose="02010600030101010101" charset="-122"/>
                        </a:rPr>
                        <a:t>pcs/ctn</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r>
                        <a:rPr lang="en-US" altLang="zh-CN" sz="1200" b="1" i="0">
                          <a:solidFill>
                            <a:srgbClr val="22C55E"/>
                          </a:solidFill>
                          <a:latin typeface="等线" panose="02010600030101010101" charset="-122"/>
                          <a:ea typeface="等线" panose="02010600030101010101" charset="-122"/>
                        </a:rPr>
                        <a:t>✓</a:t>
                      </a:r>
                      <a:endParaRPr lang="en-US" altLang="zh-CN" sz="1200" b="1" i="0">
                        <a:solidFill>
                          <a:srgbClr val="22C55E"/>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gridSpan="2">
                  <a:txBody>
                    <a:bodyPr/>
                    <a:p>
                      <a:pPr algn="ctr" fontAlgn="ctr"/>
                      <a:r>
                        <a:rPr lang="en-US" altLang="zh-CN" sz="1200" b="0" i="0">
                          <a:solidFill>
                            <a:srgbClr val="000000"/>
                          </a:solidFill>
                          <a:latin typeface="等线" panose="02010600030101010101" charset="-122"/>
                          <a:ea typeface="等线" panose="02010600030101010101" charset="-122"/>
                        </a:rPr>
                        <a:t>Customizable</a:t>
                      </a:r>
                      <a:r>
                        <a:rPr lang="en-US" altLang="zh-CN" sz="1200" b="0" i="0">
                          <a:solidFill>
                            <a:srgbClr val="000000"/>
                          </a:solidFill>
                          <a:latin typeface="等线" panose="02010600030101010101" charset="-122"/>
                          <a:ea typeface="等线" panose="02010600030101010101" charset="-122"/>
                        </a:rPr>
                        <a:t> </a:t>
                      </a:r>
                      <a:r>
                        <a:rPr lang="en-US" altLang="zh-CN" sz="1200" b="0" i="0">
                          <a:solidFill>
                            <a:srgbClr val="000000"/>
                          </a:solidFill>
                          <a:latin typeface="等线" panose="02010600030101010101" charset="-122"/>
                          <a:ea typeface="等线" panose="02010600030101010101" charset="-122"/>
                        </a:rPr>
                        <a:t>colors</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hMerge="1">
                  <a:tcPr>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r>
              <a:tr h="360680">
                <a:tc>
                  <a:txBody>
                    <a:bodyPr/>
                    <a:p>
                      <a:pPr algn="l" fontAlgn="ctr"/>
                      <a:r>
                        <a:rPr lang="en-US" altLang="zh-CN" sz="1200" b="1" i="0">
                          <a:solidFill>
                            <a:srgbClr val="000000"/>
                          </a:solidFill>
                          <a:latin typeface="等线" panose="02010600030101010101" charset="-122"/>
                          <a:ea typeface="等线" panose="02010600030101010101" charset="-122"/>
                        </a:rPr>
                        <a:t> </a:t>
                      </a:r>
                      <a:r>
                        <a:rPr lang="en-US" altLang="zh-CN" sz="1200" b="1" i="0">
                          <a:solidFill>
                            <a:srgbClr val="000000"/>
                          </a:solidFill>
                          <a:latin typeface="等线" panose="02010600030101010101" charset="-122"/>
                          <a:ea typeface="等线" panose="02010600030101010101" charset="-122"/>
                        </a:rPr>
                        <a:t>FR</a:t>
                      </a:r>
                      <a:r>
                        <a:rPr lang="en-US" altLang="zh-CN" sz="1200" b="1" i="0">
                          <a:solidFill>
                            <a:srgbClr val="000000"/>
                          </a:solidFill>
                          <a:latin typeface="等线" panose="02010600030101010101" charset="-122"/>
                          <a:ea typeface="等线" panose="02010600030101010101" charset="-122"/>
                        </a:rPr>
                        <a:t> </a:t>
                      </a:r>
                      <a:r>
                        <a:rPr lang="en-US" altLang="zh-CN" sz="1200" b="1" i="0">
                          <a:solidFill>
                            <a:srgbClr val="000000"/>
                          </a:solidFill>
                          <a:latin typeface="等线" panose="02010600030101010101" charset="-122"/>
                          <a:ea typeface="等线" panose="02010600030101010101" charset="-122"/>
                        </a:rPr>
                        <a:t>Material</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l" fontAlgn="ctr"/>
                      <a:r>
                        <a:rPr lang="en-US" altLang="zh-CN" sz="1200" b="0" i="0">
                          <a:solidFill>
                            <a:srgbClr val="000000"/>
                          </a:solidFill>
                          <a:latin typeface="等线" panose="02010600030101010101" charset="-122"/>
                          <a:ea typeface="等线" panose="02010600030101010101" charset="-122"/>
                        </a:rPr>
                        <a:t>Support</a:t>
                      </a:r>
                      <a:r>
                        <a:rPr lang="en-US" altLang="zh-CN" sz="1200" b="0" i="0">
                          <a:solidFill>
                            <a:srgbClr val="000000"/>
                          </a:solidFill>
                          <a:latin typeface="等线" panose="02010600030101010101" charset="-122"/>
                          <a:ea typeface="等线" panose="02010600030101010101" charset="-122"/>
                        </a:rPr>
                        <a:t> </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l" fontAlgn="b"/>
                      <a:endParaRPr sz="1200" b="0" i="0">
                        <a:solidFill>
                          <a:srgbClr val="000000"/>
                        </a:solidFill>
                        <a:latin typeface="等线" panose="02010600030101010101" charset="-122"/>
                        <a:ea typeface="等线" panose="02010600030101010101" charset="-122"/>
                      </a:endParaRPr>
                    </a:p>
                  </a:txBody>
                  <a:tcPr marL="7937" marR="7937" marT="7937" marB="0" anchor="b"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gridSpan="2">
                  <a:txBody>
                    <a:bodyPr/>
                    <a:p>
                      <a:pPr algn="ctr" fontAlgn="ctr"/>
                      <a:r>
                        <a:rPr lang="en-US" altLang="zh-CN" sz="1200" b="0" i="0">
                          <a:solidFill>
                            <a:srgbClr val="000000"/>
                          </a:solidFill>
                          <a:latin typeface="等线" panose="02010600030101010101" charset="-122"/>
                          <a:ea typeface="等线" panose="02010600030101010101" charset="-122"/>
                        </a:rPr>
                        <a:t>OEM</a:t>
                      </a:r>
                      <a:r>
                        <a:rPr lang="en-US" altLang="zh-CN" sz="1200" b="0" i="0">
                          <a:solidFill>
                            <a:srgbClr val="000000"/>
                          </a:solidFill>
                          <a:latin typeface="等线" panose="02010600030101010101" charset="-122"/>
                          <a:ea typeface="等线" panose="02010600030101010101" charset="-122"/>
                        </a:rPr>
                        <a:t> </a:t>
                      </a:r>
                      <a:r>
                        <a:rPr lang="en-US" altLang="zh-CN" sz="1200" b="0" i="0">
                          <a:solidFill>
                            <a:srgbClr val="000000"/>
                          </a:solidFill>
                          <a:latin typeface="等线" panose="02010600030101010101" charset="-122"/>
                          <a:ea typeface="等线" panose="02010600030101010101" charset="-122"/>
                        </a:rPr>
                        <a:t>&amp;</a:t>
                      </a:r>
                      <a:r>
                        <a:rPr lang="en-US" altLang="zh-CN" sz="1200" b="0" i="0">
                          <a:solidFill>
                            <a:srgbClr val="000000"/>
                          </a:solidFill>
                          <a:latin typeface="等线" panose="02010600030101010101" charset="-122"/>
                          <a:ea typeface="等线" panose="02010600030101010101" charset="-122"/>
                        </a:rPr>
                        <a:t> </a:t>
                      </a:r>
                      <a:r>
                        <a:rPr lang="en-US" altLang="zh-CN" sz="1200" b="0" i="0">
                          <a:solidFill>
                            <a:srgbClr val="000000"/>
                          </a:solidFill>
                          <a:latin typeface="等线" panose="02010600030101010101" charset="-122"/>
                          <a:ea typeface="等线" panose="02010600030101010101" charset="-122"/>
                        </a:rPr>
                        <a:t>ODM</a:t>
                      </a:r>
                      <a:r>
                        <a:rPr lang="en-US" altLang="zh-CN" sz="1200" b="0" i="0">
                          <a:solidFill>
                            <a:srgbClr val="000000"/>
                          </a:solidFill>
                          <a:latin typeface="等线" panose="02010600030101010101" charset="-122"/>
                          <a:ea typeface="等线" panose="02010600030101010101" charset="-122"/>
                        </a:rPr>
                        <a:t> </a:t>
                      </a:r>
                      <a:r>
                        <a:rPr lang="en-US" altLang="zh-CN" sz="1200" b="0" i="0">
                          <a:solidFill>
                            <a:srgbClr val="000000"/>
                          </a:solidFill>
                          <a:latin typeface="等线" panose="02010600030101010101" charset="-122"/>
                          <a:ea typeface="等线" panose="02010600030101010101" charset="-122"/>
                        </a:rPr>
                        <a:t>supported</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hMerge="1">
                  <a:tcPr>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r>
              <a:tr h="359410">
                <a:tc>
                  <a:txBody>
                    <a:bodyPr/>
                    <a:p>
                      <a:pPr algn="l" fontAlgn="ctr"/>
                      <a:r>
                        <a:rPr lang="en-US" altLang="zh-CN" sz="1200" b="1" i="0">
                          <a:solidFill>
                            <a:srgbClr val="000000"/>
                          </a:solidFill>
                          <a:latin typeface="等线" panose="02010600030101010101" charset="-122"/>
                          <a:ea typeface="等线" panose="02010600030101010101" charset="-122"/>
                        </a:rPr>
                        <a:t> </a:t>
                      </a:r>
                      <a:r>
                        <a:rPr lang="en-US" altLang="zh-CN" sz="1200" b="1" i="0">
                          <a:solidFill>
                            <a:srgbClr val="000000"/>
                          </a:solidFill>
                          <a:latin typeface="等线" panose="02010600030101010101" charset="-122"/>
                          <a:ea typeface="等线" panose="02010600030101010101" charset="-122"/>
                        </a:rPr>
                        <a:t>Body</a:t>
                      </a:r>
                      <a:r>
                        <a:rPr lang="en-US" altLang="zh-CN" sz="1200" b="1" i="0">
                          <a:solidFill>
                            <a:srgbClr val="000000"/>
                          </a:solidFill>
                          <a:latin typeface="等线" panose="02010600030101010101" charset="-122"/>
                          <a:ea typeface="等线" panose="02010600030101010101" charset="-122"/>
                        </a:rPr>
                        <a:t> </a:t>
                      </a:r>
                      <a:r>
                        <a:rPr lang="en-US" altLang="zh-CN" sz="1200" b="1" i="0">
                          <a:solidFill>
                            <a:srgbClr val="000000"/>
                          </a:solidFill>
                          <a:latin typeface="等线" panose="02010600030101010101" charset="-122"/>
                          <a:ea typeface="等线" panose="02010600030101010101" charset="-122"/>
                        </a:rPr>
                        <a:t>Material</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l" fontAlgn="ctr"/>
                      <a:r>
                        <a:rPr lang="en-US" altLang="zh-CN" sz="1200" b="0" i="0">
                          <a:solidFill>
                            <a:srgbClr val="000000"/>
                          </a:solidFill>
                          <a:latin typeface="等线" panose="02010600030101010101" charset="-122"/>
                          <a:ea typeface="等线" panose="02010600030101010101" charset="-122"/>
                        </a:rPr>
                        <a:t>Metal</a:t>
                      </a:r>
                      <a:r>
                        <a:rPr lang="en-US" altLang="zh-CN" sz="1200" b="0" i="0">
                          <a:solidFill>
                            <a:srgbClr val="000000"/>
                          </a:solidFill>
                          <a:latin typeface="等线" panose="02010600030101010101" charset="-122"/>
                          <a:ea typeface="等线" panose="02010600030101010101" charset="-122"/>
                        </a:rPr>
                        <a:t> </a:t>
                      </a:r>
                      <a:r>
                        <a:rPr lang="en-US" altLang="zh-CN" sz="1200" b="0" i="0">
                          <a:solidFill>
                            <a:srgbClr val="000000"/>
                          </a:solidFill>
                          <a:latin typeface="等线" panose="02010600030101010101" charset="-122"/>
                          <a:ea typeface="等线" panose="02010600030101010101" charset="-122"/>
                        </a:rPr>
                        <a:t>&amp;</a:t>
                      </a:r>
                      <a:r>
                        <a:rPr lang="en-US" altLang="zh-CN" sz="1200" b="0" i="0">
                          <a:solidFill>
                            <a:srgbClr val="000000"/>
                          </a:solidFill>
                          <a:latin typeface="等线" panose="02010600030101010101" charset="-122"/>
                          <a:ea typeface="等线" panose="02010600030101010101" charset="-122"/>
                        </a:rPr>
                        <a:t> </a:t>
                      </a:r>
                      <a:r>
                        <a:rPr lang="en-US" altLang="zh-CN" sz="1200" b="0" i="0">
                          <a:solidFill>
                            <a:srgbClr val="000000"/>
                          </a:solidFill>
                          <a:latin typeface="等线" panose="02010600030101010101" charset="-122"/>
                          <a:ea typeface="等线" panose="02010600030101010101" charset="-122"/>
                        </a:rPr>
                        <a:t>Polypropylene</a:t>
                      </a:r>
                      <a:r>
                        <a:rPr lang="en-US" altLang="zh-CN" sz="1200" b="0" i="0">
                          <a:solidFill>
                            <a:srgbClr val="000000"/>
                          </a:solidFill>
                          <a:latin typeface="等线" panose="02010600030101010101" charset="-122"/>
                          <a:ea typeface="等线" panose="02010600030101010101" charset="-122"/>
                        </a:rPr>
                        <a:t> </a:t>
                      </a:r>
                      <a:r>
                        <a:rPr lang="en-US" altLang="zh-CN" sz="1200" b="0" i="0">
                          <a:solidFill>
                            <a:srgbClr val="000000"/>
                          </a:solidFill>
                          <a:latin typeface="等线" panose="02010600030101010101" charset="-122"/>
                          <a:ea typeface="等线" panose="02010600030101010101" charset="-122"/>
                        </a:rPr>
                        <a:t>(PP)</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r>
                        <a:rPr lang="en-US" altLang="zh-CN" sz="1200" b="1" i="0">
                          <a:solidFill>
                            <a:srgbClr val="22C55E"/>
                          </a:solidFill>
                          <a:latin typeface="等线" panose="02010600030101010101" charset="-122"/>
                          <a:ea typeface="等线" panose="02010600030101010101" charset="-122"/>
                        </a:rPr>
                        <a:t>✓</a:t>
                      </a:r>
                      <a:endParaRPr lang="en-US" altLang="zh-CN" sz="1200" b="1" i="0">
                        <a:solidFill>
                          <a:srgbClr val="22C55E"/>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gridSpan="2">
                  <a:txBody>
                    <a:bodyPr/>
                    <a:p>
                      <a:pPr algn="ctr" fontAlgn="ctr"/>
                      <a:r>
                        <a:rPr lang="en-US" altLang="zh-CN" sz="1200" b="0" i="0">
                          <a:solidFill>
                            <a:srgbClr val="000000"/>
                          </a:solidFill>
                          <a:latin typeface="等线" panose="02010600030101010101" charset="-122"/>
                          <a:ea typeface="等线" panose="02010600030101010101" charset="-122"/>
                        </a:rPr>
                        <a:t>Carton</a:t>
                      </a:r>
                      <a:r>
                        <a:rPr lang="en-US" altLang="zh-CN" sz="1200" b="0" i="0">
                          <a:solidFill>
                            <a:srgbClr val="000000"/>
                          </a:solidFill>
                          <a:latin typeface="等线" panose="02010600030101010101" charset="-122"/>
                          <a:ea typeface="等线" panose="02010600030101010101" charset="-122"/>
                        </a:rPr>
                        <a:t> </a:t>
                      </a:r>
                      <a:r>
                        <a:rPr lang="en-US" altLang="zh-CN" sz="1200" b="0" i="0">
                          <a:solidFill>
                            <a:srgbClr val="000000"/>
                          </a:solidFill>
                          <a:latin typeface="等线" panose="02010600030101010101" charset="-122"/>
                          <a:ea typeface="等线" panose="02010600030101010101" charset="-122"/>
                        </a:rPr>
                        <a:t>color</a:t>
                      </a:r>
                      <a:r>
                        <a:rPr lang="en-US" altLang="zh-CN" sz="1200" b="0" i="0">
                          <a:solidFill>
                            <a:srgbClr val="000000"/>
                          </a:solidFill>
                          <a:latin typeface="等线" panose="02010600030101010101" charset="-122"/>
                          <a:ea typeface="等线" panose="02010600030101010101" charset="-122"/>
                        </a:rPr>
                        <a:t> </a:t>
                      </a:r>
                      <a:r>
                        <a:rPr lang="en-US" altLang="zh-CN" sz="1200" b="0" i="0">
                          <a:solidFill>
                            <a:srgbClr val="000000"/>
                          </a:solidFill>
                          <a:latin typeface="等线" panose="02010600030101010101" charset="-122"/>
                          <a:ea typeface="等线" panose="02010600030101010101" charset="-122"/>
                        </a:rPr>
                        <a:t>is</a:t>
                      </a:r>
                      <a:r>
                        <a:rPr lang="en-US" altLang="zh-CN" sz="1200" b="0" i="0">
                          <a:solidFill>
                            <a:srgbClr val="000000"/>
                          </a:solidFill>
                          <a:latin typeface="等线" panose="02010600030101010101" charset="-122"/>
                          <a:ea typeface="等线" panose="02010600030101010101" charset="-122"/>
                        </a:rPr>
                        <a:t> </a:t>
                      </a:r>
                      <a:r>
                        <a:rPr lang="en-US" altLang="zh-CN" sz="1200" b="0" i="0">
                          <a:solidFill>
                            <a:srgbClr val="000000"/>
                          </a:solidFill>
                          <a:latin typeface="等线" panose="02010600030101010101" charset="-122"/>
                          <a:ea typeface="等线" panose="02010600030101010101" charset="-122"/>
                        </a:rPr>
                        <a:t>customizable</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hMerge="1">
                  <a:tcPr>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r>
              <a:tr h="554990">
                <a:tc>
                  <a:txBody>
                    <a:bodyPr/>
                    <a:p>
                      <a:pPr algn="ctr" fontAlgn="ctr"/>
                      <a:r>
                        <a:rPr lang="en-US" altLang="zh-CN" sz="1300" b="1" i="0">
                          <a:solidFill>
                            <a:srgbClr val="FFFFFF"/>
                          </a:solidFill>
                          <a:latin typeface="等线" panose="02010600030101010101" charset="-122"/>
                          <a:ea typeface="等线" panose="02010600030101010101" charset="-122"/>
                        </a:rPr>
                        <a:t>Packing</a:t>
                      </a:r>
                      <a:r>
                        <a:rPr lang="en-US" altLang="zh-CN" sz="1300" b="1" i="0">
                          <a:solidFill>
                            <a:srgbClr val="FFFFFF"/>
                          </a:solidFill>
                          <a:latin typeface="等线" panose="02010600030101010101" charset="-122"/>
                          <a:ea typeface="等线" panose="02010600030101010101" charset="-122"/>
                        </a:rPr>
                        <a:t> </a:t>
                      </a:r>
                      <a:r>
                        <a:rPr lang="en-US" altLang="zh-CN" sz="1300" b="1" i="0">
                          <a:solidFill>
                            <a:srgbClr val="FFFFFF"/>
                          </a:solidFill>
                          <a:latin typeface="等线" panose="02010600030101010101" charset="-122"/>
                          <a:ea typeface="等线" panose="02010600030101010101" charset="-122"/>
                        </a:rPr>
                        <a:t>Data</a:t>
                      </a:r>
                      <a:endParaRPr lang="en-US" altLang="zh-CN" sz="1300" b="1" i="0">
                        <a:solidFill>
                          <a:srgbClr val="FFFFFF"/>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1A365D"/>
                    </a:solidFill>
                  </a:tcPr>
                </a:tc>
                <a:tc>
                  <a:txBody>
                    <a:bodyPr/>
                    <a:p>
                      <a:pPr algn="l" fontAlgn="b"/>
                      <a:endParaRPr sz="1200" b="0" i="0">
                        <a:solidFill>
                          <a:srgbClr val="000000"/>
                        </a:solidFill>
                        <a:latin typeface="等线" panose="02010600030101010101" charset="-122"/>
                        <a:ea typeface="等线" panose="02010600030101010101" charset="-122"/>
                      </a:endParaRPr>
                    </a:p>
                  </a:txBody>
                  <a:tcPr marL="7937" marR="7937" marT="7937" marB="0" anchor="b"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1A365D"/>
                    </a:solidFill>
                  </a:tcPr>
                </a:tc>
                <a:tc gridSpan="3">
                  <a:txBody>
                    <a:bodyPr/>
                    <a:p>
                      <a:pPr algn="ctr" fontAlgn="ctr"/>
                      <a:r>
                        <a:rPr lang="en-US" altLang="zh-CN" sz="1300" b="1" i="0">
                          <a:solidFill>
                            <a:srgbClr val="FFFFFF"/>
                          </a:solidFill>
                          <a:latin typeface="等线" panose="02010600030101010101" charset="-122"/>
                          <a:ea typeface="等线" panose="02010600030101010101" charset="-122"/>
                        </a:rPr>
                        <a:t>Packing</a:t>
                      </a:r>
                      <a:r>
                        <a:rPr lang="en-US" altLang="zh-CN" sz="1300" b="1" i="0">
                          <a:solidFill>
                            <a:srgbClr val="FFFFFF"/>
                          </a:solidFill>
                          <a:latin typeface="等线" panose="02010600030101010101" charset="-122"/>
                          <a:ea typeface="等线" panose="02010600030101010101" charset="-122"/>
                        </a:rPr>
                        <a:t> </a:t>
                      </a:r>
                      <a:r>
                        <a:rPr lang="en-US" altLang="zh-CN" sz="1300" b="1" i="0">
                          <a:solidFill>
                            <a:srgbClr val="FFFFFF"/>
                          </a:solidFill>
                          <a:latin typeface="等线" panose="02010600030101010101" charset="-122"/>
                          <a:ea typeface="等线" panose="02010600030101010101" charset="-122"/>
                        </a:rPr>
                        <a:t>Quantity</a:t>
                      </a:r>
                      <a:r>
                        <a:rPr lang="zh-CN" altLang="en-US" sz="1300" b="1" i="0">
                          <a:solidFill>
                            <a:srgbClr val="FFFFFF"/>
                          </a:solidFill>
                          <a:latin typeface="等线" panose="02010600030101010101" charset="-122"/>
                          <a:ea typeface="等线" panose="02010600030101010101" charset="-122"/>
                        </a:rPr>
                        <a:t>（</a:t>
                      </a:r>
                      <a:r>
                        <a:rPr lang="en-US" altLang="zh-CN" sz="1300" b="1" i="0">
                          <a:solidFill>
                            <a:srgbClr val="FFFFFF"/>
                          </a:solidFill>
                          <a:latin typeface="等线" panose="02010600030101010101" charset="-122"/>
                          <a:ea typeface="等线" panose="02010600030101010101" charset="-122"/>
                        </a:rPr>
                        <a:t>pcs</a:t>
                      </a:r>
                      <a:r>
                        <a:rPr lang="en-US" altLang="zh-CN" sz="1300" b="1" i="0">
                          <a:solidFill>
                            <a:srgbClr val="FFFFFF"/>
                          </a:solidFill>
                          <a:latin typeface="等线" panose="02010600030101010101" charset="-122"/>
                          <a:ea typeface="等线" panose="02010600030101010101" charset="-122"/>
                        </a:rPr>
                        <a:t> </a:t>
                      </a:r>
                      <a:r>
                        <a:rPr lang="zh-CN" altLang="en-US" sz="1300" b="1" i="0">
                          <a:solidFill>
                            <a:srgbClr val="FFFFFF"/>
                          </a:solidFill>
                          <a:latin typeface="等线" panose="02010600030101010101" charset="-122"/>
                          <a:ea typeface="等线" panose="02010600030101010101" charset="-122"/>
                        </a:rPr>
                        <a:t>）</a:t>
                      </a:r>
                      <a:endParaRPr lang="zh-CN" altLang="en-US" sz="1300" b="1" i="0">
                        <a:solidFill>
                          <a:srgbClr val="FFFFFF"/>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1A365D"/>
                    </a:solidFill>
                  </a:tcPr>
                </a:tc>
                <a:tc hMerge="1">
                  <a:tcP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c hMerge="1">
                  <a:tcPr>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r>
              <a:tr h="554990">
                <a:tc>
                  <a:txBody>
                    <a:bodyPr/>
                    <a:p>
                      <a:pPr algn="ctr" fontAlgn="ctr"/>
                      <a:r>
                        <a:rPr lang="en-US" altLang="zh-CN" sz="1200" b="1" i="0">
                          <a:solidFill>
                            <a:srgbClr val="000000"/>
                          </a:solidFill>
                          <a:latin typeface="等线" panose="02010600030101010101" charset="-122"/>
                          <a:ea typeface="等线" panose="02010600030101010101" charset="-122"/>
                        </a:rPr>
                        <a:t>Specifications</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r>
                        <a:rPr lang="en-US" altLang="zh-CN" sz="1200" b="1" i="0">
                          <a:solidFill>
                            <a:srgbClr val="000000"/>
                          </a:solidFill>
                          <a:latin typeface="等线" panose="02010600030101010101" charset="-122"/>
                          <a:ea typeface="等线" panose="02010600030101010101" charset="-122"/>
                        </a:rPr>
                        <a:t>G.W</a:t>
                      </a:r>
                      <a:r>
                        <a:rPr lang="en-US" altLang="zh-CN" sz="1200" b="1" i="0">
                          <a:solidFill>
                            <a:srgbClr val="000000"/>
                          </a:solidFill>
                          <a:latin typeface="等线" panose="02010600030101010101" charset="-122"/>
                          <a:ea typeface="等线" panose="02010600030101010101" charset="-122"/>
                        </a:rPr>
                        <a:t> </a:t>
                      </a:r>
                      <a:r>
                        <a:rPr lang="en-US" altLang="zh-CN" sz="1200" b="1" i="0">
                          <a:solidFill>
                            <a:srgbClr val="000000"/>
                          </a:solidFill>
                          <a:latin typeface="等线" panose="02010600030101010101" charset="-122"/>
                          <a:ea typeface="等线" panose="02010600030101010101" charset="-122"/>
                        </a:rPr>
                        <a:t>/N.W(KG)</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r>
                        <a:rPr lang="en-US" altLang="zh-CN" sz="1200" b="1" i="0">
                          <a:solidFill>
                            <a:srgbClr val="000000"/>
                          </a:solidFill>
                          <a:latin typeface="等线" panose="02010600030101010101" charset="-122"/>
                          <a:ea typeface="等线" panose="02010600030101010101" charset="-122"/>
                        </a:rPr>
                        <a:t>20GP</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r>
                        <a:rPr lang="en-US" altLang="zh-CN" sz="1200" b="1" i="0">
                          <a:solidFill>
                            <a:srgbClr val="000000"/>
                          </a:solidFill>
                          <a:latin typeface="等线" panose="02010600030101010101" charset="-122"/>
                          <a:ea typeface="等线" panose="02010600030101010101" charset="-122"/>
                        </a:rPr>
                        <a:t>40GP</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r>
                        <a:rPr lang="en-US" altLang="zh-CN" sz="1200" b="1" i="0">
                          <a:solidFill>
                            <a:srgbClr val="000000"/>
                          </a:solidFill>
                          <a:latin typeface="等线" panose="02010600030101010101" charset="-122"/>
                          <a:ea typeface="等线" panose="02010600030101010101" charset="-122"/>
                        </a:rPr>
                        <a:t>40HQ</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r>
              <a:tr h="555625">
                <a:tc>
                  <a:txBody>
                    <a:bodyPr/>
                    <a:p>
                      <a:pPr algn="ctr" fontAlgn="ctr"/>
                      <a:r>
                        <a:rPr lang="en-US" altLang="zh-CN" sz="1200" b="0" i="0">
                          <a:solidFill>
                            <a:srgbClr val="000000"/>
                          </a:solidFill>
                          <a:latin typeface="等线" panose="02010600030101010101" charset="-122"/>
                          <a:ea typeface="等线" panose="02010600030101010101" charset="-122"/>
                        </a:rPr>
                        <a:t>NTS-208A</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r>
                        <a:rPr lang="en-US" altLang="zh-CN" sz="1200" b="0" i="0">
                          <a:solidFill>
                            <a:srgbClr val="000000"/>
                          </a:solidFill>
                          <a:latin typeface="等线" panose="02010600030101010101" charset="-122"/>
                          <a:ea typeface="等线" panose="02010600030101010101" charset="-122"/>
                        </a:rPr>
                        <a:t>1.4/1.0</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r>
                        <a:rPr lang="en-US" altLang="zh-CN" sz="1100" b="0" i="0">
                          <a:solidFill>
                            <a:srgbClr val="000000"/>
                          </a:solidFill>
                          <a:latin typeface="等线" panose="02010600030101010101" charset="-122"/>
                          <a:ea typeface="等线" panose="02010600030101010101" charset="-122"/>
                        </a:rPr>
                        <a:t>2638</a:t>
                      </a:r>
                      <a:r>
                        <a:rPr lang="en-US" altLang="zh-CN" sz="1100" b="0" i="0">
                          <a:solidFill>
                            <a:srgbClr val="000000"/>
                          </a:solidFill>
                          <a:latin typeface="等线" panose="02010600030101010101" charset="-122"/>
                          <a:ea typeface="等线" panose="02010600030101010101" charset="-122"/>
                        </a:rPr>
                        <a:t> </a:t>
                      </a:r>
                      <a:endParaRPr lang="en-US" altLang="zh-CN" sz="11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noFill/>
                  </a:tcPr>
                </a:tc>
                <a:tc>
                  <a:txBody>
                    <a:bodyPr/>
                    <a:p>
                      <a:pPr algn="ctr" fontAlgn="ctr"/>
                      <a:r>
                        <a:rPr lang="en-US" altLang="zh-CN" sz="1100" b="0" i="0">
                          <a:solidFill>
                            <a:srgbClr val="000000"/>
                          </a:solidFill>
                          <a:latin typeface="等线" panose="02010600030101010101" charset="-122"/>
                          <a:ea typeface="等线" panose="02010600030101010101" charset="-122"/>
                        </a:rPr>
                        <a:t>5804</a:t>
                      </a:r>
                      <a:r>
                        <a:rPr lang="en-US" altLang="zh-CN" sz="1100" b="0" i="0">
                          <a:solidFill>
                            <a:srgbClr val="000000"/>
                          </a:solidFill>
                          <a:latin typeface="等线" panose="02010600030101010101" charset="-122"/>
                          <a:ea typeface="等线" panose="02010600030101010101" charset="-122"/>
                        </a:rPr>
                        <a:t> </a:t>
                      </a:r>
                      <a:endParaRPr lang="en-US" altLang="zh-CN" sz="11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noFill/>
                  </a:tcPr>
                </a:tc>
                <a:tc>
                  <a:txBody>
                    <a:bodyPr/>
                    <a:p>
                      <a:pPr algn="ctr" fontAlgn="ctr"/>
                      <a:r>
                        <a:rPr lang="en-US" altLang="zh-CN" sz="1100" b="0" i="0">
                          <a:solidFill>
                            <a:srgbClr val="000000"/>
                          </a:solidFill>
                          <a:latin typeface="等线" panose="02010600030101010101" charset="-122"/>
                          <a:ea typeface="等线" panose="02010600030101010101" charset="-122"/>
                        </a:rPr>
                        <a:t>7175</a:t>
                      </a:r>
                      <a:r>
                        <a:rPr lang="en-US" altLang="zh-CN" sz="1100" b="0" i="0">
                          <a:solidFill>
                            <a:srgbClr val="000000"/>
                          </a:solidFill>
                          <a:latin typeface="等线" panose="02010600030101010101" charset="-122"/>
                          <a:ea typeface="等线" panose="02010600030101010101" charset="-122"/>
                        </a:rPr>
                        <a:t> </a:t>
                      </a:r>
                      <a:endParaRPr lang="en-US" altLang="zh-CN" sz="11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noFill/>
                  </a:tcPr>
                </a:tc>
              </a:tr>
            </a:tbl>
          </a:graphicData>
        </a:graphic>
      </p:graphicFrame>
      <p:pic>
        <p:nvPicPr>
          <p:cNvPr id="2" name="图片 1"/>
          <p:cNvPicPr>
            <a:picLocks noChangeAspect="1"/>
          </p:cNvPicPr>
          <p:nvPr/>
        </p:nvPicPr>
        <p:blipFill>
          <a:blip r:embed="rId1"/>
          <a:srcRect l="2394" r="2794"/>
          <a:stretch>
            <a:fillRect/>
          </a:stretch>
        </p:blipFill>
        <p:spPr>
          <a:xfrm>
            <a:off x="7272020" y="593725"/>
            <a:ext cx="4919345" cy="5401945"/>
          </a:xfrm>
          <a:prstGeom prst="rect">
            <a:avLst/>
          </a:prstGeom>
        </p:spPr>
      </p:pic>
    </p:spTree>
    <p:custDataLst>
      <p:tags r:id="rId2"/>
    </p:custData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表格 3"/>
          <p:cNvGraphicFramePr/>
          <p:nvPr/>
        </p:nvGraphicFramePr>
        <p:xfrm>
          <a:off x="-635" y="635"/>
          <a:ext cx="7146290" cy="6396355"/>
        </p:xfrm>
        <a:graphic>
          <a:graphicData uri="http://schemas.openxmlformats.org/drawingml/2006/table">
            <a:tbl>
              <a:tblPr/>
              <a:tblGrid>
                <a:gridCol w="1173480"/>
                <a:gridCol w="2061210"/>
                <a:gridCol w="1212850"/>
                <a:gridCol w="668655"/>
                <a:gridCol w="2030095"/>
              </a:tblGrid>
              <a:tr h="1065530">
                <a:tc gridSpan="5">
                  <a:txBody>
                    <a:bodyPr/>
                    <a:p>
                      <a:pPr algn="ctr" fontAlgn="ctr"/>
                      <a:r>
                        <a:rPr lang="en-US" altLang="zh-CN" sz="1700" b="1" i="0">
                          <a:solidFill>
                            <a:srgbClr val="000000"/>
                          </a:solidFill>
                          <a:latin typeface="等线" panose="02010600030101010101" charset="-122"/>
                          <a:ea typeface="等线" panose="02010600030101010101" charset="-122"/>
                        </a:rPr>
                        <a:t>Specifications</a:t>
                      </a:r>
                      <a:r>
                        <a:rPr lang="zh-CN" altLang="en-US" sz="1700" b="1" i="0">
                          <a:solidFill>
                            <a:srgbClr val="000000"/>
                          </a:solidFill>
                          <a:latin typeface="等线" panose="02010600030101010101" charset="-122"/>
                          <a:ea typeface="等线" panose="02010600030101010101" charset="-122"/>
                        </a:rPr>
                        <a:t>：</a:t>
                      </a:r>
                      <a:r>
                        <a:rPr lang="en-US" altLang="zh-CN" sz="1700" b="1" i="0">
                          <a:solidFill>
                            <a:srgbClr val="000000"/>
                          </a:solidFill>
                          <a:latin typeface="等线" panose="02010600030101010101" charset="-122"/>
                          <a:ea typeface="等线" panose="02010600030101010101" charset="-122"/>
                        </a:rPr>
                        <a:t>NTC-1805</a:t>
                      </a:r>
                      <a:r>
                        <a:rPr lang="zh-CN" altLang="en-US" sz="1700" b="1" i="0">
                          <a:solidFill>
                            <a:srgbClr val="000000"/>
                          </a:solidFill>
                          <a:latin typeface="等线" panose="02010600030101010101" charset="-122"/>
                          <a:ea typeface="等线" panose="02010600030101010101" charset="-122"/>
                        </a:rPr>
                        <a:t>（</a:t>
                      </a:r>
                      <a:r>
                        <a:rPr lang="en-US" altLang="zh-CN" sz="1700" b="1" i="0">
                          <a:solidFill>
                            <a:srgbClr val="000000"/>
                          </a:solidFill>
                          <a:latin typeface="等线" panose="02010600030101010101" charset="-122"/>
                          <a:ea typeface="等线" panose="02010600030101010101" charset="-122"/>
                        </a:rPr>
                        <a:t>Customizable</a:t>
                      </a:r>
                      <a:r>
                        <a:rPr lang="zh-CN" altLang="en-US" sz="1700" b="1" i="0">
                          <a:solidFill>
                            <a:srgbClr val="000000"/>
                          </a:solidFill>
                          <a:latin typeface="等线" panose="02010600030101010101" charset="-122"/>
                          <a:ea typeface="等线" panose="02010600030101010101" charset="-122"/>
                        </a:rPr>
                        <a:t>）</a:t>
                      </a:r>
                      <a:endParaRPr lang="zh-CN" altLang="en-US" sz="1700" b="1"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hMerge="1">
                  <a:tcP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c hMerge="1">
                  <a:tcP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c hMerge="1">
                  <a:tcP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c hMerge="1">
                  <a:tcPr>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r>
              <a:tr h="405130">
                <a:tc gridSpan="2">
                  <a:txBody>
                    <a:bodyPr/>
                    <a:p>
                      <a:pPr algn="ctr" fontAlgn="ctr"/>
                      <a:r>
                        <a:rPr lang="en-US" altLang="zh-CN" sz="1300" b="1" i="0">
                          <a:solidFill>
                            <a:srgbClr val="FFFFFF"/>
                          </a:solidFill>
                          <a:latin typeface="等线" panose="02010600030101010101" charset="-122"/>
                          <a:ea typeface="等线" panose="02010600030101010101" charset="-122"/>
                        </a:rPr>
                        <a:t>Product</a:t>
                      </a:r>
                      <a:r>
                        <a:rPr lang="en-US" altLang="zh-CN" sz="1300" b="1" i="0">
                          <a:solidFill>
                            <a:srgbClr val="FFFFFF"/>
                          </a:solidFill>
                          <a:latin typeface="等线" panose="02010600030101010101" charset="-122"/>
                          <a:ea typeface="等线" panose="02010600030101010101" charset="-122"/>
                        </a:rPr>
                        <a:t> </a:t>
                      </a:r>
                      <a:r>
                        <a:rPr lang="en-US" altLang="zh-CN" sz="1300" b="1" i="0">
                          <a:solidFill>
                            <a:srgbClr val="FFFFFF"/>
                          </a:solidFill>
                          <a:latin typeface="等线" panose="02010600030101010101" charset="-122"/>
                          <a:ea typeface="等线" panose="02010600030101010101" charset="-122"/>
                        </a:rPr>
                        <a:t>Specifications</a:t>
                      </a:r>
                      <a:endParaRPr lang="en-US" altLang="zh-CN" sz="1300" b="1" i="0">
                        <a:solidFill>
                          <a:srgbClr val="FFFFFF"/>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1A365D"/>
                    </a:solidFill>
                  </a:tcPr>
                </a:tc>
                <a:tc hMerge="1">
                  <a:tcPr>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c>
                  <a:txBody>
                    <a:bodyPr/>
                    <a:p>
                      <a:pPr algn="l" fontAlgn="ctr"/>
                      <a:r>
                        <a:rPr lang="en-US" altLang="zh-CN" sz="1300" b="1" i="0">
                          <a:solidFill>
                            <a:srgbClr val="FFFFFF"/>
                          </a:solidFill>
                          <a:latin typeface="等线" panose="02010600030101010101" charset="-122"/>
                          <a:ea typeface="等线" panose="02010600030101010101" charset="-122"/>
                        </a:rPr>
                        <a:t>Customizable</a:t>
                      </a:r>
                      <a:endParaRPr lang="en-US" altLang="zh-CN" sz="1300" b="1" i="0">
                        <a:solidFill>
                          <a:srgbClr val="FFFFFF"/>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1A365D"/>
                    </a:solidFill>
                  </a:tcPr>
                </a:tc>
                <a:tc gridSpan="2">
                  <a:txBody>
                    <a:bodyPr/>
                    <a:p>
                      <a:pPr algn="ctr" fontAlgn="ctr"/>
                      <a:r>
                        <a:rPr lang="en-US" altLang="zh-CN" sz="1300" b="1" i="0">
                          <a:solidFill>
                            <a:srgbClr val="FFFFFF"/>
                          </a:solidFill>
                          <a:latin typeface="等线" panose="02010600030101010101" charset="-122"/>
                          <a:ea typeface="等线" panose="02010600030101010101" charset="-122"/>
                        </a:rPr>
                        <a:t>Product</a:t>
                      </a:r>
                      <a:r>
                        <a:rPr lang="en-US" altLang="zh-CN" sz="1300" b="1" i="0">
                          <a:solidFill>
                            <a:srgbClr val="FFFFFF"/>
                          </a:solidFill>
                          <a:latin typeface="等线" panose="02010600030101010101" charset="-122"/>
                          <a:ea typeface="等线" panose="02010600030101010101" charset="-122"/>
                        </a:rPr>
                        <a:t> </a:t>
                      </a:r>
                      <a:r>
                        <a:rPr lang="en-US" altLang="zh-CN" sz="1300" b="1" i="0">
                          <a:solidFill>
                            <a:srgbClr val="FFFFFF"/>
                          </a:solidFill>
                          <a:latin typeface="等线" panose="02010600030101010101" charset="-122"/>
                          <a:ea typeface="等线" panose="02010600030101010101" charset="-122"/>
                        </a:rPr>
                        <a:t>Selling</a:t>
                      </a:r>
                      <a:r>
                        <a:rPr lang="en-US" altLang="zh-CN" sz="1300" b="1" i="0">
                          <a:solidFill>
                            <a:srgbClr val="FFFFFF"/>
                          </a:solidFill>
                          <a:latin typeface="等线" panose="02010600030101010101" charset="-122"/>
                          <a:ea typeface="等线" panose="02010600030101010101" charset="-122"/>
                        </a:rPr>
                        <a:t> </a:t>
                      </a:r>
                      <a:r>
                        <a:rPr lang="en-US" altLang="zh-CN" sz="1300" b="1" i="0">
                          <a:solidFill>
                            <a:srgbClr val="FFFFFF"/>
                          </a:solidFill>
                          <a:latin typeface="等线" panose="02010600030101010101" charset="-122"/>
                          <a:ea typeface="等线" panose="02010600030101010101" charset="-122"/>
                        </a:rPr>
                        <a:t>Points</a:t>
                      </a:r>
                      <a:endParaRPr lang="en-US" altLang="zh-CN" sz="1300" b="1" i="0">
                        <a:solidFill>
                          <a:srgbClr val="FFFFFF"/>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1A365D"/>
                    </a:solidFill>
                  </a:tcPr>
                </a:tc>
                <a:tc hMerge="1">
                  <a:tcPr>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r>
              <a:tr h="359410">
                <a:tc>
                  <a:txBody>
                    <a:bodyPr/>
                    <a:p>
                      <a:pPr algn="l" fontAlgn="ctr"/>
                      <a:r>
                        <a:rPr lang="en-US" altLang="zh-CN" sz="1200" b="1" i="0">
                          <a:solidFill>
                            <a:srgbClr val="000000"/>
                          </a:solidFill>
                          <a:latin typeface="等线" panose="02010600030101010101" charset="-122"/>
                          <a:ea typeface="等线" panose="02010600030101010101" charset="-122"/>
                        </a:rPr>
                        <a:t> </a:t>
                      </a:r>
                      <a:r>
                        <a:rPr lang="en-US" altLang="zh-CN" sz="1200" b="1" i="0">
                          <a:solidFill>
                            <a:srgbClr val="000000"/>
                          </a:solidFill>
                          <a:latin typeface="等线" panose="02010600030101010101" charset="-122"/>
                          <a:ea typeface="等线" panose="02010600030101010101" charset="-122"/>
                        </a:rPr>
                        <a:t>Rated</a:t>
                      </a:r>
                      <a:r>
                        <a:rPr lang="en-US" altLang="zh-CN" sz="1200" b="1" i="0">
                          <a:solidFill>
                            <a:srgbClr val="000000"/>
                          </a:solidFill>
                          <a:latin typeface="等线" panose="02010600030101010101" charset="-122"/>
                          <a:ea typeface="等线" panose="02010600030101010101" charset="-122"/>
                        </a:rPr>
                        <a:t> </a:t>
                      </a:r>
                      <a:r>
                        <a:rPr lang="en-US" altLang="zh-CN" sz="1200" b="1" i="0">
                          <a:solidFill>
                            <a:srgbClr val="000000"/>
                          </a:solidFill>
                          <a:latin typeface="等线" panose="02010600030101010101" charset="-122"/>
                          <a:ea typeface="等线" panose="02010600030101010101" charset="-122"/>
                        </a:rPr>
                        <a:t>Voltage</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l" fontAlgn="ctr"/>
                      <a:r>
                        <a:rPr lang="en-US" altLang="zh-CN" sz="1200" b="0" i="0">
                          <a:solidFill>
                            <a:srgbClr val="000000"/>
                          </a:solidFill>
                          <a:latin typeface="等线" panose="02010600030101010101" charset="-122"/>
                          <a:ea typeface="等线" panose="02010600030101010101" charset="-122"/>
                        </a:rPr>
                        <a:t>220V~50Hz</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r>
                        <a:rPr lang="en-US" altLang="zh-CN" sz="1200" b="1" i="0">
                          <a:solidFill>
                            <a:srgbClr val="22C55E"/>
                          </a:solidFill>
                          <a:latin typeface="等线" panose="02010600030101010101" charset="-122"/>
                          <a:ea typeface="等线" panose="02010600030101010101" charset="-122"/>
                        </a:rPr>
                        <a:t>✓</a:t>
                      </a:r>
                      <a:endParaRPr lang="en-US" altLang="zh-CN" sz="1200" b="1" i="0">
                        <a:solidFill>
                          <a:srgbClr val="22C55E"/>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gridSpan="2">
                  <a:txBody>
                    <a:bodyPr/>
                    <a:p>
                      <a:pPr algn="ctr" fontAlgn="ctr"/>
                      <a:r>
                        <a:rPr lang="en-US" altLang="zh-CN" sz="1200" b="0" i="0">
                          <a:solidFill>
                            <a:srgbClr val="000000"/>
                          </a:solidFill>
                          <a:latin typeface="等线" panose="02010600030101010101" charset="-122"/>
                          <a:ea typeface="等线" panose="02010600030101010101" charset="-122"/>
                        </a:rPr>
                        <a:t>3-speed</a:t>
                      </a:r>
                      <a:r>
                        <a:rPr lang="en-US" altLang="zh-CN" sz="1200" b="0" i="0">
                          <a:solidFill>
                            <a:srgbClr val="000000"/>
                          </a:solidFill>
                          <a:latin typeface="等线" panose="02010600030101010101" charset="-122"/>
                          <a:ea typeface="等线" panose="02010600030101010101" charset="-122"/>
                        </a:rPr>
                        <a:t> </a:t>
                      </a:r>
                      <a:r>
                        <a:rPr lang="en-US" altLang="zh-CN" sz="1200" b="0" i="0">
                          <a:solidFill>
                            <a:srgbClr val="000000"/>
                          </a:solidFill>
                          <a:latin typeface="等线" panose="02010600030101010101" charset="-122"/>
                          <a:ea typeface="等线" panose="02010600030101010101" charset="-122"/>
                        </a:rPr>
                        <a:t>rotary</a:t>
                      </a:r>
                      <a:r>
                        <a:rPr lang="en-US" altLang="zh-CN" sz="1200" b="0" i="0">
                          <a:solidFill>
                            <a:srgbClr val="000000"/>
                          </a:solidFill>
                          <a:latin typeface="等线" panose="02010600030101010101" charset="-122"/>
                          <a:ea typeface="等线" panose="02010600030101010101" charset="-122"/>
                        </a:rPr>
                        <a:t> </a:t>
                      </a:r>
                      <a:r>
                        <a:rPr lang="en-US" altLang="zh-CN" sz="1200" b="0" i="0">
                          <a:solidFill>
                            <a:srgbClr val="000000"/>
                          </a:solidFill>
                          <a:latin typeface="等线" panose="02010600030101010101" charset="-122"/>
                          <a:ea typeface="等线" panose="02010600030101010101" charset="-122"/>
                        </a:rPr>
                        <a:t>knob</a:t>
                      </a:r>
                      <a:r>
                        <a:rPr lang="en-US" altLang="zh-CN" sz="1200" b="0" i="0">
                          <a:solidFill>
                            <a:srgbClr val="000000"/>
                          </a:solidFill>
                          <a:latin typeface="等线" panose="02010600030101010101" charset="-122"/>
                          <a:ea typeface="等线" panose="02010600030101010101" charset="-122"/>
                        </a:rPr>
                        <a:t> </a:t>
                      </a:r>
                      <a:r>
                        <a:rPr lang="en-US" altLang="zh-CN" sz="1200" b="0" i="0">
                          <a:solidFill>
                            <a:srgbClr val="000000"/>
                          </a:solidFill>
                          <a:latin typeface="等线" panose="02010600030101010101" charset="-122"/>
                          <a:ea typeface="等线" panose="02010600030101010101" charset="-122"/>
                        </a:rPr>
                        <a:t>control</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hMerge="1">
                  <a:tcPr>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r>
              <a:tr h="360680">
                <a:tc>
                  <a:txBody>
                    <a:bodyPr/>
                    <a:p>
                      <a:pPr algn="l" fontAlgn="ctr"/>
                      <a:r>
                        <a:rPr lang="en-US" altLang="zh-CN" sz="1200" b="1" i="0">
                          <a:solidFill>
                            <a:srgbClr val="000000"/>
                          </a:solidFill>
                          <a:latin typeface="等线" panose="02010600030101010101" charset="-122"/>
                          <a:ea typeface="等线" panose="02010600030101010101" charset="-122"/>
                        </a:rPr>
                        <a:t> </a:t>
                      </a:r>
                      <a:r>
                        <a:rPr lang="en-US" altLang="zh-CN" sz="1200" b="1" i="0">
                          <a:solidFill>
                            <a:srgbClr val="000000"/>
                          </a:solidFill>
                          <a:latin typeface="等线" panose="02010600030101010101" charset="-122"/>
                          <a:ea typeface="等线" panose="02010600030101010101" charset="-122"/>
                        </a:rPr>
                        <a:t>Rated</a:t>
                      </a:r>
                      <a:r>
                        <a:rPr lang="en-US" altLang="zh-CN" sz="1200" b="1" i="0">
                          <a:solidFill>
                            <a:srgbClr val="000000"/>
                          </a:solidFill>
                          <a:latin typeface="等线" panose="02010600030101010101" charset="-122"/>
                          <a:ea typeface="等线" panose="02010600030101010101" charset="-122"/>
                        </a:rPr>
                        <a:t> </a:t>
                      </a:r>
                      <a:r>
                        <a:rPr lang="en-US" altLang="zh-CN" sz="1200" b="1" i="0">
                          <a:solidFill>
                            <a:srgbClr val="000000"/>
                          </a:solidFill>
                          <a:latin typeface="等线" panose="02010600030101010101" charset="-122"/>
                          <a:ea typeface="等线" panose="02010600030101010101" charset="-122"/>
                        </a:rPr>
                        <a:t>Power</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l" fontAlgn="ctr"/>
                      <a:r>
                        <a:rPr lang="en-US" altLang="zh-CN" sz="1200" b="0" i="0">
                          <a:solidFill>
                            <a:srgbClr val="000000"/>
                          </a:solidFill>
                          <a:latin typeface="等线" panose="02010600030101010101" charset="-122"/>
                          <a:ea typeface="等线" panose="02010600030101010101" charset="-122"/>
                        </a:rPr>
                        <a:t>1800W</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r>
                        <a:rPr lang="en-US" altLang="zh-CN" sz="1200" b="1" i="0">
                          <a:solidFill>
                            <a:srgbClr val="22C55E"/>
                          </a:solidFill>
                          <a:latin typeface="等线" panose="02010600030101010101" charset="-122"/>
                          <a:ea typeface="等线" panose="02010600030101010101" charset="-122"/>
                        </a:rPr>
                        <a:t>✓</a:t>
                      </a:r>
                      <a:endParaRPr lang="en-US" altLang="zh-CN" sz="1200" b="1" i="0">
                        <a:solidFill>
                          <a:srgbClr val="22C55E"/>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gridSpan="2">
                  <a:txBody>
                    <a:bodyPr/>
                    <a:p>
                      <a:pPr algn="ctr" fontAlgn="ctr"/>
                      <a:r>
                        <a:rPr lang="en-US" altLang="zh-CN" sz="1200" b="0" i="0">
                          <a:solidFill>
                            <a:srgbClr val="000000"/>
                          </a:solidFill>
                          <a:latin typeface="等线" panose="02010600030101010101" charset="-122"/>
                          <a:ea typeface="等线" panose="02010600030101010101" charset="-122"/>
                        </a:rPr>
                        <a:t>Tip-over Protection</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hMerge="1">
                  <a:tcPr>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r>
              <a:tr h="359410">
                <a:tc>
                  <a:txBody>
                    <a:bodyPr/>
                    <a:p>
                      <a:pPr algn="l" fontAlgn="ctr"/>
                      <a:r>
                        <a:rPr lang="en-US" altLang="zh-CN" sz="1200" b="1" i="0">
                          <a:solidFill>
                            <a:srgbClr val="000000"/>
                          </a:solidFill>
                          <a:latin typeface="等线" panose="02010600030101010101" charset="-122"/>
                          <a:ea typeface="等线" panose="02010600030101010101" charset="-122"/>
                        </a:rPr>
                        <a:t>Heating Element</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l" fontAlgn="ctr"/>
                      <a:r>
                        <a:rPr lang="en-US" altLang="zh-CN" sz="1200" b="0" i="0">
                          <a:solidFill>
                            <a:srgbClr val="000000"/>
                          </a:solidFill>
                          <a:latin typeface="等线" panose="02010600030101010101" charset="-122"/>
                          <a:ea typeface="等线" panose="02010600030101010101" charset="-122"/>
                        </a:rPr>
                        <a:t>PTC Ceramic (Graphene)</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l" fontAlgn="ctr"/>
                      <a:endParaRPr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gridSpan="2">
                  <a:txBody>
                    <a:bodyPr/>
                    <a:p>
                      <a:pPr algn="ctr" fontAlgn="ctr"/>
                      <a:r>
                        <a:rPr lang="en-US" altLang="zh-CN" sz="1200" b="0" i="0">
                          <a:solidFill>
                            <a:srgbClr val="000000"/>
                          </a:solidFill>
                          <a:latin typeface="等线" panose="02010600030101010101" charset="-122"/>
                          <a:ea typeface="等线" panose="02010600030101010101" charset="-122"/>
                        </a:rPr>
                        <a:t>Overheat</a:t>
                      </a:r>
                      <a:r>
                        <a:rPr lang="en-US" altLang="zh-CN" sz="1200" b="0" i="0">
                          <a:solidFill>
                            <a:srgbClr val="000000"/>
                          </a:solidFill>
                          <a:latin typeface="等线" panose="02010600030101010101" charset="-122"/>
                          <a:ea typeface="等线" panose="02010600030101010101" charset="-122"/>
                        </a:rPr>
                        <a:t> </a:t>
                      </a:r>
                      <a:r>
                        <a:rPr lang="en-US" altLang="zh-CN" sz="1200" b="0" i="0">
                          <a:solidFill>
                            <a:srgbClr val="000000"/>
                          </a:solidFill>
                          <a:latin typeface="等线" panose="02010600030101010101" charset="-122"/>
                          <a:ea typeface="等线" panose="02010600030101010101" charset="-122"/>
                        </a:rPr>
                        <a:t>Protection</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hMerge="1">
                  <a:tcPr>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r>
              <a:tr h="381000">
                <a:tc>
                  <a:txBody>
                    <a:bodyPr/>
                    <a:p>
                      <a:pPr algn="l" fontAlgn="ctr"/>
                      <a:r>
                        <a:rPr lang="en-US" altLang="zh-CN" sz="1200" b="1" i="0">
                          <a:solidFill>
                            <a:srgbClr val="000000"/>
                          </a:solidFill>
                          <a:latin typeface="等线" panose="02010600030101010101" charset="-122"/>
                          <a:ea typeface="等线" panose="02010600030101010101" charset="-122"/>
                        </a:rPr>
                        <a:t> </a:t>
                      </a:r>
                      <a:r>
                        <a:rPr lang="en-US" altLang="zh-CN" sz="1200" b="1" i="0">
                          <a:solidFill>
                            <a:srgbClr val="000000"/>
                          </a:solidFill>
                          <a:latin typeface="等线" panose="02010600030101010101" charset="-122"/>
                          <a:ea typeface="等线" panose="02010600030101010101" charset="-122"/>
                        </a:rPr>
                        <a:t>Product</a:t>
                      </a:r>
                      <a:r>
                        <a:rPr lang="en-US" altLang="zh-CN" sz="1200" b="1" i="0">
                          <a:solidFill>
                            <a:srgbClr val="000000"/>
                          </a:solidFill>
                          <a:latin typeface="等线" panose="02010600030101010101" charset="-122"/>
                          <a:ea typeface="等线" panose="02010600030101010101" charset="-122"/>
                        </a:rPr>
                        <a:t> </a:t>
                      </a:r>
                      <a:r>
                        <a:rPr lang="en-US" altLang="zh-CN" sz="1200" b="1" i="0">
                          <a:solidFill>
                            <a:srgbClr val="000000"/>
                          </a:solidFill>
                          <a:latin typeface="等线" panose="02010600030101010101" charset="-122"/>
                          <a:ea typeface="等线" panose="02010600030101010101" charset="-122"/>
                        </a:rPr>
                        <a:t>Size</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l" fontAlgn="ctr"/>
                      <a:r>
                        <a:rPr lang="en-US" altLang="zh-CN" sz="1200" b="0" i="0">
                          <a:solidFill>
                            <a:srgbClr val="000000"/>
                          </a:solidFill>
                          <a:latin typeface="等线" panose="02010600030101010101" charset="-122"/>
                          <a:ea typeface="等线" panose="02010600030101010101" charset="-122"/>
                        </a:rPr>
                        <a:t>150*140*252 mm</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l" fontAlgn="b"/>
                      <a:endParaRPr sz="1200" b="0" i="0">
                        <a:solidFill>
                          <a:srgbClr val="000000"/>
                        </a:solidFill>
                        <a:latin typeface="等线" panose="02010600030101010101" charset="-122"/>
                        <a:ea typeface="等线" panose="02010600030101010101" charset="-122"/>
                      </a:endParaRPr>
                    </a:p>
                  </a:txBody>
                  <a:tcPr marL="7937" marR="7937" marT="7937" marB="0" anchor="b"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gridSpan="2">
                  <a:txBody>
                    <a:bodyPr/>
                    <a:p>
                      <a:pPr algn="ctr" fontAlgn="ctr"/>
                      <a:r>
                        <a:rPr lang="en-US" altLang="zh-CN" sz="1200" b="0" i="0">
                          <a:solidFill>
                            <a:srgbClr val="000000"/>
                          </a:solidFill>
                          <a:latin typeface="等线" panose="02010600030101010101" charset="-122"/>
                          <a:ea typeface="等线" panose="02010600030101010101" charset="-122"/>
                        </a:rPr>
                        <a:t>quiet</a:t>
                      </a:r>
                      <a:r>
                        <a:rPr lang="en-US" altLang="zh-CN" sz="1200" b="0" i="0">
                          <a:solidFill>
                            <a:srgbClr val="000000"/>
                          </a:solidFill>
                          <a:latin typeface="等线" panose="02010600030101010101" charset="-122"/>
                          <a:ea typeface="等线" panose="02010600030101010101" charset="-122"/>
                        </a:rPr>
                        <a:t> </a:t>
                      </a:r>
                      <a:r>
                        <a:rPr lang="en-US" altLang="zh-CN" sz="1200" b="0" i="0">
                          <a:solidFill>
                            <a:srgbClr val="000000"/>
                          </a:solidFill>
                          <a:latin typeface="等线" panose="02010600030101010101" charset="-122"/>
                          <a:ea typeface="等线" panose="02010600030101010101" charset="-122"/>
                        </a:rPr>
                        <a:t>operation</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hMerge="1">
                  <a:tcPr>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r>
              <a:tr h="359410">
                <a:tc>
                  <a:txBody>
                    <a:bodyPr/>
                    <a:p>
                      <a:pPr algn="l" fontAlgn="ctr"/>
                      <a:r>
                        <a:rPr lang="en-US" altLang="zh-CN" sz="1200" b="1" i="0">
                          <a:solidFill>
                            <a:srgbClr val="000000"/>
                          </a:solidFill>
                          <a:latin typeface="等线" panose="02010600030101010101" charset="-122"/>
                          <a:ea typeface="等线" panose="02010600030101010101" charset="-122"/>
                        </a:rPr>
                        <a:t> </a:t>
                      </a:r>
                      <a:r>
                        <a:rPr lang="en-US" altLang="zh-CN" sz="1200" b="1" i="0">
                          <a:solidFill>
                            <a:srgbClr val="000000"/>
                          </a:solidFill>
                          <a:latin typeface="等线" panose="02010600030101010101" charset="-122"/>
                          <a:ea typeface="等线" panose="02010600030101010101" charset="-122"/>
                        </a:rPr>
                        <a:t>Carton</a:t>
                      </a:r>
                      <a:r>
                        <a:rPr lang="en-US" altLang="zh-CN" sz="1200" b="1" i="0">
                          <a:solidFill>
                            <a:srgbClr val="000000"/>
                          </a:solidFill>
                          <a:latin typeface="等线" panose="02010600030101010101" charset="-122"/>
                          <a:ea typeface="等线" panose="02010600030101010101" charset="-122"/>
                        </a:rPr>
                        <a:t> </a:t>
                      </a:r>
                      <a:r>
                        <a:rPr lang="en-US" altLang="zh-CN" sz="1200" b="1" i="0">
                          <a:solidFill>
                            <a:srgbClr val="000000"/>
                          </a:solidFill>
                          <a:latin typeface="等线" panose="02010600030101010101" charset="-122"/>
                          <a:ea typeface="等线" panose="02010600030101010101" charset="-122"/>
                        </a:rPr>
                        <a:t>Size</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l" fontAlgn="ctr"/>
                      <a:r>
                        <a:rPr lang="en-US" altLang="zh-CN" sz="1200" b="0" i="0">
                          <a:solidFill>
                            <a:srgbClr val="000000"/>
                          </a:solidFill>
                          <a:latin typeface="等线" panose="02010600030101010101" charset="-122"/>
                          <a:ea typeface="等线" panose="02010600030101010101" charset="-122"/>
                        </a:rPr>
                        <a:t>190*180*305 mm</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l" fontAlgn="b"/>
                      <a:endParaRPr sz="1200" b="0" i="0">
                        <a:solidFill>
                          <a:srgbClr val="000000"/>
                        </a:solidFill>
                        <a:latin typeface="等线" panose="02010600030101010101" charset="-122"/>
                        <a:ea typeface="等线" panose="02010600030101010101" charset="-122"/>
                      </a:endParaRPr>
                    </a:p>
                  </a:txBody>
                  <a:tcPr marL="7937" marR="7937" marT="7937" marB="0" anchor="b"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gridSpan="2">
                  <a:txBody>
                    <a:bodyPr/>
                    <a:p>
                      <a:pPr algn="ctr" fontAlgn="ctr"/>
                      <a:r>
                        <a:rPr lang="en-US" altLang="zh-CN" sz="1200" b="0" i="0">
                          <a:solidFill>
                            <a:srgbClr val="000000"/>
                          </a:solidFill>
                          <a:latin typeface="等线" panose="02010600030101010101" charset="-122"/>
                          <a:ea typeface="等线" panose="02010600030101010101" charset="-122"/>
                        </a:rPr>
                        <a:t>Wide-Angle Oscillation</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hMerge="1">
                  <a:tcPr>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r>
              <a:tr h="360045">
                <a:tc>
                  <a:txBody>
                    <a:bodyPr/>
                    <a:p>
                      <a:pPr algn="l" fontAlgn="ctr"/>
                      <a:r>
                        <a:rPr lang="en-US" altLang="zh-CN" sz="1200" b="1" i="0">
                          <a:solidFill>
                            <a:srgbClr val="000000"/>
                          </a:solidFill>
                          <a:latin typeface="等线" panose="02010600030101010101" charset="-122"/>
                          <a:ea typeface="等线" panose="02010600030101010101" charset="-122"/>
                        </a:rPr>
                        <a:t> </a:t>
                      </a:r>
                      <a:r>
                        <a:rPr lang="en-US" altLang="zh-CN" sz="1200" b="1" i="0">
                          <a:solidFill>
                            <a:srgbClr val="000000"/>
                          </a:solidFill>
                          <a:latin typeface="等线" panose="02010600030101010101" charset="-122"/>
                          <a:ea typeface="等线" panose="02010600030101010101" charset="-122"/>
                        </a:rPr>
                        <a:t>Control</a:t>
                      </a:r>
                      <a:r>
                        <a:rPr lang="en-US" altLang="zh-CN" sz="1200" b="1" i="0">
                          <a:solidFill>
                            <a:srgbClr val="000000"/>
                          </a:solidFill>
                          <a:latin typeface="等线" panose="02010600030101010101" charset="-122"/>
                          <a:ea typeface="等线" panose="02010600030101010101" charset="-122"/>
                        </a:rPr>
                        <a:t> </a:t>
                      </a:r>
                      <a:r>
                        <a:rPr lang="en-US" altLang="zh-CN" sz="1200" b="1" i="0">
                          <a:solidFill>
                            <a:srgbClr val="000000"/>
                          </a:solidFill>
                          <a:latin typeface="等线" panose="02010600030101010101" charset="-122"/>
                          <a:ea typeface="等线" panose="02010600030101010101" charset="-122"/>
                        </a:rPr>
                        <a:t>Mode</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l" fontAlgn="ctr"/>
                      <a:r>
                        <a:rPr lang="en-US" altLang="zh-CN" sz="1200" b="0" i="0">
                          <a:solidFill>
                            <a:srgbClr val="000000"/>
                          </a:solidFill>
                          <a:latin typeface="等线" panose="02010600030101010101" charset="-122"/>
                          <a:ea typeface="等线" panose="02010600030101010101" charset="-122"/>
                        </a:rPr>
                        <a:t>Rotary</a:t>
                      </a:r>
                      <a:r>
                        <a:rPr lang="en-US" altLang="zh-CN" sz="1200" b="0" i="0">
                          <a:solidFill>
                            <a:srgbClr val="000000"/>
                          </a:solidFill>
                          <a:latin typeface="等线" panose="02010600030101010101" charset="-122"/>
                          <a:ea typeface="等线" panose="02010600030101010101" charset="-122"/>
                        </a:rPr>
                        <a:t> </a:t>
                      </a:r>
                      <a:r>
                        <a:rPr lang="en-US" altLang="zh-CN" sz="1200" b="0" i="0">
                          <a:solidFill>
                            <a:srgbClr val="000000"/>
                          </a:solidFill>
                          <a:latin typeface="等线" panose="02010600030101010101" charset="-122"/>
                          <a:ea typeface="等线" panose="02010600030101010101" charset="-122"/>
                        </a:rPr>
                        <a:t>Knob</a:t>
                      </a:r>
                      <a:r>
                        <a:rPr lang="en-US" altLang="zh-CN" sz="1200" b="0" i="0">
                          <a:solidFill>
                            <a:srgbClr val="000000"/>
                          </a:solidFill>
                          <a:latin typeface="等线" panose="02010600030101010101" charset="-122"/>
                          <a:ea typeface="等线" panose="02010600030101010101" charset="-122"/>
                        </a:rPr>
                        <a:t> </a:t>
                      </a:r>
                      <a:r>
                        <a:rPr lang="en-US" altLang="zh-CN" sz="1200" b="0" i="0">
                          <a:solidFill>
                            <a:srgbClr val="000000"/>
                          </a:solidFill>
                          <a:latin typeface="等线" panose="02010600030101010101" charset="-122"/>
                          <a:ea typeface="等线" panose="02010600030101010101" charset="-122"/>
                        </a:rPr>
                        <a:t>Control</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r>
                        <a:rPr lang="en-US" altLang="zh-CN" sz="1200" b="1" i="0">
                          <a:solidFill>
                            <a:srgbClr val="22C55E"/>
                          </a:solidFill>
                          <a:latin typeface="等线" panose="02010600030101010101" charset="-122"/>
                          <a:ea typeface="等线" panose="02010600030101010101" charset="-122"/>
                        </a:rPr>
                        <a:t>✓</a:t>
                      </a:r>
                      <a:endParaRPr lang="en-US" altLang="zh-CN" sz="1200" b="1" i="0">
                        <a:solidFill>
                          <a:srgbClr val="22C55E"/>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gridSpan="2">
                  <a:txBody>
                    <a:bodyPr/>
                    <a:p>
                      <a:pPr algn="ctr" fontAlgn="ctr"/>
                      <a:r>
                        <a:rPr lang="en-US" altLang="zh-CN" sz="1200" b="0" i="0">
                          <a:solidFill>
                            <a:srgbClr val="000000"/>
                          </a:solidFill>
                          <a:latin typeface="等线" panose="02010600030101010101" charset="-122"/>
                          <a:ea typeface="等线" panose="02010600030101010101" charset="-122"/>
                        </a:rPr>
                        <a:t>Rapid</a:t>
                      </a:r>
                      <a:r>
                        <a:rPr lang="en-US" altLang="zh-CN" sz="1200" b="0" i="0">
                          <a:solidFill>
                            <a:srgbClr val="000000"/>
                          </a:solidFill>
                          <a:latin typeface="等线" panose="02010600030101010101" charset="-122"/>
                          <a:ea typeface="等线" panose="02010600030101010101" charset="-122"/>
                        </a:rPr>
                        <a:t> </a:t>
                      </a:r>
                      <a:r>
                        <a:rPr lang="en-US" altLang="zh-CN" sz="1200" b="0" i="0">
                          <a:solidFill>
                            <a:srgbClr val="000000"/>
                          </a:solidFill>
                          <a:latin typeface="等线" panose="02010600030101010101" charset="-122"/>
                          <a:ea typeface="等线" panose="02010600030101010101" charset="-122"/>
                        </a:rPr>
                        <a:t>Heat-up</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hMerge="1">
                  <a:tcPr>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r>
              <a:tr h="360045">
                <a:tc>
                  <a:txBody>
                    <a:bodyPr/>
                    <a:p>
                      <a:pPr algn="l" fontAlgn="ctr"/>
                      <a:r>
                        <a:rPr lang="en-US" altLang="zh-CN" sz="1200" b="1" i="0">
                          <a:solidFill>
                            <a:srgbClr val="000000"/>
                          </a:solidFill>
                          <a:latin typeface="等线" panose="02010600030101010101" charset="-122"/>
                          <a:ea typeface="等线" panose="02010600030101010101" charset="-122"/>
                        </a:rPr>
                        <a:t> </a:t>
                      </a:r>
                      <a:r>
                        <a:rPr lang="en-US" altLang="zh-CN" sz="1200" b="1" i="0">
                          <a:solidFill>
                            <a:srgbClr val="000000"/>
                          </a:solidFill>
                          <a:latin typeface="等线" panose="02010600030101010101" charset="-122"/>
                          <a:ea typeface="等线" panose="02010600030101010101" charset="-122"/>
                        </a:rPr>
                        <a:t>Packing</a:t>
                      </a:r>
                      <a:r>
                        <a:rPr lang="en-US" altLang="zh-CN" sz="1200" b="1" i="0">
                          <a:solidFill>
                            <a:srgbClr val="000000"/>
                          </a:solidFill>
                          <a:latin typeface="等线" panose="02010600030101010101" charset="-122"/>
                          <a:ea typeface="等线" panose="02010600030101010101" charset="-122"/>
                        </a:rPr>
                        <a:t> </a:t>
                      </a:r>
                      <a:r>
                        <a:rPr lang="en-US" altLang="zh-CN" sz="1200" b="1" i="0">
                          <a:solidFill>
                            <a:srgbClr val="000000"/>
                          </a:solidFill>
                          <a:latin typeface="等线" panose="02010600030101010101" charset="-122"/>
                          <a:ea typeface="等线" panose="02010600030101010101" charset="-122"/>
                        </a:rPr>
                        <a:t>Qty.</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l" fontAlgn="ctr"/>
                      <a:r>
                        <a:rPr lang="en-US" altLang="zh-CN" sz="1200" b="0" i="0">
                          <a:solidFill>
                            <a:srgbClr val="000000"/>
                          </a:solidFill>
                          <a:latin typeface="等线" panose="02010600030101010101" charset="-122"/>
                          <a:ea typeface="等线" panose="02010600030101010101" charset="-122"/>
                        </a:rPr>
                        <a:t>1</a:t>
                      </a:r>
                      <a:r>
                        <a:rPr lang="en-US" altLang="zh-CN" sz="1200" b="0" i="0">
                          <a:solidFill>
                            <a:srgbClr val="000000"/>
                          </a:solidFill>
                          <a:latin typeface="等线" panose="02010600030101010101" charset="-122"/>
                          <a:ea typeface="等线" panose="02010600030101010101" charset="-122"/>
                        </a:rPr>
                        <a:t> </a:t>
                      </a:r>
                      <a:r>
                        <a:rPr lang="en-US" altLang="zh-CN" sz="1200" b="0" i="0">
                          <a:solidFill>
                            <a:srgbClr val="000000"/>
                          </a:solidFill>
                          <a:latin typeface="等线" panose="02010600030101010101" charset="-122"/>
                          <a:ea typeface="等线" panose="02010600030101010101" charset="-122"/>
                        </a:rPr>
                        <a:t>pcs/ctn</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r>
                        <a:rPr lang="en-US" altLang="zh-CN" sz="1200" b="1" i="0">
                          <a:solidFill>
                            <a:srgbClr val="22C55E"/>
                          </a:solidFill>
                          <a:latin typeface="等线" panose="02010600030101010101" charset="-122"/>
                          <a:ea typeface="等线" panose="02010600030101010101" charset="-122"/>
                        </a:rPr>
                        <a:t>✓</a:t>
                      </a:r>
                      <a:endParaRPr lang="en-US" altLang="zh-CN" sz="1200" b="1" i="0">
                        <a:solidFill>
                          <a:srgbClr val="22C55E"/>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gridSpan="2">
                  <a:txBody>
                    <a:bodyPr/>
                    <a:p>
                      <a:pPr algn="ctr" fontAlgn="ctr"/>
                      <a:r>
                        <a:rPr lang="en-US" altLang="zh-CN" sz="1200" b="0" i="0">
                          <a:solidFill>
                            <a:srgbClr val="000000"/>
                          </a:solidFill>
                          <a:latin typeface="等线" panose="02010600030101010101" charset="-122"/>
                          <a:ea typeface="等线" panose="02010600030101010101" charset="-122"/>
                        </a:rPr>
                        <a:t>Customizable</a:t>
                      </a:r>
                      <a:r>
                        <a:rPr lang="en-US" altLang="zh-CN" sz="1200" b="0" i="0">
                          <a:solidFill>
                            <a:srgbClr val="000000"/>
                          </a:solidFill>
                          <a:latin typeface="等线" panose="02010600030101010101" charset="-122"/>
                          <a:ea typeface="等线" panose="02010600030101010101" charset="-122"/>
                        </a:rPr>
                        <a:t> </a:t>
                      </a:r>
                      <a:r>
                        <a:rPr lang="en-US" altLang="zh-CN" sz="1200" b="0" i="0">
                          <a:solidFill>
                            <a:srgbClr val="000000"/>
                          </a:solidFill>
                          <a:latin typeface="等线" panose="02010600030101010101" charset="-122"/>
                          <a:ea typeface="等线" panose="02010600030101010101" charset="-122"/>
                        </a:rPr>
                        <a:t>colors</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hMerge="1">
                  <a:tcPr>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r>
              <a:tr h="360680">
                <a:tc>
                  <a:txBody>
                    <a:bodyPr/>
                    <a:p>
                      <a:pPr algn="l" fontAlgn="ctr"/>
                      <a:r>
                        <a:rPr lang="en-US" altLang="zh-CN" sz="1200" b="1" i="0">
                          <a:solidFill>
                            <a:srgbClr val="000000"/>
                          </a:solidFill>
                          <a:latin typeface="等线" panose="02010600030101010101" charset="-122"/>
                          <a:ea typeface="等线" panose="02010600030101010101" charset="-122"/>
                        </a:rPr>
                        <a:t> </a:t>
                      </a:r>
                      <a:r>
                        <a:rPr lang="en-US" altLang="zh-CN" sz="1200" b="1" i="0">
                          <a:solidFill>
                            <a:srgbClr val="000000"/>
                          </a:solidFill>
                          <a:latin typeface="等线" panose="02010600030101010101" charset="-122"/>
                          <a:ea typeface="等线" panose="02010600030101010101" charset="-122"/>
                        </a:rPr>
                        <a:t>FR</a:t>
                      </a:r>
                      <a:r>
                        <a:rPr lang="en-US" altLang="zh-CN" sz="1200" b="1" i="0">
                          <a:solidFill>
                            <a:srgbClr val="000000"/>
                          </a:solidFill>
                          <a:latin typeface="等线" panose="02010600030101010101" charset="-122"/>
                          <a:ea typeface="等线" panose="02010600030101010101" charset="-122"/>
                        </a:rPr>
                        <a:t> </a:t>
                      </a:r>
                      <a:r>
                        <a:rPr lang="en-US" altLang="zh-CN" sz="1200" b="1" i="0">
                          <a:solidFill>
                            <a:srgbClr val="000000"/>
                          </a:solidFill>
                          <a:latin typeface="等线" panose="02010600030101010101" charset="-122"/>
                          <a:ea typeface="等线" panose="02010600030101010101" charset="-122"/>
                        </a:rPr>
                        <a:t>Material</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l" fontAlgn="ctr"/>
                      <a:r>
                        <a:rPr lang="en-US" altLang="zh-CN" sz="1200" b="0" i="0">
                          <a:solidFill>
                            <a:srgbClr val="000000"/>
                          </a:solidFill>
                          <a:latin typeface="等线" panose="02010600030101010101" charset="-122"/>
                          <a:ea typeface="等线" panose="02010600030101010101" charset="-122"/>
                        </a:rPr>
                        <a:t>Support</a:t>
                      </a:r>
                      <a:r>
                        <a:rPr lang="en-US" altLang="zh-CN" sz="1200" b="0" i="0">
                          <a:solidFill>
                            <a:srgbClr val="000000"/>
                          </a:solidFill>
                          <a:latin typeface="等线" panose="02010600030101010101" charset="-122"/>
                          <a:ea typeface="等线" panose="02010600030101010101" charset="-122"/>
                        </a:rPr>
                        <a:t> </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l" fontAlgn="b"/>
                      <a:endParaRPr sz="1200" b="0" i="0">
                        <a:solidFill>
                          <a:srgbClr val="000000"/>
                        </a:solidFill>
                        <a:latin typeface="等线" panose="02010600030101010101" charset="-122"/>
                        <a:ea typeface="等线" panose="02010600030101010101" charset="-122"/>
                      </a:endParaRPr>
                    </a:p>
                  </a:txBody>
                  <a:tcPr marL="7937" marR="7937" marT="7937" marB="0" anchor="b"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gridSpan="2">
                  <a:txBody>
                    <a:bodyPr/>
                    <a:p>
                      <a:pPr algn="ctr" fontAlgn="ctr"/>
                      <a:r>
                        <a:rPr lang="en-US" altLang="zh-CN" sz="1200" b="0" i="0">
                          <a:solidFill>
                            <a:srgbClr val="000000"/>
                          </a:solidFill>
                          <a:latin typeface="等线" panose="02010600030101010101" charset="-122"/>
                          <a:ea typeface="等线" panose="02010600030101010101" charset="-122"/>
                        </a:rPr>
                        <a:t>OEM</a:t>
                      </a:r>
                      <a:r>
                        <a:rPr lang="en-US" altLang="zh-CN" sz="1200" b="0" i="0">
                          <a:solidFill>
                            <a:srgbClr val="000000"/>
                          </a:solidFill>
                          <a:latin typeface="等线" panose="02010600030101010101" charset="-122"/>
                          <a:ea typeface="等线" panose="02010600030101010101" charset="-122"/>
                        </a:rPr>
                        <a:t> </a:t>
                      </a:r>
                      <a:r>
                        <a:rPr lang="en-US" altLang="zh-CN" sz="1200" b="0" i="0">
                          <a:solidFill>
                            <a:srgbClr val="000000"/>
                          </a:solidFill>
                          <a:latin typeface="等线" panose="02010600030101010101" charset="-122"/>
                          <a:ea typeface="等线" panose="02010600030101010101" charset="-122"/>
                        </a:rPr>
                        <a:t>&amp;</a:t>
                      </a:r>
                      <a:r>
                        <a:rPr lang="en-US" altLang="zh-CN" sz="1200" b="0" i="0">
                          <a:solidFill>
                            <a:srgbClr val="000000"/>
                          </a:solidFill>
                          <a:latin typeface="等线" panose="02010600030101010101" charset="-122"/>
                          <a:ea typeface="等线" panose="02010600030101010101" charset="-122"/>
                        </a:rPr>
                        <a:t> </a:t>
                      </a:r>
                      <a:r>
                        <a:rPr lang="en-US" altLang="zh-CN" sz="1200" b="0" i="0">
                          <a:solidFill>
                            <a:srgbClr val="000000"/>
                          </a:solidFill>
                          <a:latin typeface="等线" panose="02010600030101010101" charset="-122"/>
                          <a:ea typeface="等线" panose="02010600030101010101" charset="-122"/>
                        </a:rPr>
                        <a:t>ODM</a:t>
                      </a:r>
                      <a:r>
                        <a:rPr lang="en-US" altLang="zh-CN" sz="1200" b="0" i="0">
                          <a:solidFill>
                            <a:srgbClr val="000000"/>
                          </a:solidFill>
                          <a:latin typeface="等线" panose="02010600030101010101" charset="-122"/>
                          <a:ea typeface="等线" panose="02010600030101010101" charset="-122"/>
                        </a:rPr>
                        <a:t> </a:t>
                      </a:r>
                      <a:r>
                        <a:rPr lang="en-US" altLang="zh-CN" sz="1200" b="0" i="0">
                          <a:solidFill>
                            <a:srgbClr val="000000"/>
                          </a:solidFill>
                          <a:latin typeface="等线" panose="02010600030101010101" charset="-122"/>
                          <a:ea typeface="等线" panose="02010600030101010101" charset="-122"/>
                        </a:rPr>
                        <a:t>supported</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hMerge="1">
                  <a:tcPr>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r>
              <a:tr h="359410">
                <a:tc>
                  <a:txBody>
                    <a:bodyPr/>
                    <a:p>
                      <a:pPr algn="l" fontAlgn="ctr"/>
                      <a:r>
                        <a:rPr lang="en-US" altLang="zh-CN" sz="1200" b="1" i="0">
                          <a:solidFill>
                            <a:srgbClr val="000000"/>
                          </a:solidFill>
                          <a:latin typeface="等线" panose="02010600030101010101" charset="-122"/>
                          <a:ea typeface="等线" panose="02010600030101010101" charset="-122"/>
                        </a:rPr>
                        <a:t> </a:t>
                      </a:r>
                      <a:r>
                        <a:rPr lang="en-US" altLang="zh-CN" sz="1200" b="1" i="0">
                          <a:solidFill>
                            <a:srgbClr val="000000"/>
                          </a:solidFill>
                          <a:latin typeface="等线" panose="02010600030101010101" charset="-122"/>
                          <a:ea typeface="等线" panose="02010600030101010101" charset="-122"/>
                        </a:rPr>
                        <a:t>Body</a:t>
                      </a:r>
                      <a:r>
                        <a:rPr lang="en-US" altLang="zh-CN" sz="1200" b="1" i="0">
                          <a:solidFill>
                            <a:srgbClr val="000000"/>
                          </a:solidFill>
                          <a:latin typeface="等线" panose="02010600030101010101" charset="-122"/>
                          <a:ea typeface="等线" panose="02010600030101010101" charset="-122"/>
                        </a:rPr>
                        <a:t> </a:t>
                      </a:r>
                      <a:r>
                        <a:rPr lang="en-US" altLang="zh-CN" sz="1200" b="1" i="0">
                          <a:solidFill>
                            <a:srgbClr val="000000"/>
                          </a:solidFill>
                          <a:latin typeface="等线" panose="02010600030101010101" charset="-122"/>
                          <a:ea typeface="等线" panose="02010600030101010101" charset="-122"/>
                        </a:rPr>
                        <a:t>Material</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l" fontAlgn="ctr"/>
                      <a:r>
                        <a:rPr lang="en-US" altLang="zh-CN" sz="1200" b="0" i="0">
                          <a:solidFill>
                            <a:srgbClr val="000000"/>
                          </a:solidFill>
                          <a:latin typeface="等线" panose="02010600030101010101" charset="-122"/>
                          <a:ea typeface="等线" panose="02010600030101010101" charset="-122"/>
                        </a:rPr>
                        <a:t>Metal</a:t>
                      </a:r>
                      <a:r>
                        <a:rPr lang="en-US" altLang="zh-CN" sz="1200" b="0" i="0">
                          <a:solidFill>
                            <a:srgbClr val="000000"/>
                          </a:solidFill>
                          <a:latin typeface="等线" panose="02010600030101010101" charset="-122"/>
                          <a:ea typeface="等线" panose="02010600030101010101" charset="-122"/>
                        </a:rPr>
                        <a:t> </a:t>
                      </a:r>
                      <a:r>
                        <a:rPr lang="en-US" altLang="zh-CN" sz="1200" b="0" i="0">
                          <a:solidFill>
                            <a:srgbClr val="000000"/>
                          </a:solidFill>
                          <a:latin typeface="等线" panose="02010600030101010101" charset="-122"/>
                          <a:ea typeface="等线" panose="02010600030101010101" charset="-122"/>
                        </a:rPr>
                        <a:t>&amp;</a:t>
                      </a:r>
                      <a:r>
                        <a:rPr lang="en-US" altLang="zh-CN" sz="1200" b="0" i="0">
                          <a:solidFill>
                            <a:srgbClr val="000000"/>
                          </a:solidFill>
                          <a:latin typeface="等线" panose="02010600030101010101" charset="-122"/>
                          <a:ea typeface="等线" panose="02010600030101010101" charset="-122"/>
                        </a:rPr>
                        <a:t> </a:t>
                      </a:r>
                      <a:r>
                        <a:rPr lang="en-US" altLang="zh-CN" sz="1200" b="0" i="0">
                          <a:solidFill>
                            <a:srgbClr val="000000"/>
                          </a:solidFill>
                          <a:latin typeface="等线" panose="02010600030101010101" charset="-122"/>
                          <a:ea typeface="等线" panose="02010600030101010101" charset="-122"/>
                        </a:rPr>
                        <a:t>Polypropylene</a:t>
                      </a:r>
                      <a:r>
                        <a:rPr lang="en-US" altLang="zh-CN" sz="1200" b="0" i="0">
                          <a:solidFill>
                            <a:srgbClr val="000000"/>
                          </a:solidFill>
                          <a:latin typeface="等线" panose="02010600030101010101" charset="-122"/>
                          <a:ea typeface="等线" panose="02010600030101010101" charset="-122"/>
                        </a:rPr>
                        <a:t> </a:t>
                      </a:r>
                      <a:r>
                        <a:rPr lang="en-US" altLang="zh-CN" sz="1200" b="0" i="0">
                          <a:solidFill>
                            <a:srgbClr val="000000"/>
                          </a:solidFill>
                          <a:latin typeface="等线" panose="02010600030101010101" charset="-122"/>
                          <a:ea typeface="等线" panose="02010600030101010101" charset="-122"/>
                        </a:rPr>
                        <a:t>(PP)</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r>
                        <a:rPr lang="en-US" altLang="zh-CN" sz="1200" b="1" i="0">
                          <a:solidFill>
                            <a:srgbClr val="22C55E"/>
                          </a:solidFill>
                          <a:latin typeface="等线" panose="02010600030101010101" charset="-122"/>
                          <a:ea typeface="等线" panose="02010600030101010101" charset="-122"/>
                        </a:rPr>
                        <a:t>✓</a:t>
                      </a:r>
                      <a:endParaRPr lang="en-US" altLang="zh-CN" sz="1200" b="1" i="0">
                        <a:solidFill>
                          <a:srgbClr val="22C55E"/>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gridSpan="2">
                  <a:txBody>
                    <a:bodyPr/>
                    <a:p>
                      <a:pPr algn="ctr" fontAlgn="ctr"/>
                      <a:r>
                        <a:rPr lang="en-US" altLang="zh-CN" sz="1200" b="0" i="0">
                          <a:solidFill>
                            <a:srgbClr val="000000"/>
                          </a:solidFill>
                          <a:latin typeface="等线" panose="02010600030101010101" charset="-122"/>
                          <a:ea typeface="等线" panose="02010600030101010101" charset="-122"/>
                        </a:rPr>
                        <a:t>Carton</a:t>
                      </a:r>
                      <a:r>
                        <a:rPr lang="en-US" altLang="zh-CN" sz="1200" b="0" i="0">
                          <a:solidFill>
                            <a:srgbClr val="000000"/>
                          </a:solidFill>
                          <a:latin typeface="等线" panose="02010600030101010101" charset="-122"/>
                          <a:ea typeface="等线" panose="02010600030101010101" charset="-122"/>
                        </a:rPr>
                        <a:t> </a:t>
                      </a:r>
                      <a:r>
                        <a:rPr lang="en-US" altLang="zh-CN" sz="1200" b="0" i="0">
                          <a:solidFill>
                            <a:srgbClr val="000000"/>
                          </a:solidFill>
                          <a:latin typeface="等线" panose="02010600030101010101" charset="-122"/>
                          <a:ea typeface="等线" panose="02010600030101010101" charset="-122"/>
                        </a:rPr>
                        <a:t>color</a:t>
                      </a:r>
                      <a:r>
                        <a:rPr lang="en-US" altLang="zh-CN" sz="1200" b="0" i="0">
                          <a:solidFill>
                            <a:srgbClr val="000000"/>
                          </a:solidFill>
                          <a:latin typeface="等线" panose="02010600030101010101" charset="-122"/>
                          <a:ea typeface="等线" panose="02010600030101010101" charset="-122"/>
                        </a:rPr>
                        <a:t> </a:t>
                      </a:r>
                      <a:r>
                        <a:rPr lang="en-US" altLang="zh-CN" sz="1200" b="0" i="0">
                          <a:solidFill>
                            <a:srgbClr val="000000"/>
                          </a:solidFill>
                          <a:latin typeface="等线" panose="02010600030101010101" charset="-122"/>
                          <a:ea typeface="等线" panose="02010600030101010101" charset="-122"/>
                        </a:rPr>
                        <a:t>is</a:t>
                      </a:r>
                      <a:r>
                        <a:rPr lang="en-US" altLang="zh-CN" sz="1200" b="0" i="0">
                          <a:solidFill>
                            <a:srgbClr val="000000"/>
                          </a:solidFill>
                          <a:latin typeface="等线" panose="02010600030101010101" charset="-122"/>
                          <a:ea typeface="等线" panose="02010600030101010101" charset="-122"/>
                        </a:rPr>
                        <a:t> </a:t>
                      </a:r>
                      <a:r>
                        <a:rPr lang="en-US" altLang="zh-CN" sz="1200" b="0" i="0">
                          <a:solidFill>
                            <a:srgbClr val="000000"/>
                          </a:solidFill>
                          <a:latin typeface="等线" panose="02010600030101010101" charset="-122"/>
                          <a:ea typeface="等线" panose="02010600030101010101" charset="-122"/>
                        </a:rPr>
                        <a:t>customizable</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hMerge="1">
                  <a:tcPr>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r>
              <a:tr h="554990">
                <a:tc>
                  <a:txBody>
                    <a:bodyPr/>
                    <a:p>
                      <a:pPr algn="ctr" fontAlgn="ctr"/>
                      <a:r>
                        <a:rPr lang="en-US" altLang="zh-CN" sz="1300" b="1" i="0">
                          <a:solidFill>
                            <a:srgbClr val="FFFFFF"/>
                          </a:solidFill>
                          <a:latin typeface="等线" panose="02010600030101010101" charset="-122"/>
                          <a:ea typeface="等线" panose="02010600030101010101" charset="-122"/>
                        </a:rPr>
                        <a:t>Packing</a:t>
                      </a:r>
                      <a:r>
                        <a:rPr lang="en-US" altLang="zh-CN" sz="1300" b="1" i="0">
                          <a:solidFill>
                            <a:srgbClr val="FFFFFF"/>
                          </a:solidFill>
                          <a:latin typeface="等线" panose="02010600030101010101" charset="-122"/>
                          <a:ea typeface="等线" panose="02010600030101010101" charset="-122"/>
                        </a:rPr>
                        <a:t> </a:t>
                      </a:r>
                      <a:r>
                        <a:rPr lang="en-US" altLang="zh-CN" sz="1300" b="1" i="0">
                          <a:solidFill>
                            <a:srgbClr val="FFFFFF"/>
                          </a:solidFill>
                          <a:latin typeface="等线" panose="02010600030101010101" charset="-122"/>
                          <a:ea typeface="等线" panose="02010600030101010101" charset="-122"/>
                        </a:rPr>
                        <a:t>Data</a:t>
                      </a:r>
                      <a:endParaRPr lang="en-US" altLang="zh-CN" sz="1300" b="1" i="0">
                        <a:solidFill>
                          <a:srgbClr val="FFFFFF"/>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1A365D"/>
                    </a:solidFill>
                  </a:tcPr>
                </a:tc>
                <a:tc>
                  <a:txBody>
                    <a:bodyPr/>
                    <a:p>
                      <a:pPr algn="l" fontAlgn="b"/>
                      <a:endParaRPr sz="1200" b="0" i="0">
                        <a:solidFill>
                          <a:srgbClr val="000000"/>
                        </a:solidFill>
                        <a:latin typeface="等线" panose="02010600030101010101" charset="-122"/>
                        <a:ea typeface="等线" panose="02010600030101010101" charset="-122"/>
                      </a:endParaRPr>
                    </a:p>
                  </a:txBody>
                  <a:tcPr marL="7937" marR="7937" marT="7937" marB="0" anchor="b"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1A365D"/>
                    </a:solidFill>
                  </a:tcPr>
                </a:tc>
                <a:tc gridSpan="3">
                  <a:txBody>
                    <a:bodyPr/>
                    <a:p>
                      <a:pPr algn="ctr" fontAlgn="ctr"/>
                      <a:r>
                        <a:rPr lang="en-US" altLang="zh-CN" sz="1300" b="1" i="0">
                          <a:solidFill>
                            <a:srgbClr val="FFFFFF"/>
                          </a:solidFill>
                          <a:latin typeface="等线" panose="02010600030101010101" charset="-122"/>
                          <a:ea typeface="等线" panose="02010600030101010101" charset="-122"/>
                        </a:rPr>
                        <a:t>Packing</a:t>
                      </a:r>
                      <a:r>
                        <a:rPr lang="en-US" altLang="zh-CN" sz="1300" b="1" i="0">
                          <a:solidFill>
                            <a:srgbClr val="FFFFFF"/>
                          </a:solidFill>
                          <a:latin typeface="等线" panose="02010600030101010101" charset="-122"/>
                          <a:ea typeface="等线" panose="02010600030101010101" charset="-122"/>
                        </a:rPr>
                        <a:t> </a:t>
                      </a:r>
                      <a:r>
                        <a:rPr lang="en-US" altLang="zh-CN" sz="1300" b="1" i="0">
                          <a:solidFill>
                            <a:srgbClr val="FFFFFF"/>
                          </a:solidFill>
                          <a:latin typeface="等线" panose="02010600030101010101" charset="-122"/>
                          <a:ea typeface="等线" panose="02010600030101010101" charset="-122"/>
                        </a:rPr>
                        <a:t>Quantity</a:t>
                      </a:r>
                      <a:r>
                        <a:rPr lang="zh-CN" altLang="en-US" sz="1300" b="1" i="0">
                          <a:solidFill>
                            <a:srgbClr val="FFFFFF"/>
                          </a:solidFill>
                          <a:latin typeface="等线" panose="02010600030101010101" charset="-122"/>
                          <a:ea typeface="等线" panose="02010600030101010101" charset="-122"/>
                        </a:rPr>
                        <a:t>（</a:t>
                      </a:r>
                      <a:r>
                        <a:rPr lang="en-US" altLang="zh-CN" sz="1300" b="1" i="0">
                          <a:solidFill>
                            <a:srgbClr val="FFFFFF"/>
                          </a:solidFill>
                          <a:latin typeface="等线" panose="02010600030101010101" charset="-122"/>
                          <a:ea typeface="等线" panose="02010600030101010101" charset="-122"/>
                        </a:rPr>
                        <a:t>pcs</a:t>
                      </a:r>
                      <a:r>
                        <a:rPr lang="en-US" altLang="zh-CN" sz="1300" b="1" i="0">
                          <a:solidFill>
                            <a:srgbClr val="FFFFFF"/>
                          </a:solidFill>
                          <a:latin typeface="等线" panose="02010600030101010101" charset="-122"/>
                          <a:ea typeface="等线" panose="02010600030101010101" charset="-122"/>
                        </a:rPr>
                        <a:t> </a:t>
                      </a:r>
                      <a:r>
                        <a:rPr lang="zh-CN" altLang="en-US" sz="1300" b="1" i="0">
                          <a:solidFill>
                            <a:srgbClr val="FFFFFF"/>
                          </a:solidFill>
                          <a:latin typeface="等线" panose="02010600030101010101" charset="-122"/>
                          <a:ea typeface="等线" panose="02010600030101010101" charset="-122"/>
                        </a:rPr>
                        <a:t>）</a:t>
                      </a:r>
                      <a:endParaRPr lang="zh-CN" altLang="en-US" sz="1300" b="1" i="0">
                        <a:solidFill>
                          <a:srgbClr val="FFFFFF"/>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1A365D"/>
                    </a:solidFill>
                  </a:tcPr>
                </a:tc>
                <a:tc hMerge="1">
                  <a:tcP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c hMerge="1">
                  <a:tcPr>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r>
              <a:tr h="554990">
                <a:tc>
                  <a:txBody>
                    <a:bodyPr/>
                    <a:p>
                      <a:pPr algn="ctr" fontAlgn="ctr"/>
                      <a:r>
                        <a:rPr lang="en-US" altLang="zh-CN" sz="1200" b="1" i="0">
                          <a:solidFill>
                            <a:srgbClr val="000000"/>
                          </a:solidFill>
                          <a:latin typeface="等线" panose="02010600030101010101" charset="-122"/>
                          <a:ea typeface="等线" panose="02010600030101010101" charset="-122"/>
                        </a:rPr>
                        <a:t>Specifications</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r>
                        <a:rPr lang="en-US" altLang="zh-CN" sz="1200" b="1" i="0">
                          <a:solidFill>
                            <a:srgbClr val="000000"/>
                          </a:solidFill>
                          <a:latin typeface="等线" panose="02010600030101010101" charset="-122"/>
                          <a:ea typeface="等线" panose="02010600030101010101" charset="-122"/>
                        </a:rPr>
                        <a:t>G.W</a:t>
                      </a:r>
                      <a:r>
                        <a:rPr lang="en-US" altLang="zh-CN" sz="1200" b="1" i="0">
                          <a:solidFill>
                            <a:srgbClr val="000000"/>
                          </a:solidFill>
                          <a:latin typeface="等线" panose="02010600030101010101" charset="-122"/>
                          <a:ea typeface="等线" panose="02010600030101010101" charset="-122"/>
                        </a:rPr>
                        <a:t> </a:t>
                      </a:r>
                      <a:r>
                        <a:rPr lang="en-US" altLang="zh-CN" sz="1200" b="1" i="0">
                          <a:solidFill>
                            <a:srgbClr val="000000"/>
                          </a:solidFill>
                          <a:latin typeface="等线" panose="02010600030101010101" charset="-122"/>
                          <a:ea typeface="等线" panose="02010600030101010101" charset="-122"/>
                        </a:rPr>
                        <a:t>/N.W(KG)</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r>
                        <a:rPr lang="en-US" altLang="zh-CN" sz="1200" b="1" i="0">
                          <a:solidFill>
                            <a:srgbClr val="000000"/>
                          </a:solidFill>
                          <a:latin typeface="等线" panose="02010600030101010101" charset="-122"/>
                          <a:ea typeface="等线" panose="02010600030101010101" charset="-122"/>
                        </a:rPr>
                        <a:t>20GP</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r>
                        <a:rPr lang="en-US" altLang="zh-CN" sz="1200" b="1" i="0">
                          <a:solidFill>
                            <a:srgbClr val="000000"/>
                          </a:solidFill>
                          <a:latin typeface="等线" panose="02010600030101010101" charset="-122"/>
                          <a:ea typeface="等线" panose="02010600030101010101" charset="-122"/>
                        </a:rPr>
                        <a:t>40GP</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r>
                        <a:rPr lang="en-US" altLang="zh-CN" sz="1200" b="1" i="0">
                          <a:solidFill>
                            <a:srgbClr val="000000"/>
                          </a:solidFill>
                          <a:latin typeface="等线" panose="02010600030101010101" charset="-122"/>
                          <a:ea typeface="等线" panose="02010600030101010101" charset="-122"/>
                        </a:rPr>
                        <a:t>40HQ</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r>
              <a:tr h="555625">
                <a:tc>
                  <a:txBody>
                    <a:bodyPr/>
                    <a:p>
                      <a:pPr algn="ctr" fontAlgn="ctr"/>
                      <a:r>
                        <a:rPr lang="en-US" altLang="zh-CN" sz="1200" b="0" i="0">
                          <a:solidFill>
                            <a:srgbClr val="000000"/>
                          </a:solidFill>
                          <a:latin typeface="等线" panose="02010600030101010101" charset="-122"/>
                          <a:ea typeface="等线" panose="02010600030101010101" charset="-122"/>
                        </a:rPr>
                        <a:t>NTC-1805</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r>
                        <a:rPr lang="en-US" altLang="zh-CN" sz="1400" b="0" i="0">
                          <a:solidFill>
                            <a:srgbClr val="000000"/>
                          </a:solidFill>
                          <a:latin typeface="等线" panose="02010600030101010101" charset="-122"/>
                          <a:ea typeface="等线" panose="02010600030101010101" charset="-122"/>
                        </a:rPr>
                        <a:t>1.7/1.2</a:t>
                      </a:r>
                      <a:endParaRPr lang="en-US" altLang="zh-CN" sz="14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r>
                        <a:rPr lang="en-US" altLang="zh-CN" sz="1100" b="0" i="0">
                          <a:solidFill>
                            <a:srgbClr val="000000"/>
                          </a:solidFill>
                          <a:latin typeface="等线" panose="02010600030101010101" charset="-122"/>
                          <a:ea typeface="等线" panose="02010600030101010101" charset="-122"/>
                        </a:rPr>
                        <a:t>2397</a:t>
                      </a:r>
                      <a:r>
                        <a:rPr lang="en-US" altLang="zh-CN" sz="1100" b="0" i="0">
                          <a:solidFill>
                            <a:srgbClr val="000000"/>
                          </a:solidFill>
                          <a:latin typeface="等线" panose="02010600030101010101" charset="-122"/>
                          <a:ea typeface="等线" panose="02010600030101010101" charset="-122"/>
                        </a:rPr>
                        <a:t> </a:t>
                      </a:r>
                      <a:endParaRPr lang="en-US" altLang="zh-CN" sz="11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noFill/>
                  </a:tcPr>
                </a:tc>
                <a:tc>
                  <a:txBody>
                    <a:bodyPr/>
                    <a:p>
                      <a:pPr algn="ctr" fontAlgn="ctr"/>
                      <a:r>
                        <a:rPr lang="en-US" altLang="zh-CN" sz="1100" b="0" i="0">
                          <a:solidFill>
                            <a:srgbClr val="000000"/>
                          </a:solidFill>
                          <a:latin typeface="等线" panose="02010600030101010101" charset="-122"/>
                          <a:ea typeface="等线" panose="02010600030101010101" charset="-122"/>
                        </a:rPr>
                        <a:t>5273</a:t>
                      </a:r>
                      <a:r>
                        <a:rPr lang="en-US" altLang="zh-CN" sz="1100" b="0" i="0">
                          <a:solidFill>
                            <a:srgbClr val="000000"/>
                          </a:solidFill>
                          <a:latin typeface="等线" panose="02010600030101010101" charset="-122"/>
                          <a:ea typeface="等线" panose="02010600030101010101" charset="-122"/>
                        </a:rPr>
                        <a:t> </a:t>
                      </a:r>
                      <a:endParaRPr lang="en-US" altLang="zh-CN" sz="11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noFill/>
                  </a:tcPr>
                </a:tc>
                <a:tc>
                  <a:txBody>
                    <a:bodyPr/>
                    <a:p>
                      <a:pPr algn="ctr" fontAlgn="ctr"/>
                      <a:r>
                        <a:rPr lang="en-US" altLang="zh-CN" sz="1100" b="0" i="0">
                          <a:solidFill>
                            <a:srgbClr val="000000"/>
                          </a:solidFill>
                          <a:latin typeface="等线" panose="02010600030101010101" charset="-122"/>
                          <a:ea typeface="等线" panose="02010600030101010101" charset="-122"/>
                        </a:rPr>
                        <a:t>6519</a:t>
                      </a:r>
                      <a:r>
                        <a:rPr lang="en-US" altLang="zh-CN" sz="1100" b="0" i="0">
                          <a:solidFill>
                            <a:srgbClr val="000000"/>
                          </a:solidFill>
                          <a:latin typeface="等线" panose="02010600030101010101" charset="-122"/>
                          <a:ea typeface="等线" panose="02010600030101010101" charset="-122"/>
                        </a:rPr>
                        <a:t> </a:t>
                      </a:r>
                      <a:endParaRPr lang="en-US" altLang="zh-CN" sz="11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noFill/>
                  </a:tcPr>
                </a:tc>
              </a:tr>
            </a:tbl>
          </a:graphicData>
        </a:graphic>
      </p:graphicFrame>
      <p:pic>
        <p:nvPicPr>
          <p:cNvPr id="3" name="图片 2"/>
          <p:cNvPicPr>
            <a:picLocks noChangeAspect="1"/>
          </p:cNvPicPr>
          <p:nvPr/>
        </p:nvPicPr>
        <p:blipFill>
          <a:blip r:embed="rId1"/>
          <a:srcRect l="2417"/>
          <a:stretch>
            <a:fillRect/>
          </a:stretch>
        </p:blipFill>
        <p:spPr>
          <a:xfrm>
            <a:off x="7272655" y="965200"/>
            <a:ext cx="4919345" cy="5041900"/>
          </a:xfrm>
          <a:prstGeom prst="rect">
            <a:avLst/>
          </a:prstGeom>
        </p:spPr>
      </p:pic>
    </p:spTree>
    <p:custDataLst>
      <p:tags r:id="rId2"/>
    </p:custData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表格 3"/>
          <p:cNvGraphicFramePr/>
          <p:nvPr/>
        </p:nvGraphicFramePr>
        <p:xfrm>
          <a:off x="-635" y="635"/>
          <a:ext cx="7195185" cy="6376035"/>
        </p:xfrm>
        <a:graphic>
          <a:graphicData uri="http://schemas.openxmlformats.org/drawingml/2006/table">
            <a:tbl>
              <a:tblPr/>
              <a:tblGrid>
                <a:gridCol w="1324610"/>
                <a:gridCol w="2014855"/>
                <a:gridCol w="1137920"/>
                <a:gridCol w="673735"/>
                <a:gridCol w="2044065"/>
              </a:tblGrid>
              <a:tr h="1065530">
                <a:tc gridSpan="5">
                  <a:txBody>
                    <a:bodyPr/>
                    <a:p>
                      <a:pPr algn="ctr" fontAlgn="ctr"/>
                      <a:r>
                        <a:rPr lang="en-US" altLang="zh-CN" sz="1700" b="1" i="0">
                          <a:solidFill>
                            <a:srgbClr val="000000"/>
                          </a:solidFill>
                          <a:latin typeface="等线" panose="02010600030101010101" charset="-122"/>
                          <a:ea typeface="等线" panose="02010600030101010101" charset="-122"/>
                        </a:rPr>
                        <a:t>Specifications</a:t>
                      </a:r>
                      <a:r>
                        <a:rPr lang="zh-CN" altLang="en-US" sz="1700" b="1" i="0">
                          <a:solidFill>
                            <a:srgbClr val="000000"/>
                          </a:solidFill>
                          <a:latin typeface="等线" panose="02010600030101010101" charset="-122"/>
                          <a:ea typeface="等线" panose="02010600030101010101" charset="-122"/>
                        </a:rPr>
                        <a:t>：</a:t>
                      </a:r>
                      <a:r>
                        <a:rPr lang="en-US" altLang="zh-CN" sz="1700" b="1" i="0">
                          <a:solidFill>
                            <a:srgbClr val="000000"/>
                          </a:solidFill>
                          <a:latin typeface="等线" panose="02010600030101010101" charset="-122"/>
                          <a:ea typeface="等线" panose="02010600030101010101" charset="-122"/>
                        </a:rPr>
                        <a:t>NTC-1805D</a:t>
                      </a:r>
                      <a:r>
                        <a:rPr lang="zh-CN" altLang="en-US" sz="1700" b="1" i="0">
                          <a:solidFill>
                            <a:srgbClr val="000000"/>
                          </a:solidFill>
                          <a:latin typeface="等线" panose="02010600030101010101" charset="-122"/>
                          <a:ea typeface="等线" panose="02010600030101010101" charset="-122"/>
                        </a:rPr>
                        <a:t>（</a:t>
                      </a:r>
                      <a:r>
                        <a:rPr lang="en-US" altLang="zh-CN" sz="1700" b="1" i="0">
                          <a:solidFill>
                            <a:srgbClr val="000000"/>
                          </a:solidFill>
                          <a:latin typeface="等线" panose="02010600030101010101" charset="-122"/>
                          <a:ea typeface="等线" panose="02010600030101010101" charset="-122"/>
                        </a:rPr>
                        <a:t>Customizable</a:t>
                      </a:r>
                      <a:r>
                        <a:rPr lang="zh-CN" altLang="en-US" sz="1700" b="1" i="0">
                          <a:solidFill>
                            <a:srgbClr val="000000"/>
                          </a:solidFill>
                          <a:latin typeface="等线" panose="02010600030101010101" charset="-122"/>
                          <a:ea typeface="等线" panose="02010600030101010101" charset="-122"/>
                        </a:rPr>
                        <a:t>）</a:t>
                      </a:r>
                      <a:endParaRPr lang="zh-CN" altLang="en-US" sz="1700" b="1"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hMerge="1">
                  <a:tcP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c hMerge="1">
                  <a:tcP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c hMerge="1">
                  <a:tcP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c hMerge="1">
                  <a:tcPr>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r>
              <a:tr h="405130">
                <a:tc gridSpan="2">
                  <a:txBody>
                    <a:bodyPr/>
                    <a:p>
                      <a:pPr algn="ctr" fontAlgn="ctr"/>
                      <a:r>
                        <a:rPr lang="en-US" altLang="zh-CN" sz="1300" b="1" i="0">
                          <a:solidFill>
                            <a:srgbClr val="FFFFFF"/>
                          </a:solidFill>
                          <a:latin typeface="等线" panose="02010600030101010101" charset="-122"/>
                          <a:ea typeface="等线" panose="02010600030101010101" charset="-122"/>
                        </a:rPr>
                        <a:t>Product</a:t>
                      </a:r>
                      <a:r>
                        <a:rPr lang="en-US" altLang="zh-CN" sz="1300" b="1" i="0">
                          <a:solidFill>
                            <a:srgbClr val="FFFFFF"/>
                          </a:solidFill>
                          <a:latin typeface="等线" panose="02010600030101010101" charset="-122"/>
                          <a:ea typeface="等线" panose="02010600030101010101" charset="-122"/>
                        </a:rPr>
                        <a:t> </a:t>
                      </a:r>
                      <a:r>
                        <a:rPr lang="en-US" altLang="zh-CN" sz="1300" b="1" i="0">
                          <a:solidFill>
                            <a:srgbClr val="FFFFFF"/>
                          </a:solidFill>
                          <a:latin typeface="等线" panose="02010600030101010101" charset="-122"/>
                          <a:ea typeface="等线" panose="02010600030101010101" charset="-122"/>
                        </a:rPr>
                        <a:t>Specifications</a:t>
                      </a:r>
                      <a:endParaRPr lang="en-US" altLang="zh-CN" sz="1300" b="1" i="0">
                        <a:solidFill>
                          <a:srgbClr val="FFFFFF"/>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1A365D"/>
                    </a:solidFill>
                  </a:tcPr>
                </a:tc>
                <a:tc hMerge="1">
                  <a:tcPr>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c>
                  <a:txBody>
                    <a:bodyPr/>
                    <a:p>
                      <a:pPr algn="l" fontAlgn="ctr"/>
                      <a:r>
                        <a:rPr lang="en-US" altLang="zh-CN" sz="1300" b="1" i="0">
                          <a:solidFill>
                            <a:srgbClr val="FFFFFF"/>
                          </a:solidFill>
                          <a:latin typeface="等线" panose="02010600030101010101" charset="-122"/>
                          <a:ea typeface="等线" panose="02010600030101010101" charset="-122"/>
                        </a:rPr>
                        <a:t>Customizable</a:t>
                      </a:r>
                      <a:endParaRPr lang="en-US" altLang="zh-CN" sz="1300" b="1" i="0">
                        <a:solidFill>
                          <a:srgbClr val="FFFFFF"/>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1A365D"/>
                    </a:solidFill>
                  </a:tcPr>
                </a:tc>
                <a:tc gridSpan="2">
                  <a:txBody>
                    <a:bodyPr/>
                    <a:p>
                      <a:pPr algn="ctr" fontAlgn="ctr"/>
                      <a:r>
                        <a:rPr lang="en-US" altLang="zh-CN" sz="1300" b="1" i="0">
                          <a:solidFill>
                            <a:srgbClr val="FFFFFF"/>
                          </a:solidFill>
                          <a:latin typeface="等线" panose="02010600030101010101" charset="-122"/>
                          <a:ea typeface="等线" panose="02010600030101010101" charset="-122"/>
                        </a:rPr>
                        <a:t>Product</a:t>
                      </a:r>
                      <a:r>
                        <a:rPr lang="en-US" altLang="zh-CN" sz="1300" b="1" i="0">
                          <a:solidFill>
                            <a:srgbClr val="FFFFFF"/>
                          </a:solidFill>
                          <a:latin typeface="等线" panose="02010600030101010101" charset="-122"/>
                          <a:ea typeface="等线" panose="02010600030101010101" charset="-122"/>
                        </a:rPr>
                        <a:t> </a:t>
                      </a:r>
                      <a:r>
                        <a:rPr lang="en-US" altLang="zh-CN" sz="1300" b="1" i="0">
                          <a:solidFill>
                            <a:srgbClr val="FFFFFF"/>
                          </a:solidFill>
                          <a:latin typeface="等线" panose="02010600030101010101" charset="-122"/>
                          <a:ea typeface="等线" panose="02010600030101010101" charset="-122"/>
                        </a:rPr>
                        <a:t>Selling</a:t>
                      </a:r>
                      <a:r>
                        <a:rPr lang="en-US" altLang="zh-CN" sz="1300" b="1" i="0">
                          <a:solidFill>
                            <a:srgbClr val="FFFFFF"/>
                          </a:solidFill>
                          <a:latin typeface="等线" panose="02010600030101010101" charset="-122"/>
                          <a:ea typeface="等线" panose="02010600030101010101" charset="-122"/>
                        </a:rPr>
                        <a:t> </a:t>
                      </a:r>
                      <a:r>
                        <a:rPr lang="en-US" altLang="zh-CN" sz="1300" b="1" i="0">
                          <a:solidFill>
                            <a:srgbClr val="FFFFFF"/>
                          </a:solidFill>
                          <a:latin typeface="等线" panose="02010600030101010101" charset="-122"/>
                          <a:ea typeface="等线" panose="02010600030101010101" charset="-122"/>
                        </a:rPr>
                        <a:t>Points</a:t>
                      </a:r>
                      <a:endParaRPr lang="en-US" altLang="zh-CN" sz="1300" b="1" i="0">
                        <a:solidFill>
                          <a:srgbClr val="FFFFFF"/>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1A365D"/>
                    </a:solidFill>
                  </a:tcPr>
                </a:tc>
                <a:tc hMerge="1">
                  <a:tcPr>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r>
              <a:tr h="359410">
                <a:tc>
                  <a:txBody>
                    <a:bodyPr/>
                    <a:p>
                      <a:pPr algn="l" fontAlgn="ctr"/>
                      <a:r>
                        <a:rPr lang="en-US" altLang="zh-CN" sz="1200" b="1" i="0">
                          <a:solidFill>
                            <a:srgbClr val="000000"/>
                          </a:solidFill>
                          <a:latin typeface="等线" panose="02010600030101010101" charset="-122"/>
                          <a:ea typeface="等线" panose="02010600030101010101" charset="-122"/>
                        </a:rPr>
                        <a:t> </a:t>
                      </a:r>
                      <a:r>
                        <a:rPr lang="en-US" altLang="zh-CN" sz="1200" b="1" i="0">
                          <a:solidFill>
                            <a:srgbClr val="000000"/>
                          </a:solidFill>
                          <a:latin typeface="等线" panose="02010600030101010101" charset="-122"/>
                          <a:ea typeface="等线" panose="02010600030101010101" charset="-122"/>
                        </a:rPr>
                        <a:t>Rated</a:t>
                      </a:r>
                      <a:r>
                        <a:rPr lang="en-US" altLang="zh-CN" sz="1200" b="1" i="0">
                          <a:solidFill>
                            <a:srgbClr val="000000"/>
                          </a:solidFill>
                          <a:latin typeface="等线" panose="02010600030101010101" charset="-122"/>
                          <a:ea typeface="等线" panose="02010600030101010101" charset="-122"/>
                        </a:rPr>
                        <a:t> </a:t>
                      </a:r>
                      <a:r>
                        <a:rPr lang="en-US" altLang="zh-CN" sz="1200" b="1" i="0">
                          <a:solidFill>
                            <a:srgbClr val="000000"/>
                          </a:solidFill>
                          <a:latin typeface="等线" panose="02010600030101010101" charset="-122"/>
                          <a:ea typeface="等线" panose="02010600030101010101" charset="-122"/>
                        </a:rPr>
                        <a:t>Voltage</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l" fontAlgn="ctr">
                        <a:buClrTx/>
                        <a:buSzTx/>
                        <a:buFontTx/>
                      </a:pPr>
                      <a:r>
                        <a:rPr lang="en-US" altLang="zh-CN" sz="1200" b="0" i="0">
                          <a:solidFill>
                            <a:srgbClr val="000000"/>
                          </a:solidFill>
                          <a:latin typeface="等线" panose="02010600030101010101" charset="-122"/>
                          <a:ea typeface="等线" panose="02010600030101010101" charset="-122"/>
                        </a:rPr>
                        <a:t>220V~50Hz</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r>
                        <a:rPr lang="en-US" altLang="zh-CN" sz="1200" b="1" i="0">
                          <a:solidFill>
                            <a:srgbClr val="22C55E"/>
                          </a:solidFill>
                          <a:latin typeface="等线" panose="02010600030101010101" charset="-122"/>
                          <a:ea typeface="等线" panose="02010600030101010101" charset="-122"/>
                        </a:rPr>
                        <a:t>✓</a:t>
                      </a:r>
                      <a:endParaRPr lang="en-US" altLang="zh-CN" sz="1200" b="1" i="0">
                        <a:solidFill>
                          <a:srgbClr val="22C55E"/>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gridSpan="2">
                  <a:txBody>
                    <a:bodyPr/>
                    <a:p>
                      <a:pPr algn="ctr" fontAlgn="ctr"/>
                      <a:r>
                        <a:rPr lang="en-US" altLang="zh-CN" sz="1200" b="0" i="0">
                          <a:solidFill>
                            <a:srgbClr val="000000"/>
                          </a:solidFill>
                          <a:latin typeface="等线" panose="02010600030101010101" charset="-122"/>
                          <a:ea typeface="等线" panose="02010600030101010101" charset="-122"/>
                        </a:rPr>
                        <a:t>3-speed adjustable/7.5</a:t>
                      </a:r>
                      <a:r>
                        <a:rPr lang="en-US" altLang="zh-CN" sz="1200">
                          <a:solidFill>
                            <a:srgbClr val="000000"/>
                          </a:solidFill>
                          <a:latin typeface="等线" panose="02010600030101010101" charset="-122"/>
                          <a:ea typeface="等线" panose="02010600030101010101" charset="-122"/>
                          <a:sym typeface="+mn-ea"/>
                        </a:rPr>
                        <a:t>-Hour Timer</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hMerge="1">
                  <a:tcPr>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r>
              <a:tr h="360680">
                <a:tc>
                  <a:txBody>
                    <a:bodyPr/>
                    <a:p>
                      <a:pPr algn="l" fontAlgn="ctr"/>
                      <a:r>
                        <a:rPr lang="en-US" altLang="zh-CN" sz="1200" b="1" i="0">
                          <a:solidFill>
                            <a:srgbClr val="000000"/>
                          </a:solidFill>
                          <a:latin typeface="等线" panose="02010600030101010101" charset="-122"/>
                          <a:ea typeface="等线" panose="02010600030101010101" charset="-122"/>
                        </a:rPr>
                        <a:t> </a:t>
                      </a:r>
                      <a:r>
                        <a:rPr lang="en-US" altLang="zh-CN" sz="1200" b="1" i="0">
                          <a:solidFill>
                            <a:srgbClr val="000000"/>
                          </a:solidFill>
                          <a:latin typeface="等线" panose="02010600030101010101" charset="-122"/>
                          <a:ea typeface="等线" panose="02010600030101010101" charset="-122"/>
                        </a:rPr>
                        <a:t>Rated</a:t>
                      </a:r>
                      <a:r>
                        <a:rPr lang="en-US" altLang="zh-CN" sz="1200" b="1" i="0">
                          <a:solidFill>
                            <a:srgbClr val="000000"/>
                          </a:solidFill>
                          <a:latin typeface="等线" panose="02010600030101010101" charset="-122"/>
                          <a:ea typeface="等线" panose="02010600030101010101" charset="-122"/>
                        </a:rPr>
                        <a:t> </a:t>
                      </a:r>
                      <a:r>
                        <a:rPr lang="en-US" altLang="zh-CN" sz="1200" b="1" i="0">
                          <a:solidFill>
                            <a:srgbClr val="000000"/>
                          </a:solidFill>
                          <a:latin typeface="等线" panose="02010600030101010101" charset="-122"/>
                          <a:ea typeface="等线" panose="02010600030101010101" charset="-122"/>
                        </a:rPr>
                        <a:t>Power</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l" fontAlgn="ctr">
                        <a:buClrTx/>
                        <a:buSzTx/>
                        <a:buFontTx/>
                      </a:pPr>
                      <a:r>
                        <a:rPr lang="en-US" altLang="zh-CN" sz="1200" b="0" i="0">
                          <a:solidFill>
                            <a:srgbClr val="000000"/>
                          </a:solidFill>
                          <a:latin typeface="等线" panose="02010600030101010101" charset="-122"/>
                          <a:ea typeface="等线" panose="02010600030101010101" charset="-122"/>
                        </a:rPr>
                        <a:t>1800W</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r>
                        <a:rPr lang="en-US" altLang="zh-CN" sz="1200" b="1" i="0">
                          <a:solidFill>
                            <a:srgbClr val="22C55E"/>
                          </a:solidFill>
                          <a:latin typeface="等线" panose="02010600030101010101" charset="-122"/>
                          <a:ea typeface="等线" panose="02010600030101010101" charset="-122"/>
                        </a:rPr>
                        <a:t>✓</a:t>
                      </a:r>
                      <a:endParaRPr lang="en-US" altLang="zh-CN" sz="1200" b="1" i="0">
                        <a:solidFill>
                          <a:srgbClr val="22C55E"/>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gridSpan="2">
                  <a:txBody>
                    <a:bodyPr/>
                    <a:p>
                      <a:pPr algn="ctr" fontAlgn="ctr"/>
                      <a:r>
                        <a:rPr lang="en-US" altLang="zh-CN" sz="1200" b="0" i="0">
                          <a:solidFill>
                            <a:srgbClr val="000000"/>
                          </a:solidFill>
                          <a:latin typeface="等线" panose="02010600030101010101" charset="-122"/>
                          <a:ea typeface="等线" panose="02010600030101010101" charset="-122"/>
                        </a:rPr>
                        <a:t>Tip-over Protection</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hMerge="1">
                  <a:tcPr>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r>
              <a:tr h="359410">
                <a:tc>
                  <a:txBody>
                    <a:bodyPr/>
                    <a:p>
                      <a:pPr algn="l" fontAlgn="ctr"/>
                      <a:r>
                        <a:rPr lang="en-US" altLang="zh-CN" sz="1200" b="1" i="0">
                          <a:solidFill>
                            <a:srgbClr val="000000"/>
                          </a:solidFill>
                          <a:latin typeface="等线" panose="02010600030101010101" charset="-122"/>
                          <a:ea typeface="等线" panose="02010600030101010101" charset="-122"/>
                        </a:rPr>
                        <a:t> Heating Element</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l" fontAlgn="ctr">
                        <a:buClrTx/>
                        <a:buSzTx/>
                        <a:buFontTx/>
                      </a:pPr>
                      <a:r>
                        <a:rPr lang="en-US" altLang="zh-CN" sz="1200" b="0" i="0">
                          <a:solidFill>
                            <a:srgbClr val="000000"/>
                          </a:solidFill>
                          <a:latin typeface="等线" panose="02010600030101010101" charset="-122"/>
                          <a:ea typeface="等线" panose="02010600030101010101" charset="-122"/>
                        </a:rPr>
                        <a:t>PTC Ceramic (Graphene)</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l" fontAlgn="ctr"/>
                      <a:endParaRPr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gridSpan="2">
                  <a:txBody>
                    <a:bodyPr/>
                    <a:p>
                      <a:pPr algn="ctr" fontAlgn="ctr"/>
                      <a:r>
                        <a:rPr lang="en-US" altLang="zh-CN" sz="1200" b="0" i="0">
                          <a:solidFill>
                            <a:srgbClr val="000000"/>
                          </a:solidFill>
                          <a:latin typeface="等线" panose="02010600030101010101" charset="-122"/>
                          <a:ea typeface="等线" panose="02010600030101010101" charset="-122"/>
                        </a:rPr>
                        <a:t>Overheat</a:t>
                      </a:r>
                      <a:r>
                        <a:rPr lang="en-US" altLang="zh-CN" sz="1200" b="0" i="0">
                          <a:solidFill>
                            <a:srgbClr val="000000"/>
                          </a:solidFill>
                          <a:latin typeface="等线" panose="02010600030101010101" charset="-122"/>
                          <a:ea typeface="等线" panose="02010600030101010101" charset="-122"/>
                        </a:rPr>
                        <a:t> </a:t>
                      </a:r>
                      <a:r>
                        <a:rPr lang="en-US" altLang="zh-CN" sz="1200" b="0" i="0">
                          <a:solidFill>
                            <a:srgbClr val="000000"/>
                          </a:solidFill>
                          <a:latin typeface="等线" panose="02010600030101010101" charset="-122"/>
                          <a:ea typeface="等线" panose="02010600030101010101" charset="-122"/>
                        </a:rPr>
                        <a:t>Protection</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hMerge="1">
                  <a:tcPr>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r>
              <a:tr h="360680">
                <a:tc>
                  <a:txBody>
                    <a:bodyPr/>
                    <a:p>
                      <a:pPr algn="l" fontAlgn="ctr"/>
                      <a:r>
                        <a:rPr lang="en-US" altLang="zh-CN" sz="1200" b="1" i="0">
                          <a:solidFill>
                            <a:srgbClr val="000000"/>
                          </a:solidFill>
                          <a:latin typeface="等线" panose="02010600030101010101" charset="-122"/>
                          <a:ea typeface="等线" panose="02010600030101010101" charset="-122"/>
                        </a:rPr>
                        <a:t> </a:t>
                      </a:r>
                      <a:r>
                        <a:rPr lang="en-US" altLang="zh-CN" sz="1200" b="1" i="0">
                          <a:solidFill>
                            <a:srgbClr val="000000"/>
                          </a:solidFill>
                          <a:latin typeface="等线" panose="02010600030101010101" charset="-122"/>
                          <a:ea typeface="等线" panose="02010600030101010101" charset="-122"/>
                        </a:rPr>
                        <a:t>Product</a:t>
                      </a:r>
                      <a:r>
                        <a:rPr lang="en-US" altLang="zh-CN" sz="1200" b="1" i="0">
                          <a:solidFill>
                            <a:srgbClr val="000000"/>
                          </a:solidFill>
                          <a:latin typeface="等线" panose="02010600030101010101" charset="-122"/>
                          <a:ea typeface="等线" panose="02010600030101010101" charset="-122"/>
                        </a:rPr>
                        <a:t> </a:t>
                      </a:r>
                      <a:r>
                        <a:rPr lang="en-US" altLang="zh-CN" sz="1200" b="1" i="0">
                          <a:solidFill>
                            <a:srgbClr val="000000"/>
                          </a:solidFill>
                          <a:latin typeface="等线" panose="02010600030101010101" charset="-122"/>
                          <a:ea typeface="等线" panose="02010600030101010101" charset="-122"/>
                        </a:rPr>
                        <a:t>Size</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l" fontAlgn="ctr">
                        <a:buClrTx/>
                        <a:buSzTx/>
                        <a:buFontTx/>
                      </a:pPr>
                      <a:r>
                        <a:rPr lang="en-US" altLang="zh-CN" sz="1200" b="0" i="0">
                          <a:solidFill>
                            <a:srgbClr val="000000"/>
                          </a:solidFill>
                          <a:latin typeface="等线" panose="02010600030101010101" charset="-122"/>
                          <a:ea typeface="等线" panose="02010600030101010101" charset="-122"/>
                        </a:rPr>
                        <a:t>150*140*252 mm</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l" fontAlgn="b"/>
                      <a:endParaRPr sz="1200" b="0" i="0">
                        <a:solidFill>
                          <a:srgbClr val="000000"/>
                        </a:solidFill>
                        <a:latin typeface="等线" panose="02010600030101010101" charset="-122"/>
                        <a:ea typeface="等线" panose="02010600030101010101" charset="-122"/>
                      </a:endParaRPr>
                    </a:p>
                  </a:txBody>
                  <a:tcPr marL="7937" marR="7937" marT="7937" marB="0" anchor="b"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gridSpan="2">
                  <a:txBody>
                    <a:bodyPr/>
                    <a:p>
                      <a:pPr algn="ctr" fontAlgn="ctr"/>
                      <a:r>
                        <a:rPr lang="en-US" altLang="zh-CN" sz="1200" b="0" i="0">
                          <a:solidFill>
                            <a:srgbClr val="000000"/>
                          </a:solidFill>
                          <a:latin typeface="等线" panose="02010600030101010101" charset="-122"/>
                          <a:ea typeface="等线" panose="02010600030101010101" charset="-122"/>
                        </a:rPr>
                        <a:t>quiet</a:t>
                      </a:r>
                      <a:r>
                        <a:rPr lang="en-US" altLang="zh-CN" sz="1200" b="0" i="0">
                          <a:solidFill>
                            <a:srgbClr val="000000"/>
                          </a:solidFill>
                          <a:latin typeface="等线" panose="02010600030101010101" charset="-122"/>
                          <a:ea typeface="等线" panose="02010600030101010101" charset="-122"/>
                        </a:rPr>
                        <a:t> </a:t>
                      </a:r>
                      <a:r>
                        <a:rPr lang="en-US" altLang="zh-CN" sz="1200" b="0" i="0">
                          <a:solidFill>
                            <a:srgbClr val="000000"/>
                          </a:solidFill>
                          <a:latin typeface="等线" panose="02010600030101010101" charset="-122"/>
                          <a:ea typeface="等线" panose="02010600030101010101" charset="-122"/>
                        </a:rPr>
                        <a:t>operation</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hMerge="1">
                  <a:tcPr>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r>
              <a:tr h="359410">
                <a:tc>
                  <a:txBody>
                    <a:bodyPr/>
                    <a:p>
                      <a:pPr algn="l" fontAlgn="ctr"/>
                      <a:r>
                        <a:rPr lang="en-US" altLang="zh-CN" sz="1200" b="1" i="0">
                          <a:solidFill>
                            <a:srgbClr val="000000"/>
                          </a:solidFill>
                          <a:latin typeface="等线" panose="02010600030101010101" charset="-122"/>
                          <a:ea typeface="等线" panose="02010600030101010101" charset="-122"/>
                        </a:rPr>
                        <a:t> </a:t>
                      </a:r>
                      <a:r>
                        <a:rPr lang="en-US" altLang="zh-CN" sz="1200" b="1" i="0">
                          <a:solidFill>
                            <a:srgbClr val="000000"/>
                          </a:solidFill>
                          <a:latin typeface="等线" panose="02010600030101010101" charset="-122"/>
                          <a:ea typeface="等线" panose="02010600030101010101" charset="-122"/>
                        </a:rPr>
                        <a:t>Carton</a:t>
                      </a:r>
                      <a:r>
                        <a:rPr lang="en-US" altLang="zh-CN" sz="1200" b="1" i="0">
                          <a:solidFill>
                            <a:srgbClr val="000000"/>
                          </a:solidFill>
                          <a:latin typeface="等线" panose="02010600030101010101" charset="-122"/>
                          <a:ea typeface="等线" panose="02010600030101010101" charset="-122"/>
                        </a:rPr>
                        <a:t> </a:t>
                      </a:r>
                      <a:r>
                        <a:rPr lang="en-US" altLang="zh-CN" sz="1200" b="1" i="0">
                          <a:solidFill>
                            <a:srgbClr val="000000"/>
                          </a:solidFill>
                          <a:latin typeface="等线" panose="02010600030101010101" charset="-122"/>
                          <a:ea typeface="等线" panose="02010600030101010101" charset="-122"/>
                        </a:rPr>
                        <a:t>Size</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l" fontAlgn="ctr">
                        <a:buClrTx/>
                        <a:buSzTx/>
                        <a:buFontTx/>
                      </a:pPr>
                      <a:r>
                        <a:rPr lang="en-US" altLang="zh-CN" sz="1200" b="0" i="0">
                          <a:solidFill>
                            <a:srgbClr val="000000"/>
                          </a:solidFill>
                          <a:latin typeface="等线" panose="02010600030101010101" charset="-122"/>
                          <a:ea typeface="等线" panose="02010600030101010101" charset="-122"/>
                        </a:rPr>
                        <a:t>190*180*305 mm</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l" fontAlgn="b"/>
                      <a:endParaRPr sz="1200" b="0" i="0">
                        <a:solidFill>
                          <a:srgbClr val="000000"/>
                        </a:solidFill>
                        <a:latin typeface="等线" panose="02010600030101010101" charset="-122"/>
                        <a:ea typeface="等线" panose="02010600030101010101" charset="-122"/>
                      </a:endParaRPr>
                    </a:p>
                  </a:txBody>
                  <a:tcPr marL="7937" marR="7937" marT="7937" marB="0" anchor="b"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gridSpan="2">
                  <a:txBody>
                    <a:bodyPr/>
                    <a:p>
                      <a:pPr algn="ctr" fontAlgn="ctr"/>
                      <a:r>
                        <a:rPr lang="en-US" altLang="zh-CN" sz="1200" b="0" i="0">
                          <a:solidFill>
                            <a:srgbClr val="000000"/>
                          </a:solidFill>
                          <a:latin typeface="等线" panose="02010600030101010101" charset="-122"/>
                          <a:ea typeface="等线" panose="02010600030101010101" charset="-122"/>
                        </a:rPr>
                        <a:t>Wide-Angle Oscillation</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hMerge="1">
                  <a:tcPr>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r>
              <a:tr h="360045">
                <a:tc>
                  <a:txBody>
                    <a:bodyPr/>
                    <a:p>
                      <a:pPr algn="l" fontAlgn="ctr"/>
                      <a:r>
                        <a:rPr lang="en-US" altLang="zh-CN" sz="1200" b="1" i="0">
                          <a:solidFill>
                            <a:srgbClr val="000000"/>
                          </a:solidFill>
                          <a:latin typeface="等线" panose="02010600030101010101" charset="-122"/>
                          <a:ea typeface="等线" panose="02010600030101010101" charset="-122"/>
                        </a:rPr>
                        <a:t> Control Mode</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l" fontAlgn="ctr">
                        <a:buClrTx/>
                        <a:buSzTx/>
                        <a:buFontTx/>
                      </a:pPr>
                      <a:r>
                        <a:rPr lang="en-US" altLang="zh-CN" sz="1200" b="0" i="0">
                          <a:solidFill>
                            <a:srgbClr val="000000"/>
                          </a:solidFill>
                          <a:latin typeface="等线" panose="02010600030101010101" charset="-122"/>
                          <a:ea typeface="等线" panose="02010600030101010101" charset="-122"/>
                        </a:rPr>
                        <a:t>Rotary Knob Control</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r>
                        <a:rPr lang="en-US" altLang="zh-CN" sz="1200" b="1" i="0">
                          <a:solidFill>
                            <a:srgbClr val="22C55E"/>
                          </a:solidFill>
                          <a:latin typeface="等线" panose="02010600030101010101" charset="-122"/>
                          <a:ea typeface="等线" panose="02010600030101010101" charset="-122"/>
                        </a:rPr>
                        <a:t>✓</a:t>
                      </a:r>
                      <a:endParaRPr lang="en-US" altLang="zh-CN" sz="1200" b="1" i="0">
                        <a:solidFill>
                          <a:srgbClr val="22C55E"/>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gridSpan="2">
                  <a:txBody>
                    <a:bodyPr/>
                    <a:p>
                      <a:pPr algn="ctr" fontAlgn="ctr"/>
                      <a:r>
                        <a:rPr lang="en-US" altLang="zh-CN" sz="1200" b="0" i="0">
                          <a:solidFill>
                            <a:srgbClr val="000000"/>
                          </a:solidFill>
                          <a:latin typeface="等线" panose="02010600030101010101" charset="-122"/>
                          <a:ea typeface="等线" panose="02010600030101010101" charset="-122"/>
                        </a:rPr>
                        <a:t>Rapid</a:t>
                      </a:r>
                      <a:r>
                        <a:rPr lang="en-US" altLang="zh-CN" sz="1200" b="0" i="0">
                          <a:solidFill>
                            <a:srgbClr val="000000"/>
                          </a:solidFill>
                          <a:latin typeface="等线" panose="02010600030101010101" charset="-122"/>
                          <a:ea typeface="等线" panose="02010600030101010101" charset="-122"/>
                        </a:rPr>
                        <a:t> </a:t>
                      </a:r>
                      <a:r>
                        <a:rPr lang="en-US" altLang="zh-CN" sz="1200" b="0" i="0">
                          <a:solidFill>
                            <a:srgbClr val="000000"/>
                          </a:solidFill>
                          <a:latin typeface="等线" panose="02010600030101010101" charset="-122"/>
                          <a:ea typeface="等线" panose="02010600030101010101" charset="-122"/>
                        </a:rPr>
                        <a:t>Heat-up</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hMerge="1">
                  <a:tcPr>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r>
              <a:tr h="360045">
                <a:tc>
                  <a:txBody>
                    <a:bodyPr/>
                    <a:p>
                      <a:pPr algn="l" fontAlgn="ctr"/>
                      <a:r>
                        <a:rPr lang="en-US" altLang="zh-CN" sz="1200" b="1" i="0">
                          <a:solidFill>
                            <a:srgbClr val="000000"/>
                          </a:solidFill>
                          <a:latin typeface="等线" panose="02010600030101010101" charset="-122"/>
                          <a:ea typeface="等线" panose="02010600030101010101" charset="-122"/>
                        </a:rPr>
                        <a:t> </a:t>
                      </a:r>
                      <a:r>
                        <a:rPr lang="en-US" altLang="zh-CN" sz="1200" b="1" i="0">
                          <a:solidFill>
                            <a:srgbClr val="000000"/>
                          </a:solidFill>
                          <a:latin typeface="等线" panose="02010600030101010101" charset="-122"/>
                          <a:ea typeface="等线" panose="02010600030101010101" charset="-122"/>
                        </a:rPr>
                        <a:t>Packing</a:t>
                      </a:r>
                      <a:r>
                        <a:rPr lang="en-US" altLang="zh-CN" sz="1200" b="1" i="0">
                          <a:solidFill>
                            <a:srgbClr val="000000"/>
                          </a:solidFill>
                          <a:latin typeface="等线" panose="02010600030101010101" charset="-122"/>
                          <a:ea typeface="等线" panose="02010600030101010101" charset="-122"/>
                        </a:rPr>
                        <a:t> </a:t>
                      </a:r>
                      <a:r>
                        <a:rPr lang="en-US" altLang="zh-CN" sz="1200" b="1" i="0">
                          <a:solidFill>
                            <a:srgbClr val="000000"/>
                          </a:solidFill>
                          <a:latin typeface="等线" panose="02010600030101010101" charset="-122"/>
                          <a:ea typeface="等线" panose="02010600030101010101" charset="-122"/>
                        </a:rPr>
                        <a:t>Qty.</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l" fontAlgn="ctr">
                        <a:buClrTx/>
                        <a:buSzTx/>
                        <a:buFontTx/>
                      </a:pPr>
                      <a:r>
                        <a:rPr lang="en-US" altLang="zh-CN" sz="1200" b="0" i="0">
                          <a:solidFill>
                            <a:srgbClr val="000000"/>
                          </a:solidFill>
                          <a:latin typeface="等线" panose="02010600030101010101" charset="-122"/>
                          <a:ea typeface="等线" panose="02010600030101010101" charset="-122"/>
                        </a:rPr>
                        <a:t>1 pcs/ctn</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r>
                        <a:rPr lang="en-US" altLang="zh-CN" sz="1200" b="1" i="0">
                          <a:solidFill>
                            <a:srgbClr val="22C55E"/>
                          </a:solidFill>
                          <a:latin typeface="等线" panose="02010600030101010101" charset="-122"/>
                          <a:ea typeface="等线" panose="02010600030101010101" charset="-122"/>
                        </a:rPr>
                        <a:t>✓</a:t>
                      </a:r>
                      <a:endParaRPr lang="en-US" altLang="zh-CN" sz="1200" b="1" i="0">
                        <a:solidFill>
                          <a:srgbClr val="22C55E"/>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gridSpan="2">
                  <a:txBody>
                    <a:bodyPr/>
                    <a:p>
                      <a:pPr algn="ctr" fontAlgn="ctr"/>
                      <a:r>
                        <a:rPr lang="en-US" altLang="zh-CN" sz="1200" b="0" i="0">
                          <a:solidFill>
                            <a:srgbClr val="000000"/>
                          </a:solidFill>
                          <a:latin typeface="等线" panose="02010600030101010101" charset="-122"/>
                          <a:ea typeface="等线" panose="02010600030101010101" charset="-122"/>
                        </a:rPr>
                        <a:t>Customizable</a:t>
                      </a:r>
                      <a:r>
                        <a:rPr lang="en-US" altLang="zh-CN" sz="1200" b="0" i="0">
                          <a:solidFill>
                            <a:srgbClr val="000000"/>
                          </a:solidFill>
                          <a:latin typeface="等线" panose="02010600030101010101" charset="-122"/>
                          <a:ea typeface="等线" panose="02010600030101010101" charset="-122"/>
                        </a:rPr>
                        <a:t> </a:t>
                      </a:r>
                      <a:r>
                        <a:rPr lang="en-US" altLang="zh-CN" sz="1200" b="0" i="0">
                          <a:solidFill>
                            <a:srgbClr val="000000"/>
                          </a:solidFill>
                          <a:latin typeface="等线" panose="02010600030101010101" charset="-122"/>
                          <a:ea typeface="等线" panose="02010600030101010101" charset="-122"/>
                        </a:rPr>
                        <a:t>colors</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hMerge="1">
                  <a:tcPr>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r>
              <a:tr h="360680">
                <a:tc>
                  <a:txBody>
                    <a:bodyPr/>
                    <a:p>
                      <a:pPr algn="l" fontAlgn="ctr"/>
                      <a:r>
                        <a:rPr lang="en-US" altLang="zh-CN" sz="1200" b="1" i="0">
                          <a:solidFill>
                            <a:srgbClr val="000000"/>
                          </a:solidFill>
                          <a:latin typeface="等线" panose="02010600030101010101" charset="-122"/>
                          <a:ea typeface="等线" panose="02010600030101010101" charset="-122"/>
                        </a:rPr>
                        <a:t> </a:t>
                      </a:r>
                      <a:r>
                        <a:rPr lang="en-US" altLang="zh-CN" sz="1200" b="1" i="0">
                          <a:solidFill>
                            <a:srgbClr val="000000"/>
                          </a:solidFill>
                          <a:latin typeface="等线" panose="02010600030101010101" charset="-122"/>
                          <a:ea typeface="等线" panose="02010600030101010101" charset="-122"/>
                        </a:rPr>
                        <a:t>FR</a:t>
                      </a:r>
                      <a:r>
                        <a:rPr lang="en-US" altLang="zh-CN" sz="1200" b="1" i="0">
                          <a:solidFill>
                            <a:srgbClr val="000000"/>
                          </a:solidFill>
                          <a:latin typeface="等线" panose="02010600030101010101" charset="-122"/>
                          <a:ea typeface="等线" panose="02010600030101010101" charset="-122"/>
                        </a:rPr>
                        <a:t> </a:t>
                      </a:r>
                      <a:r>
                        <a:rPr lang="en-US" altLang="zh-CN" sz="1200" b="1" i="0">
                          <a:solidFill>
                            <a:srgbClr val="000000"/>
                          </a:solidFill>
                          <a:latin typeface="等线" panose="02010600030101010101" charset="-122"/>
                          <a:ea typeface="等线" panose="02010600030101010101" charset="-122"/>
                        </a:rPr>
                        <a:t>Material</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l" fontAlgn="ctr">
                        <a:buClrTx/>
                        <a:buSzTx/>
                        <a:buFontTx/>
                      </a:pPr>
                      <a:r>
                        <a:rPr lang="en-US" altLang="zh-CN" sz="1200" b="0" i="0">
                          <a:solidFill>
                            <a:srgbClr val="000000"/>
                          </a:solidFill>
                          <a:latin typeface="等线" panose="02010600030101010101" charset="-122"/>
                          <a:ea typeface="等线" panose="02010600030101010101" charset="-122"/>
                        </a:rPr>
                        <a:t>Support </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l" fontAlgn="b"/>
                      <a:endParaRPr sz="1200" b="0" i="0">
                        <a:solidFill>
                          <a:srgbClr val="000000"/>
                        </a:solidFill>
                        <a:latin typeface="等线" panose="02010600030101010101" charset="-122"/>
                        <a:ea typeface="等线" panose="02010600030101010101" charset="-122"/>
                      </a:endParaRPr>
                    </a:p>
                  </a:txBody>
                  <a:tcPr marL="7937" marR="7937" marT="7937" marB="0" anchor="b"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gridSpan="2">
                  <a:txBody>
                    <a:bodyPr/>
                    <a:p>
                      <a:pPr algn="ctr" fontAlgn="ctr"/>
                      <a:r>
                        <a:rPr lang="en-US" altLang="zh-CN" sz="1200" b="0" i="0">
                          <a:solidFill>
                            <a:srgbClr val="000000"/>
                          </a:solidFill>
                          <a:latin typeface="等线" panose="02010600030101010101" charset="-122"/>
                          <a:ea typeface="等线" panose="02010600030101010101" charset="-122"/>
                        </a:rPr>
                        <a:t>OEM</a:t>
                      </a:r>
                      <a:r>
                        <a:rPr lang="en-US" altLang="zh-CN" sz="1200" b="0" i="0">
                          <a:solidFill>
                            <a:srgbClr val="000000"/>
                          </a:solidFill>
                          <a:latin typeface="等线" panose="02010600030101010101" charset="-122"/>
                          <a:ea typeface="等线" panose="02010600030101010101" charset="-122"/>
                        </a:rPr>
                        <a:t> </a:t>
                      </a:r>
                      <a:r>
                        <a:rPr lang="en-US" altLang="zh-CN" sz="1200" b="0" i="0">
                          <a:solidFill>
                            <a:srgbClr val="000000"/>
                          </a:solidFill>
                          <a:latin typeface="等线" panose="02010600030101010101" charset="-122"/>
                          <a:ea typeface="等线" panose="02010600030101010101" charset="-122"/>
                        </a:rPr>
                        <a:t>&amp;</a:t>
                      </a:r>
                      <a:r>
                        <a:rPr lang="en-US" altLang="zh-CN" sz="1200" b="0" i="0">
                          <a:solidFill>
                            <a:srgbClr val="000000"/>
                          </a:solidFill>
                          <a:latin typeface="等线" panose="02010600030101010101" charset="-122"/>
                          <a:ea typeface="等线" panose="02010600030101010101" charset="-122"/>
                        </a:rPr>
                        <a:t> </a:t>
                      </a:r>
                      <a:r>
                        <a:rPr lang="en-US" altLang="zh-CN" sz="1200" b="0" i="0">
                          <a:solidFill>
                            <a:srgbClr val="000000"/>
                          </a:solidFill>
                          <a:latin typeface="等线" panose="02010600030101010101" charset="-122"/>
                          <a:ea typeface="等线" panose="02010600030101010101" charset="-122"/>
                        </a:rPr>
                        <a:t>ODM</a:t>
                      </a:r>
                      <a:r>
                        <a:rPr lang="en-US" altLang="zh-CN" sz="1200" b="0" i="0">
                          <a:solidFill>
                            <a:srgbClr val="000000"/>
                          </a:solidFill>
                          <a:latin typeface="等线" panose="02010600030101010101" charset="-122"/>
                          <a:ea typeface="等线" panose="02010600030101010101" charset="-122"/>
                        </a:rPr>
                        <a:t> </a:t>
                      </a:r>
                      <a:r>
                        <a:rPr lang="en-US" altLang="zh-CN" sz="1200" b="0" i="0">
                          <a:solidFill>
                            <a:srgbClr val="000000"/>
                          </a:solidFill>
                          <a:latin typeface="等线" panose="02010600030101010101" charset="-122"/>
                          <a:ea typeface="等线" panose="02010600030101010101" charset="-122"/>
                        </a:rPr>
                        <a:t>supported</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hMerge="1">
                  <a:tcPr>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r>
              <a:tr h="359410">
                <a:tc>
                  <a:txBody>
                    <a:bodyPr/>
                    <a:p>
                      <a:pPr algn="l" fontAlgn="ctr"/>
                      <a:r>
                        <a:rPr lang="en-US" altLang="zh-CN" sz="1200" b="1" i="0">
                          <a:solidFill>
                            <a:srgbClr val="000000"/>
                          </a:solidFill>
                          <a:latin typeface="等线" panose="02010600030101010101" charset="-122"/>
                          <a:ea typeface="等线" panose="02010600030101010101" charset="-122"/>
                        </a:rPr>
                        <a:t> </a:t>
                      </a:r>
                      <a:r>
                        <a:rPr lang="en-US" altLang="zh-CN" sz="1200" b="1" i="0">
                          <a:solidFill>
                            <a:srgbClr val="000000"/>
                          </a:solidFill>
                          <a:latin typeface="等线" panose="02010600030101010101" charset="-122"/>
                          <a:ea typeface="等线" panose="02010600030101010101" charset="-122"/>
                        </a:rPr>
                        <a:t>Body</a:t>
                      </a:r>
                      <a:r>
                        <a:rPr lang="en-US" altLang="zh-CN" sz="1200" b="1" i="0">
                          <a:solidFill>
                            <a:srgbClr val="000000"/>
                          </a:solidFill>
                          <a:latin typeface="等线" panose="02010600030101010101" charset="-122"/>
                          <a:ea typeface="等线" panose="02010600030101010101" charset="-122"/>
                        </a:rPr>
                        <a:t> </a:t>
                      </a:r>
                      <a:r>
                        <a:rPr lang="en-US" altLang="zh-CN" sz="1200" b="1" i="0">
                          <a:solidFill>
                            <a:srgbClr val="000000"/>
                          </a:solidFill>
                          <a:latin typeface="等线" panose="02010600030101010101" charset="-122"/>
                          <a:ea typeface="等线" panose="02010600030101010101" charset="-122"/>
                        </a:rPr>
                        <a:t>Material</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l" fontAlgn="ctr">
                        <a:buClrTx/>
                        <a:buSzTx/>
                        <a:buFontTx/>
                      </a:pPr>
                      <a:r>
                        <a:rPr lang="en-US" altLang="zh-CN" sz="1200" b="0" i="0">
                          <a:solidFill>
                            <a:srgbClr val="000000"/>
                          </a:solidFill>
                          <a:latin typeface="等线" panose="02010600030101010101" charset="-122"/>
                          <a:ea typeface="等线" panose="02010600030101010101" charset="-122"/>
                        </a:rPr>
                        <a:t>Metal &amp; Polypropylene (PP)</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r>
                        <a:rPr lang="en-US" altLang="zh-CN" sz="1200" b="1" i="0">
                          <a:solidFill>
                            <a:srgbClr val="22C55E"/>
                          </a:solidFill>
                          <a:latin typeface="等线" panose="02010600030101010101" charset="-122"/>
                          <a:ea typeface="等线" panose="02010600030101010101" charset="-122"/>
                        </a:rPr>
                        <a:t>✓</a:t>
                      </a:r>
                      <a:endParaRPr lang="en-US" altLang="zh-CN" sz="1200" b="1" i="0">
                        <a:solidFill>
                          <a:srgbClr val="22C55E"/>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gridSpan="2">
                  <a:txBody>
                    <a:bodyPr/>
                    <a:p>
                      <a:pPr algn="ctr" fontAlgn="ctr"/>
                      <a:r>
                        <a:rPr lang="en-US" altLang="zh-CN" sz="1200" b="0" i="0">
                          <a:solidFill>
                            <a:srgbClr val="000000"/>
                          </a:solidFill>
                          <a:latin typeface="等线" panose="02010600030101010101" charset="-122"/>
                          <a:ea typeface="等线" panose="02010600030101010101" charset="-122"/>
                        </a:rPr>
                        <a:t>Carton</a:t>
                      </a:r>
                      <a:r>
                        <a:rPr lang="en-US" altLang="zh-CN" sz="1200" b="0" i="0">
                          <a:solidFill>
                            <a:srgbClr val="000000"/>
                          </a:solidFill>
                          <a:latin typeface="等线" panose="02010600030101010101" charset="-122"/>
                          <a:ea typeface="等线" panose="02010600030101010101" charset="-122"/>
                        </a:rPr>
                        <a:t> </a:t>
                      </a:r>
                      <a:r>
                        <a:rPr lang="en-US" altLang="zh-CN" sz="1200" b="0" i="0">
                          <a:solidFill>
                            <a:srgbClr val="000000"/>
                          </a:solidFill>
                          <a:latin typeface="等线" panose="02010600030101010101" charset="-122"/>
                          <a:ea typeface="等线" panose="02010600030101010101" charset="-122"/>
                        </a:rPr>
                        <a:t>color</a:t>
                      </a:r>
                      <a:r>
                        <a:rPr lang="en-US" altLang="zh-CN" sz="1200" b="0" i="0">
                          <a:solidFill>
                            <a:srgbClr val="000000"/>
                          </a:solidFill>
                          <a:latin typeface="等线" panose="02010600030101010101" charset="-122"/>
                          <a:ea typeface="等线" panose="02010600030101010101" charset="-122"/>
                        </a:rPr>
                        <a:t> </a:t>
                      </a:r>
                      <a:r>
                        <a:rPr lang="en-US" altLang="zh-CN" sz="1200" b="0" i="0">
                          <a:solidFill>
                            <a:srgbClr val="000000"/>
                          </a:solidFill>
                          <a:latin typeface="等线" panose="02010600030101010101" charset="-122"/>
                          <a:ea typeface="等线" panose="02010600030101010101" charset="-122"/>
                        </a:rPr>
                        <a:t>is</a:t>
                      </a:r>
                      <a:r>
                        <a:rPr lang="en-US" altLang="zh-CN" sz="1200" b="0" i="0">
                          <a:solidFill>
                            <a:srgbClr val="000000"/>
                          </a:solidFill>
                          <a:latin typeface="等线" panose="02010600030101010101" charset="-122"/>
                          <a:ea typeface="等线" panose="02010600030101010101" charset="-122"/>
                        </a:rPr>
                        <a:t> </a:t>
                      </a:r>
                      <a:r>
                        <a:rPr lang="en-US" altLang="zh-CN" sz="1200" b="0" i="0">
                          <a:solidFill>
                            <a:srgbClr val="000000"/>
                          </a:solidFill>
                          <a:latin typeface="等线" panose="02010600030101010101" charset="-122"/>
                          <a:ea typeface="等线" panose="02010600030101010101" charset="-122"/>
                        </a:rPr>
                        <a:t>customizable</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hMerge="1">
                  <a:tcPr>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r>
              <a:tr h="554990">
                <a:tc>
                  <a:txBody>
                    <a:bodyPr/>
                    <a:p>
                      <a:pPr algn="ctr" fontAlgn="ctr"/>
                      <a:r>
                        <a:rPr lang="en-US" altLang="zh-CN" sz="1300" b="1" i="0">
                          <a:solidFill>
                            <a:srgbClr val="FFFFFF"/>
                          </a:solidFill>
                          <a:latin typeface="等线" panose="02010600030101010101" charset="-122"/>
                          <a:ea typeface="等线" panose="02010600030101010101" charset="-122"/>
                        </a:rPr>
                        <a:t>Packing</a:t>
                      </a:r>
                      <a:r>
                        <a:rPr lang="en-US" altLang="zh-CN" sz="1300" b="1" i="0">
                          <a:solidFill>
                            <a:srgbClr val="FFFFFF"/>
                          </a:solidFill>
                          <a:latin typeface="等线" panose="02010600030101010101" charset="-122"/>
                          <a:ea typeface="等线" panose="02010600030101010101" charset="-122"/>
                        </a:rPr>
                        <a:t> </a:t>
                      </a:r>
                      <a:r>
                        <a:rPr lang="en-US" altLang="zh-CN" sz="1300" b="1" i="0">
                          <a:solidFill>
                            <a:srgbClr val="FFFFFF"/>
                          </a:solidFill>
                          <a:latin typeface="等线" panose="02010600030101010101" charset="-122"/>
                          <a:ea typeface="等线" panose="02010600030101010101" charset="-122"/>
                        </a:rPr>
                        <a:t>Data</a:t>
                      </a:r>
                      <a:endParaRPr lang="en-US" altLang="zh-CN" sz="1300" b="1" i="0">
                        <a:solidFill>
                          <a:srgbClr val="FFFFFF"/>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1A365D"/>
                    </a:solidFill>
                  </a:tcPr>
                </a:tc>
                <a:tc>
                  <a:txBody>
                    <a:bodyPr/>
                    <a:p>
                      <a:pPr algn="l" fontAlgn="b"/>
                      <a:endParaRPr sz="1200" b="0" i="0">
                        <a:solidFill>
                          <a:srgbClr val="000000"/>
                        </a:solidFill>
                        <a:latin typeface="等线" panose="02010600030101010101" charset="-122"/>
                        <a:ea typeface="等线" panose="02010600030101010101" charset="-122"/>
                      </a:endParaRPr>
                    </a:p>
                  </a:txBody>
                  <a:tcPr marL="7937" marR="7937" marT="7937" marB="0" anchor="b"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1A365D"/>
                    </a:solidFill>
                  </a:tcPr>
                </a:tc>
                <a:tc gridSpan="3">
                  <a:txBody>
                    <a:bodyPr/>
                    <a:p>
                      <a:pPr algn="ctr" fontAlgn="ctr"/>
                      <a:r>
                        <a:rPr lang="en-US" altLang="zh-CN" sz="1300" b="1" i="0">
                          <a:solidFill>
                            <a:srgbClr val="FFFFFF"/>
                          </a:solidFill>
                          <a:latin typeface="等线" panose="02010600030101010101" charset="-122"/>
                          <a:ea typeface="等线" panose="02010600030101010101" charset="-122"/>
                        </a:rPr>
                        <a:t>Packing</a:t>
                      </a:r>
                      <a:r>
                        <a:rPr lang="en-US" altLang="zh-CN" sz="1300" b="1" i="0">
                          <a:solidFill>
                            <a:srgbClr val="FFFFFF"/>
                          </a:solidFill>
                          <a:latin typeface="等线" panose="02010600030101010101" charset="-122"/>
                          <a:ea typeface="等线" panose="02010600030101010101" charset="-122"/>
                        </a:rPr>
                        <a:t> </a:t>
                      </a:r>
                      <a:r>
                        <a:rPr lang="en-US" altLang="zh-CN" sz="1300" b="1" i="0">
                          <a:solidFill>
                            <a:srgbClr val="FFFFFF"/>
                          </a:solidFill>
                          <a:latin typeface="等线" panose="02010600030101010101" charset="-122"/>
                          <a:ea typeface="等线" panose="02010600030101010101" charset="-122"/>
                        </a:rPr>
                        <a:t>Quantity</a:t>
                      </a:r>
                      <a:r>
                        <a:rPr lang="zh-CN" altLang="en-US" sz="1300" b="1" i="0">
                          <a:solidFill>
                            <a:srgbClr val="FFFFFF"/>
                          </a:solidFill>
                          <a:latin typeface="等线" panose="02010600030101010101" charset="-122"/>
                          <a:ea typeface="等线" panose="02010600030101010101" charset="-122"/>
                        </a:rPr>
                        <a:t>（</a:t>
                      </a:r>
                      <a:r>
                        <a:rPr lang="en-US" altLang="zh-CN" sz="1300" b="1" i="0">
                          <a:solidFill>
                            <a:srgbClr val="FFFFFF"/>
                          </a:solidFill>
                          <a:latin typeface="等线" panose="02010600030101010101" charset="-122"/>
                          <a:ea typeface="等线" panose="02010600030101010101" charset="-122"/>
                        </a:rPr>
                        <a:t>pcs</a:t>
                      </a:r>
                      <a:r>
                        <a:rPr lang="en-US" altLang="zh-CN" sz="1300" b="1" i="0">
                          <a:solidFill>
                            <a:srgbClr val="FFFFFF"/>
                          </a:solidFill>
                          <a:latin typeface="等线" panose="02010600030101010101" charset="-122"/>
                          <a:ea typeface="等线" panose="02010600030101010101" charset="-122"/>
                        </a:rPr>
                        <a:t> </a:t>
                      </a:r>
                      <a:r>
                        <a:rPr lang="zh-CN" altLang="en-US" sz="1300" b="1" i="0">
                          <a:solidFill>
                            <a:srgbClr val="FFFFFF"/>
                          </a:solidFill>
                          <a:latin typeface="等线" panose="02010600030101010101" charset="-122"/>
                          <a:ea typeface="等线" panose="02010600030101010101" charset="-122"/>
                        </a:rPr>
                        <a:t>）</a:t>
                      </a:r>
                      <a:endParaRPr lang="zh-CN" altLang="en-US" sz="1300" b="1" i="0">
                        <a:solidFill>
                          <a:srgbClr val="FFFFFF"/>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1A365D"/>
                    </a:solidFill>
                  </a:tcPr>
                </a:tc>
                <a:tc hMerge="1">
                  <a:tcP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c hMerge="1">
                  <a:tcPr>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r>
              <a:tr h="554990">
                <a:tc>
                  <a:txBody>
                    <a:bodyPr/>
                    <a:p>
                      <a:pPr algn="ctr" fontAlgn="ctr"/>
                      <a:r>
                        <a:rPr lang="en-US" altLang="zh-CN" sz="1200" b="1" i="0">
                          <a:solidFill>
                            <a:srgbClr val="000000"/>
                          </a:solidFill>
                          <a:latin typeface="等线" panose="02010600030101010101" charset="-122"/>
                          <a:ea typeface="等线" panose="02010600030101010101" charset="-122"/>
                        </a:rPr>
                        <a:t>Specifications</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r>
                        <a:rPr lang="en-US" altLang="zh-CN" sz="1200" b="1" i="0">
                          <a:solidFill>
                            <a:srgbClr val="000000"/>
                          </a:solidFill>
                          <a:latin typeface="等线" panose="02010600030101010101" charset="-122"/>
                          <a:ea typeface="等线" panose="02010600030101010101" charset="-122"/>
                        </a:rPr>
                        <a:t>G.W</a:t>
                      </a:r>
                      <a:r>
                        <a:rPr lang="en-US" altLang="zh-CN" sz="1200" b="1" i="0">
                          <a:solidFill>
                            <a:srgbClr val="000000"/>
                          </a:solidFill>
                          <a:latin typeface="等线" panose="02010600030101010101" charset="-122"/>
                          <a:ea typeface="等线" panose="02010600030101010101" charset="-122"/>
                        </a:rPr>
                        <a:t> </a:t>
                      </a:r>
                      <a:r>
                        <a:rPr lang="en-US" altLang="zh-CN" sz="1200" b="1" i="0">
                          <a:solidFill>
                            <a:srgbClr val="000000"/>
                          </a:solidFill>
                          <a:latin typeface="等线" panose="02010600030101010101" charset="-122"/>
                          <a:ea typeface="等线" panose="02010600030101010101" charset="-122"/>
                        </a:rPr>
                        <a:t>/N.W(KG)</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r>
                        <a:rPr lang="en-US" altLang="zh-CN" sz="1200" b="1" i="0">
                          <a:solidFill>
                            <a:srgbClr val="000000"/>
                          </a:solidFill>
                          <a:latin typeface="等线" panose="02010600030101010101" charset="-122"/>
                          <a:ea typeface="等线" panose="02010600030101010101" charset="-122"/>
                        </a:rPr>
                        <a:t>20GP</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r>
                        <a:rPr lang="en-US" altLang="zh-CN" sz="1200" b="1" i="0">
                          <a:solidFill>
                            <a:srgbClr val="000000"/>
                          </a:solidFill>
                          <a:latin typeface="等线" panose="02010600030101010101" charset="-122"/>
                          <a:ea typeface="等线" panose="02010600030101010101" charset="-122"/>
                        </a:rPr>
                        <a:t>40GP</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r>
                        <a:rPr lang="en-US" altLang="zh-CN" sz="1200" b="1" i="0">
                          <a:solidFill>
                            <a:srgbClr val="000000"/>
                          </a:solidFill>
                          <a:latin typeface="等线" panose="02010600030101010101" charset="-122"/>
                          <a:ea typeface="等线" panose="02010600030101010101" charset="-122"/>
                        </a:rPr>
                        <a:t>40HQ</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r>
              <a:tr h="555625">
                <a:tc>
                  <a:txBody>
                    <a:bodyPr/>
                    <a:p>
                      <a:pPr algn="ctr" fontAlgn="ctr"/>
                      <a:r>
                        <a:rPr lang="en-US" altLang="zh-CN" sz="1200" b="0" i="0">
                          <a:solidFill>
                            <a:srgbClr val="000000"/>
                          </a:solidFill>
                          <a:latin typeface="等线" panose="02010600030101010101" charset="-122"/>
                          <a:ea typeface="等线" panose="02010600030101010101" charset="-122"/>
                        </a:rPr>
                        <a:t>NTC-1805D</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r>
                        <a:rPr lang="en-US" altLang="zh-CN" sz="1400" b="0" i="0">
                          <a:solidFill>
                            <a:srgbClr val="000000"/>
                          </a:solidFill>
                          <a:latin typeface="等线" panose="02010600030101010101" charset="-122"/>
                          <a:ea typeface="等线" panose="02010600030101010101" charset="-122"/>
                        </a:rPr>
                        <a:t>1.7/1.2</a:t>
                      </a:r>
                      <a:endParaRPr lang="en-US" altLang="zh-CN" sz="14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r>
                        <a:rPr lang="en-US" altLang="zh-CN" sz="1100" b="0" i="0">
                          <a:solidFill>
                            <a:srgbClr val="000000"/>
                          </a:solidFill>
                          <a:latin typeface="等线" panose="02010600030101010101" charset="-122"/>
                          <a:ea typeface="等线" panose="02010600030101010101" charset="-122"/>
                        </a:rPr>
                        <a:t>2397</a:t>
                      </a:r>
                      <a:r>
                        <a:rPr lang="en-US" altLang="zh-CN" sz="1100" b="0" i="0">
                          <a:solidFill>
                            <a:srgbClr val="000000"/>
                          </a:solidFill>
                          <a:latin typeface="等线" panose="02010600030101010101" charset="-122"/>
                          <a:ea typeface="等线" panose="02010600030101010101" charset="-122"/>
                        </a:rPr>
                        <a:t> </a:t>
                      </a:r>
                      <a:endParaRPr lang="en-US" altLang="zh-CN" sz="11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noFill/>
                  </a:tcPr>
                </a:tc>
                <a:tc>
                  <a:txBody>
                    <a:bodyPr/>
                    <a:p>
                      <a:pPr algn="ctr" fontAlgn="ctr"/>
                      <a:r>
                        <a:rPr lang="en-US" altLang="zh-CN" sz="1100" b="0" i="0">
                          <a:solidFill>
                            <a:srgbClr val="000000"/>
                          </a:solidFill>
                          <a:latin typeface="等线" panose="02010600030101010101" charset="-122"/>
                          <a:ea typeface="等线" panose="02010600030101010101" charset="-122"/>
                        </a:rPr>
                        <a:t>5273</a:t>
                      </a:r>
                      <a:r>
                        <a:rPr lang="en-US" altLang="zh-CN" sz="1100" b="0" i="0">
                          <a:solidFill>
                            <a:srgbClr val="000000"/>
                          </a:solidFill>
                          <a:latin typeface="等线" panose="02010600030101010101" charset="-122"/>
                          <a:ea typeface="等线" panose="02010600030101010101" charset="-122"/>
                        </a:rPr>
                        <a:t> </a:t>
                      </a:r>
                      <a:endParaRPr lang="en-US" altLang="zh-CN" sz="11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noFill/>
                  </a:tcPr>
                </a:tc>
                <a:tc>
                  <a:txBody>
                    <a:bodyPr/>
                    <a:p>
                      <a:pPr algn="ctr" fontAlgn="ctr"/>
                      <a:r>
                        <a:rPr lang="en-US" altLang="zh-CN" sz="1100" b="0" i="0">
                          <a:solidFill>
                            <a:srgbClr val="000000"/>
                          </a:solidFill>
                          <a:latin typeface="等线" panose="02010600030101010101" charset="-122"/>
                          <a:ea typeface="等线" panose="02010600030101010101" charset="-122"/>
                        </a:rPr>
                        <a:t>6519</a:t>
                      </a:r>
                      <a:r>
                        <a:rPr lang="en-US" altLang="zh-CN" sz="1100" b="0" i="0">
                          <a:solidFill>
                            <a:srgbClr val="000000"/>
                          </a:solidFill>
                          <a:latin typeface="等线" panose="02010600030101010101" charset="-122"/>
                          <a:ea typeface="等线" panose="02010600030101010101" charset="-122"/>
                        </a:rPr>
                        <a:t> </a:t>
                      </a:r>
                      <a:endParaRPr lang="en-US" altLang="zh-CN" sz="11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noFill/>
                  </a:tcPr>
                </a:tc>
              </a:tr>
            </a:tbl>
          </a:graphicData>
        </a:graphic>
      </p:graphicFrame>
      <p:pic>
        <p:nvPicPr>
          <p:cNvPr id="2" name="图片 1"/>
          <p:cNvPicPr>
            <a:picLocks noChangeAspect="1"/>
          </p:cNvPicPr>
          <p:nvPr/>
        </p:nvPicPr>
        <p:blipFill>
          <a:blip r:embed="rId1"/>
          <a:stretch>
            <a:fillRect/>
          </a:stretch>
        </p:blipFill>
        <p:spPr>
          <a:xfrm>
            <a:off x="7194550" y="967105"/>
            <a:ext cx="4896485" cy="4896485"/>
          </a:xfrm>
          <a:prstGeom prst="rect">
            <a:avLst/>
          </a:prstGeom>
        </p:spPr>
      </p:pic>
    </p:spTree>
    <p:custDataLst>
      <p:tags r:id="rId2"/>
    </p:custData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表格 5"/>
          <p:cNvGraphicFramePr/>
          <p:nvPr/>
        </p:nvGraphicFramePr>
        <p:xfrm>
          <a:off x="0" y="0"/>
          <a:ext cx="7352030" cy="6290945"/>
        </p:xfrm>
        <a:graphic>
          <a:graphicData uri="http://schemas.openxmlformats.org/drawingml/2006/table">
            <a:tbl>
              <a:tblPr/>
              <a:tblGrid>
                <a:gridCol w="1398905"/>
                <a:gridCol w="2141220"/>
                <a:gridCol w="1183005"/>
                <a:gridCol w="650875"/>
                <a:gridCol w="1978025"/>
              </a:tblGrid>
              <a:tr h="1055370">
                <a:tc gridSpan="5">
                  <a:txBody>
                    <a:bodyPr/>
                    <a:p>
                      <a:pPr algn="ctr" fontAlgn="ctr"/>
                      <a:r>
                        <a:rPr lang="en-US" altLang="zh-CN" sz="1700" b="1" i="0">
                          <a:solidFill>
                            <a:srgbClr val="000000"/>
                          </a:solidFill>
                          <a:latin typeface="等线" panose="02010600030101010101" charset="-122"/>
                          <a:ea typeface="等线" panose="02010600030101010101" charset="-122"/>
                        </a:rPr>
                        <a:t>Specifications</a:t>
                      </a:r>
                      <a:r>
                        <a:rPr lang="zh-CN" altLang="en-US" sz="1700" b="1" i="0">
                          <a:solidFill>
                            <a:srgbClr val="000000"/>
                          </a:solidFill>
                          <a:latin typeface="等线" panose="02010600030101010101" charset="-122"/>
                          <a:ea typeface="等线" panose="02010600030101010101" charset="-122"/>
                        </a:rPr>
                        <a:t>：</a:t>
                      </a:r>
                      <a:r>
                        <a:rPr lang="en-US" altLang="zh-CN" sz="1700" b="1" i="0">
                          <a:solidFill>
                            <a:srgbClr val="000000"/>
                          </a:solidFill>
                          <a:latin typeface="等线" panose="02010600030101010101" charset="-122"/>
                          <a:ea typeface="等线" panose="02010600030101010101" charset="-122"/>
                        </a:rPr>
                        <a:t>NTC-185</a:t>
                      </a:r>
                      <a:r>
                        <a:rPr lang="zh-CN" altLang="en-US" sz="1700" b="1" i="0">
                          <a:solidFill>
                            <a:srgbClr val="000000"/>
                          </a:solidFill>
                          <a:latin typeface="等线" panose="02010600030101010101" charset="-122"/>
                          <a:ea typeface="等线" panose="02010600030101010101" charset="-122"/>
                        </a:rPr>
                        <a:t>（</a:t>
                      </a:r>
                      <a:r>
                        <a:rPr lang="en-US" altLang="zh-CN" sz="1700" b="1" i="0">
                          <a:solidFill>
                            <a:srgbClr val="000000"/>
                          </a:solidFill>
                          <a:latin typeface="等线" panose="02010600030101010101" charset="-122"/>
                          <a:ea typeface="等线" panose="02010600030101010101" charset="-122"/>
                        </a:rPr>
                        <a:t>Customizable</a:t>
                      </a:r>
                      <a:r>
                        <a:rPr lang="zh-CN" altLang="en-US" sz="1700" b="1" i="0">
                          <a:solidFill>
                            <a:srgbClr val="000000"/>
                          </a:solidFill>
                          <a:latin typeface="等线" panose="02010600030101010101" charset="-122"/>
                          <a:ea typeface="等线" panose="02010600030101010101" charset="-122"/>
                        </a:rPr>
                        <a:t>）</a:t>
                      </a:r>
                      <a:endParaRPr lang="zh-CN" altLang="en-US" sz="1700" b="1" i="0">
                        <a:solidFill>
                          <a:srgbClr val="000000"/>
                        </a:solidFill>
                        <a:latin typeface="等线" panose="02010600030101010101" charset="-122"/>
                        <a:ea typeface="等线" panose="02010600030101010101" charset="-122"/>
                      </a:endParaRPr>
                    </a:p>
                  </a:txBody>
                  <a:tcPr marL="7937" marR="7937" marT="7937" marB="0" anchor="ctr" anchorCtr="0">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solidFill>
                      <a:srgbClr val="FFFFFF"/>
                    </a:solidFill>
                  </a:tcPr>
                </a:tc>
                <a:tc hMerge="1">
                  <a:tcP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tcPr>
                </a:tc>
                <a:tc hMerge="1">
                  <a:tcP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tcPr>
                </a:tc>
                <a:tc hMerge="1">
                  <a:tcP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tcPr>
                </a:tc>
                <a:tc hMerge="1">
                  <a:tcPr>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tcPr>
                </a:tc>
              </a:tr>
              <a:tr h="403860">
                <a:tc gridSpan="2">
                  <a:txBody>
                    <a:bodyPr/>
                    <a:p>
                      <a:pPr algn="ctr" fontAlgn="ctr"/>
                      <a:r>
                        <a:rPr lang="en-US" altLang="zh-CN" sz="1100" b="1" i="0">
                          <a:solidFill>
                            <a:srgbClr val="FFFFFF"/>
                          </a:solidFill>
                          <a:latin typeface="等线" panose="02010600030101010101" charset="-122"/>
                          <a:ea typeface="等线" panose="02010600030101010101" charset="-122"/>
                        </a:rPr>
                        <a:t>Product Specifications</a:t>
                      </a:r>
                      <a:endParaRPr lang="en-US" altLang="zh-CN" sz="1100" b="1" i="0">
                        <a:solidFill>
                          <a:srgbClr val="FFFFFF"/>
                        </a:solidFill>
                        <a:latin typeface="等线" panose="02010600030101010101" charset="-122"/>
                        <a:ea typeface="等线" panose="02010600030101010101" charset="-122"/>
                      </a:endParaRPr>
                    </a:p>
                  </a:txBody>
                  <a:tcPr marL="7937" marR="7937" marT="7937" marB="0" anchor="ctr" anchorCtr="0">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solidFill>
                      <a:srgbClr val="1A365D"/>
                    </a:solidFill>
                  </a:tcPr>
                </a:tc>
                <a:tc hMerge="1">
                  <a:tcPr>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tcPr>
                </a:tc>
                <a:tc>
                  <a:txBody>
                    <a:bodyPr/>
                    <a:p>
                      <a:pPr algn="l" fontAlgn="ctr"/>
                      <a:r>
                        <a:rPr lang="en-US" altLang="zh-CN" sz="1100" b="1" i="0">
                          <a:solidFill>
                            <a:srgbClr val="FFFFFF"/>
                          </a:solidFill>
                          <a:latin typeface="等线" panose="02010600030101010101" charset="-122"/>
                          <a:ea typeface="等线" panose="02010600030101010101" charset="-122"/>
                        </a:rPr>
                        <a:t>Customizable</a:t>
                      </a:r>
                      <a:endParaRPr lang="en-US" altLang="zh-CN" sz="1100" b="1" i="0">
                        <a:solidFill>
                          <a:srgbClr val="FFFFFF"/>
                        </a:solidFill>
                        <a:latin typeface="等线" panose="02010600030101010101" charset="-122"/>
                        <a:ea typeface="等线" panose="02010600030101010101" charset="-122"/>
                      </a:endParaRPr>
                    </a:p>
                  </a:txBody>
                  <a:tcPr marL="7937" marR="7937" marT="7937" marB="0" anchor="ctr" anchorCtr="0">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solidFill>
                      <a:srgbClr val="1A365D"/>
                    </a:solidFill>
                  </a:tcPr>
                </a:tc>
                <a:tc gridSpan="2">
                  <a:txBody>
                    <a:bodyPr/>
                    <a:p>
                      <a:pPr algn="ctr" fontAlgn="ctr"/>
                      <a:r>
                        <a:rPr lang="en-US" altLang="zh-CN" sz="1100" b="1" i="0">
                          <a:solidFill>
                            <a:srgbClr val="FFFFFF"/>
                          </a:solidFill>
                          <a:latin typeface="等线" panose="02010600030101010101" charset="-122"/>
                          <a:ea typeface="等线" panose="02010600030101010101" charset="-122"/>
                        </a:rPr>
                        <a:t>Product Selling Points</a:t>
                      </a:r>
                      <a:endParaRPr lang="en-US" altLang="zh-CN" sz="1100" b="1" i="0">
                        <a:solidFill>
                          <a:srgbClr val="FFFFFF"/>
                        </a:solidFill>
                        <a:latin typeface="等线" panose="02010600030101010101" charset="-122"/>
                        <a:ea typeface="等线" panose="02010600030101010101" charset="-122"/>
                      </a:endParaRPr>
                    </a:p>
                  </a:txBody>
                  <a:tcPr marL="7937" marR="7937" marT="7937" marB="0" anchor="ctr" anchorCtr="0">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solidFill>
                      <a:srgbClr val="1A365D"/>
                    </a:solidFill>
                  </a:tcPr>
                </a:tc>
                <a:tc hMerge="1">
                  <a:tcPr>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tcPr>
                </a:tc>
              </a:tr>
              <a:tr h="361315">
                <a:tc>
                  <a:txBody>
                    <a:bodyPr/>
                    <a:p>
                      <a:pPr algn="l" fontAlgn="ctr"/>
                      <a:r>
                        <a:rPr lang="en-US" altLang="zh-CN" sz="1200" b="1" i="0">
                          <a:solidFill>
                            <a:srgbClr val="000000"/>
                          </a:solidFill>
                          <a:latin typeface="等线" panose="02010600030101010101" charset="-122"/>
                          <a:ea typeface="等线" panose="02010600030101010101" charset="-122"/>
                        </a:rPr>
                        <a:t> Rated Voltage</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solidFill>
                      <a:srgbClr val="FFFFFF"/>
                    </a:solidFill>
                  </a:tcPr>
                </a:tc>
                <a:tc>
                  <a:txBody>
                    <a:bodyPr/>
                    <a:p>
                      <a:pPr algn="l" fontAlgn="ctr">
                        <a:buClrTx/>
                        <a:buSzTx/>
                        <a:buFontTx/>
                      </a:pPr>
                      <a:r>
                        <a:rPr lang="en-US" altLang="zh-CN" sz="1200" b="0" i="0">
                          <a:solidFill>
                            <a:srgbClr val="000000"/>
                          </a:solidFill>
                          <a:latin typeface="等线" panose="02010600030101010101" charset="-122"/>
                          <a:ea typeface="等线" panose="02010600030101010101" charset="-122"/>
                        </a:rPr>
                        <a:t>220V~50Hz</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solidFill>
                      <a:srgbClr val="FFFFFF"/>
                    </a:solidFill>
                  </a:tcPr>
                </a:tc>
                <a:tc>
                  <a:txBody>
                    <a:bodyPr/>
                    <a:p>
                      <a:pPr algn="ctr" fontAlgn="ctr"/>
                      <a:r>
                        <a:rPr lang="en-US" altLang="zh-CN" sz="1000" b="1" i="0">
                          <a:solidFill>
                            <a:srgbClr val="22C55E"/>
                          </a:solidFill>
                          <a:latin typeface="等线" panose="02010600030101010101" charset="-122"/>
                          <a:ea typeface="等线" panose="02010600030101010101" charset="-122"/>
                        </a:rPr>
                        <a:t>✓</a:t>
                      </a:r>
                      <a:endParaRPr lang="en-US" altLang="zh-CN" sz="1000" b="1" i="0">
                        <a:solidFill>
                          <a:srgbClr val="22C55E"/>
                        </a:solidFill>
                        <a:latin typeface="等线" panose="02010600030101010101" charset="-122"/>
                        <a:ea typeface="等线" panose="02010600030101010101" charset="-122"/>
                      </a:endParaRPr>
                    </a:p>
                  </a:txBody>
                  <a:tcPr marL="7937" marR="7937" marT="7937" marB="0" anchor="ctr" anchorCtr="0">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solidFill>
                      <a:srgbClr val="FFFFFF"/>
                    </a:solidFill>
                  </a:tcPr>
                </a:tc>
                <a:tc gridSpan="2">
                  <a:txBody>
                    <a:bodyPr/>
                    <a:p>
                      <a:pPr algn="ctr" fontAlgn="ctr">
                        <a:buClrTx/>
                        <a:buSzTx/>
                        <a:buFontTx/>
                      </a:pPr>
                      <a:r>
                        <a:rPr lang="en-US" altLang="zh-CN" sz="1200" b="0" i="0">
                          <a:solidFill>
                            <a:srgbClr val="000000"/>
                          </a:solidFill>
                          <a:latin typeface="等线" panose="02010600030101010101" charset="-122"/>
                          <a:ea typeface="等线" panose="02010600030101010101" charset="-122"/>
                        </a:rPr>
                        <a:t>3-speed rotary knob control</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solidFill>
                      <a:srgbClr val="FFFFFF"/>
                    </a:solidFill>
                  </a:tcPr>
                </a:tc>
                <a:tc hMerge="1">
                  <a:tcPr>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tcPr>
                </a:tc>
              </a:tr>
              <a:tr h="359410">
                <a:tc>
                  <a:txBody>
                    <a:bodyPr/>
                    <a:p>
                      <a:pPr algn="l" fontAlgn="ctr"/>
                      <a:r>
                        <a:rPr lang="en-US" altLang="zh-CN" sz="1200" b="1" i="0">
                          <a:solidFill>
                            <a:srgbClr val="000000"/>
                          </a:solidFill>
                          <a:latin typeface="等线" panose="02010600030101010101" charset="-122"/>
                          <a:ea typeface="等线" panose="02010600030101010101" charset="-122"/>
                        </a:rPr>
                        <a:t> Rated Power</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solidFill>
                      <a:srgbClr val="FFFFFF"/>
                    </a:solidFill>
                  </a:tcPr>
                </a:tc>
                <a:tc>
                  <a:txBody>
                    <a:bodyPr/>
                    <a:p>
                      <a:pPr algn="l" fontAlgn="ctr">
                        <a:buClrTx/>
                        <a:buSzTx/>
                        <a:buFontTx/>
                      </a:pPr>
                      <a:r>
                        <a:rPr lang="en-US" altLang="zh-CN" sz="1200" b="0" i="0">
                          <a:solidFill>
                            <a:srgbClr val="000000"/>
                          </a:solidFill>
                          <a:latin typeface="等线" panose="02010600030101010101" charset="-122"/>
                          <a:ea typeface="等线" panose="02010600030101010101" charset="-122"/>
                        </a:rPr>
                        <a:t>2000W</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solidFill>
                      <a:srgbClr val="FFFFFF"/>
                    </a:solidFill>
                  </a:tcPr>
                </a:tc>
                <a:tc>
                  <a:txBody>
                    <a:bodyPr/>
                    <a:p>
                      <a:pPr algn="ctr" fontAlgn="ctr"/>
                      <a:r>
                        <a:rPr lang="en-US" altLang="zh-CN" sz="1000" b="1" i="0">
                          <a:solidFill>
                            <a:srgbClr val="22C55E"/>
                          </a:solidFill>
                          <a:latin typeface="等线" panose="02010600030101010101" charset="-122"/>
                          <a:ea typeface="等线" panose="02010600030101010101" charset="-122"/>
                        </a:rPr>
                        <a:t>✓</a:t>
                      </a:r>
                      <a:endParaRPr lang="en-US" altLang="zh-CN" sz="1000" b="1" i="0">
                        <a:solidFill>
                          <a:srgbClr val="22C55E"/>
                        </a:solidFill>
                        <a:latin typeface="等线" panose="02010600030101010101" charset="-122"/>
                        <a:ea typeface="等线" panose="02010600030101010101" charset="-122"/>
                      </a:endParaRPr>
                    </a:p>
                  </a:txBody>
                  <a:tcPr marL="7937" marR="7937" marT="7937" marB="0" anchor="ctr" anchorCtr="0">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solidFill>
                      <a:srgbClr val="FFFFFF"/>
                    </a:solidFill>
                  </a:tcPr>
                </a:tc>
                <a:tc gridSpan="2">
                  <a:txBody>
                    <a:bodyPr/>
                    <a:p>
                      <a:pPr algn="ctr" fontAlgn="ctr">
                        <a:buClrTx/>
                        <a:buSzTx/>
                        <a:buFontTx/>
                      </a:pPr>
                      <a:r>
                        <a:rPr lang="en-US" altLang="zh-CN" sz="1200" b="0" i="0">
                          <a:solidFill>
                            <a:srgbClr val="000000"/>
                          </a:solidFill>
                          <a:latin typeface="等线" panose="02010600030101010101" charset="-122"/>
                          <a:ea typeface="等线" panose="02010600030101010101" charset="-122"/>
                        </a:rPr>
                        <a:t>Tip-over Protection</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solidFill>
                      <a:srgbClr val="FFFFFF"/>
                    </a:solidFill>
                  </a:tcPr>
                </a:tc>
                <a:tc hMerge="1">
                  <a:tcPr>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tcPr>
                </a:tc>
              </a:tr>
              <a:tr h="361315">
                <a:tc>
                  <a:txBody>
                    <a:bodyPr/>
                    <a:p>
                      <a:pPr algn="l" fontAlgn="ctr"/>
                      <a:r>
                        <a:rPr lang="en-US" altLang="zh-CN" sz="1200" b="1" i="0">
                          <a:solidFill>
                            <a:srgbClr val="000000"/>
                          </a:solidFill>
                          <a:latin typeface="等线" panose="02010600030101010101" charset="-122"/>
                          <a:ea typeface="等线" panose="02010600030101010101" charset="-122"/>
                        </a:rPr>
                        <a:t> Heating Element</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noFill/>
                  </a:tcPr>
                </a:tc>
                <a:tc>
                  <a:txBody>
                    <a:bodyPr/>
                    <a:p>
                      <a:pPr algn="l" fontAlgn="ctr">
                        <a:buClrTx/>
                        <a:buSzTx/>
                        <a:buFontTx/>
                      </a:pPr>
                      <a:r>
                        <a:rPr lang="en-US" altLang="zh-CN" sz="1200" b="0" i="0">
                          <a:solidFill>
                            <a:srgbClr val="000000"/>
                          </a:solidFill>
                          <a:latin typeface="等线" panose="02010600030101010101" charset="-122"/>
                          <a:ea typeface="等线" panose="02010600030101010101" charset="-122"/>
                        </a:rPr>
                        <a:t>PTC Ceramic (Graphene)</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1270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noFill/>
                  </a:tcPr>
                </a:tc>
                <a:tc>
                  <a:txBody>
                    <a:bodyPr/>
                    <a:p>
                      <a:pPr algn="l" fontAlgn="ctr"/>
                      <a:endParaRPr sz="10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noFill/>
                  </a:tcPr>
                </a:tc>
                <a:tc gridSpan="2">
                  <a:txBody>
                    <a:bodyPr/>
                    <a:p>
                      <a:pPr algn="ctr" fontAlgn="ctr">
                        <a:buClrTx/>
                        <a:buSzTx/>
                        <a:buFontTx/>
                      </a:pPr>
                      <a:r>
                        <a:rPr lang="en-US" altLang="zh-CN" sz="1200" b="0" i="0">
                          <a:solidFill>
                            <a:srgbClr val="000000"/>
                          </a:solidFill>
                          <a:latin typeface="等线" panose="02010600030101010101" charset="-122"/>
                          <a:ea typeface="等线" panose="02010600030101010101" charset="-122"/>
                        </a:rPr>
                        <a:t>Overheat Protection</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solidFill>
                      <a:srgbClr val="FFFFFF"/>
                    </a:solidFill>
                  </a:tcPr>
                </a:tc>
                <a:tc hMerge="1">
                  <a:tcPr>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tcPr>
                </a:tc>
              </a:tr>
              <a:tr h="360680">
                <a:tc>
                  <a:txBody>
                    <a:bodyPr/>
                    <a:p>
                      <a:pPr algn="l" fontAlgn="ctr"/>
                      <a:r>
                        <a:rPr lang="en-US" altLang="zh-CN" sz="1200" b="1" i="0">
                          <a:solidFill>
                            <a:srgbClr val="000000"/>
                          </a:solidFill>
                          <a:latin typeface="等线" panose="02010600030101010101" charset="-122"/>
                          <a:ea typeface="等线" panose="02010600030101010101" charset="-122"/>
                        </a:rPr>
                        <a:t> Product Size</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solidFill>
                      <a:srgbClr val="FFFFFF"/>
                    </a:solidFill>
                  </a:tcPr>
                </a:tc>
                <a:tc>
                  <a:txBody>
                    <a:bodyPr/>
                    <a:p>
                      <a:pPr algn="l" fontAlgn="ctr">
                        <a:buClrTx/>
                        <a:buSzTx/>
                        <a:buFontTx/>
                      </a:pPr>
                      <a:r>
                        <a:rPr lang="en-US" altLang="zh-CN" sz="1200" b="0" i="0">
                          <a:solidFill>
                            <a:srgbClr val="000000"/>
                          </a:solidFill>
                          <a:latin typeface="等线" panose="02010600030101010101" charset="-122"/>
                          <a:ea typeface="等线" panose="02010600030101010101" charset="-122"/>
                        </a:rPr>
                        <a:t>205*247*328 mm</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solidFill>
                      <a:srgbClr val="FFFFFF"/>
                    </a:solidFill>
                  </a:tcPr>
                </a:tc>
                <a:tc>
                  <a:txBody>
                    <a:bodyPr/>
                    <a:p>
                      <a:pPr algn="l" fontAlgn="b"/>
                      <a:endParaRPr sz="1000" b="0" i="0">
                        <a:solidFill>
                          <a:srgbClr val="000000"/>
                        </a:solidFill>
                        <a:latin typeface="等线" panose="02010600030101010101" charset="-122"/>
                        <a:ea typeface="等线" panose="02010600030101010101" charset="-122"/>
                      </a:endParaRPr>
                    </a:p>
                  </a:txBody>
                  <a:tcPr marL="7937" marR="7937" marT="7937" marB="0" anchor="b" anchorCtr="0">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solidFill>
                      <a:srgbClr val="FFFFFF"/>
                    </a:solidFill>
                  </a:tcPr>
                </a:tc>
                <a:tc gridSpan="2">
                  <a:txBody>
                    <a:bodyPr/>
                    <a:p>
                      <a:pPr algn="ctr" fontAlgn="ctr">
                        <a:buClrTx/>
                        <a:buSzTx/>
                        <a:buFontTx/>
                      </a:pPr>
                      <a:r>
                        <a:rPr lang="en-US" altLang="zh-CN" sz="1200" b="0" i="0">
                          <a:solidFill>
                            <a:srgbClr val="000000"/>
                          </a:solidFill>
                          <a:latin typeface="等线" panose="02010600030101010101" charset="-122"/>
                          <a:ea typeface="等线" panose="02010600030101010101" charset="-122"/>
                        </a:rPr>
                        <a:t>quiet operation</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solidFill>
                      <a:srgbClr val="FFFFFF"/>
                    </a:solidFill>
                  </a:tcPr>
                </a:tc>
                <a:tc hMerge="1">
                  <a:tcPr>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tcPr>
                </a:tc>
              </a:tr>
              <a:tr h="360045">
                <a:tc>
                  <a:txBody>
                    <a:bodyPr/>
                    <a:p>
                      <a:pPr algn="l" fontAlgn="ctr"/>
                      <a:r>
                        <a:rPr lang="en-US" altLang="zh-CN" sz="1200" b="1" i="0">
                          <a:solidFill>
                            <a:srgbClr val="000000"/>
                          </a:solidFill>
                          <a:latin typeface="等线" panose="02010600030101010101" charset="-122"/>
                          <a:ea typeface="等线" panose="02010600030101010101" charset="-122"/>
                        </a:rPr>
                        <a:t> Carton Size</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solidFill>
                      <a:srgbClr val="FFFFFF"/>
                    </a:solidFill>
                  </a:tcPr>
                </a:tc>
                <a:tc>
                  <a:txBody>
                    <a:bodyPr/>
                    <a:p>
                      <a:pPr algn="l" fontAlgn="ctr">
                        <a:buClrTx/>
                        <a:buSzTx/>
                        <a:buFontTx/>
                      </a:pPr>
                      <a:r>
                        <a:rPr lang="en-US" altLang="zh-CN" sz="1200" b="0" i="0">
                          <a:solidFill>
                            <a:srgbClr val="000000"/>
                          </a:solidFill>
                          <a:latin typeface="等线" panose="02010600030101010101" charset="-122"/>
                          <a:ea typeface="等线" panose="02010600030101010101" charset="-122"/>
                        </a:rPr>
                        <a:t>260*235*360 mm</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solidFill>
                      <a:srgbClr val="FFFFFF"/>
                    </a:solidFill>
                  </a:tcPr>
                </a:tc>
                <a:tc>
                  <a:txBody>
                    <a:bodyPr/>
                    <a:p>
                      <a:pPr algn="l" fontAlgn="b"/>
                      <a:endParaRPr sz="1000" b="0" i="0">
                        <a:solidFill>
                          <a:srgbClr val="000000"/>
                        </a:solidFill>
                        <a:latin typeface="等线" panose="02010600030101010101" charset="-122"/>
                        <a:ea typeface="等线" panose="02010600030101010101" charset="-122"/>
                      </a:endParaRPr>
                    </a:p>
                  </a:txBody>
                  <a:tcPr marL="7937" marR="7937" marT="7937" marB="0" anchor="b" anchorCtr="0">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solidFill>
                      <a:srgbClr val="FFFFFF"/>
                    </a:solidFill>
                  </a:tcPr>
                </a:tc>
                <a:tc gridSpan="2">
                  <a:txBody>
                    <a:bodyPr/>
                    <a:p>
                      <a:pPr algn="ctr" fontAlgn="ctr">
                        <a:buClrTx/>
                        <a:buSzTx/>
                        <a:buFontTx/>
                      </a:pPr>
                      <a:r>
                        <a:rPr lang="en-US" altLang="zh-CN" sz="1200" b="0" i="0">
                          <a:solidFill>
                            <a:srgbClr val="000000"/>
                          </a:solidFill>
                          <a:latin typeface="等线" panose="02010600030101010101" charset="-122"/>
                          <a:ea typeface="等线" panose="02010600030101010101" charset="-122"/>
                        </a:rPr>
                        <a:t>Wide-Angle Oscillation</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solidFill>
                      <a:srgbClr val="FFFFFF"/>
                    </a:solidFill>
                  </a:tcPr>
                </a:tc>
                <a:tc hMerge="1">
                  <a:tcPr>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tcPr>
                </a:tc>
              </a:tr>
              <a:tr h="360680">
                <a:tc>
                  <a:txBody>
                    <a:bodyPr/>
                    <a:p>
                      <a:pPr algn="l" fontAlgn="ctr"/>
                      <a:r>
                        <a:rPr lang="en-US" altLang="zh-CN" sz="1200" b="1" i="0">
                          <a:solidFill>
                            <a:srgbClr val="000000"/>
                          </a:solidFill>
                          <a:latin typeface="等线" panose="02010600030101010101" charset="-122"/>
                          <a:ea typeface="等线" panose="02010600030101010101" charset="-122"/>
                        </a:rPr>
                        <a:t> Control Mode</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solidFill>
                      <a:srgbClr val="FFFFFF"/>
                    </a:solidFill>
                  </a:tcPr>
                </a:tc>
                <a:tc>
                  <a:txBody>
                    <a:bodyPr/>
                    <a:p>
                      <a:pPr algn="l" fontAlgn="ctr">
                        <a:buClrTx/>
                        <a:buSzTx/>
                        <a:buFontTx/>
                      </a:pPr>
                      <a:r>
                        <a:rPr lang="en-US" altLang="zh-CN" sz="1200" b="0" i="0">
                          <a:solidFill>
                            <a:srgbClr val="000000"/>
                          </a:solidFill>
                          <a:latin typeface="等线" panose="02010600030101010101" charset="-122"/>
                          <a:ea typeface="等线" panose="02010600030101010101" charset="-122"/>
                        </a:rPr>
                        <a:t>Rotary Knob Control</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solidFill>
                      <a:srgbClr val="FFFFFF"/>
                    </a:solidFill>
                  </a:tcPr>
                </a:tc>
                <a:tc>
                  <a:txBody>
                    <a:bodyPr/>
                    <a:p>
                      <a:pPr algn="ctr" fontAlgn="ctr"/>
                      <a:r>
                        <a:rPr lang="en-US" altLang="zh-CN" sz="1000" b="1" i="0">
                          <a:solidFill>
                            <a:srgbClr val="22C55E"/>
                          </a:solidFill>
                          <a:latin typeface="等线" panose="02010600030101010101" charset="-122"/>
                          <a:ea typeface="等线" panose="02010600030101010101" charset="-122"/>
                        </a:rPr>
                        <a:t>✓</a:t>
                      </a:r>
                      <a:endParaRPr lang="en-US" altLang="zh-CN" sz="1000" b="1" i="0">
                        <a:solidFill>
                          <a:srgbClr val="22C55E"/>
                        </a:solidFill>
                        <a:latin typeface="等线" panose="02010600030101010101" charset="-122"/>
                        <a:ea typeface="等线" panose="02010600030101010101" charset="-122"/>
                      </a:endParaRPr>
                    </a:p>
                  </a:txBody>
                  <a:tcPr marL="7937" marR="7937" marT="7937" marB="0" anchor="ctr" anchorCtr="0">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solidFill>
                      <a:srgbClr val="FFFFFF"/>
                    </a:solidFill>
                  </a:tcPr>
                </a:tc>
                <a:tc gridSpan="2">
                  <a:txBody>
                    <a:bodyPr/>
                    <a:p>
                      <a:pPr algn="ctr" fontAlgn="ctr">
                        <a:buClrTx/>
                        <a:buSzTx/>
                        <a:buFontTx/>
                      </a:pPr>
                      <a:r>
                        <a:rPr lang="en-US" altLang="zh-CN" sz="1200" b="0" i="0">
                          <a:solidFill>
                            <a:srgbClr val="000000"/>
                          </a:solidFill>
                          <a:latin typeface="等线" panose="02010600030101010101" charset="-122"/>
                          <a:ea typeface="等线" panose="02010600030101010101" charset="-122"/>
                        </a:rPr>
                        <a:t>Rapid Heat-up</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solidFill>
                      <a:srgbClr val="FFFFFF"/>
                    </a:solidFill>
                  </a:tcPr>
                </a:tc>
                <a:tc hMerge="1">
                  <a:tcPr>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tcPr>
                </a:tc>
              </a:tr>
              <a:tr h="361315">
                <a:tc>
                  <a:txBody>
                    <a:bodyPr/>
                    <a:p>
                      <a:pPr algn="l" fontAlgn="ctr"/>
                      <a:r>
                        <a:rPr lang="en-US" altLang="zh-CN" sz="1200" b="1" i="0">
                          <a:solidFill>
                            <a:srgbClr val="000000"/>
                          </a:solidFill>
                          <a:latin typeface="等线" panose="02010600030101010101" charset="-122"/>
                          <a:ea typeface="等线" panose="02010600030101010101" charset="-122"/>
                        </a:rPr>
                        <a:t> Packing Qty.</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solidFill>
                      <a:srgbClr val="FFFFFF"/>
                    </a:solidFill>
                  </a:tcPr>
                </a:tc>
                <a:tc>
                  <a:txBody>
                    <a:bodyPr/>
                    <a:p>
                      <a:pPr algn="l" fontAlgn="ctr">
                        <a:buClrTx/>
                        <a:buSzTx/>
                        <a:buFontTx/>
                      </a:pPr>
                      <a:r>
                        <a:rPr lang="en-US" altLang="zh-CN" sz="1200" b="0" i="0">
                          <a:solidFill>
                            <a:srgbClr val="000000"/>
                          </a:solidFill>
                          <a:latin typeface="等线" panose="02010600030101010101" charset="-122"/>
                          <a:ea typeface="等线" panose="02010600030101010101" charset="-122"/>
                        </a:rPr>
                        <a:t>1 pcs/ctn</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solidFill>
                      <a:srgbClr val="FFFFFF"/>
                    </a:solidFill>
                  </a:tcPr>
                </a:tc>
                <a:tc>
                  <a:txBody>
                    <a:bodyPr/>
                    <a:p>
                      <a:pPr algn="ctr" fontAlgn="ctr"/>
                      <a:r>
                        <a:rPr lang="en-US" altLang="zh-CN" sz="1000" b="1" i="0">
                          <a:solidFill>
                            <a:srgbClr val="22C55E"/>
                          </a:solidFill>
                          <a:latin typeface="等线" panose="02010600030101010101" charset="-122"/>
                          <a:ea typeface="等线" panose="02010600030101010101" charset="-122"/>
                        </a:rPr>
                        <a:t>✓</a:t>
                      </a:r>
                      <a:endParaRPr lang="en-US" altLang="zh-CN" sz="1000" b="1" i="0">
                        <a:solidFill>
                          <a:srgbClr val="22C55E"/>
                        </a:solidFill>
                        <a:latin typeface="等线" panose="02010600030101010101" charset="-122"/>
                        <a:ea typeface="等线" panose="02010600030101010101" charset="-122"/>
                      </a:endParaRPr>
                    </a:p>
                  </a:txBody>
                  <a:tcPr marL="7937" marR="7937" marT="7937" marB="0" anchor="ctr" anchorCtr="0">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solidFill>
                      <a:srgbClr val="FFFFFF"/>
                    </a:solidFill>
                  </a:tcPr>
                </a:tc>
                <a:tc gridSpan="2">
                  <a:txBody>
                    <a:bodyPr/>
                    <a:p>
                      <a:pPr algn="ctr" fontAlgn="ctr">
                        <a:buClrTx/>
                        <a:buSzTx/>
                        <a:buFontTx/>
                      </a:pPr>
                      <a:r>
                        <a:rPr lang="en-US" altLang="zh-CN" sz="1200" b="0" i="0">
                          <a:solidFill>
                            <a:srgbClr val="000000"/>
                          </a:solidFill>
                          <a:latin typeface="等线" panose="02010600030101010101" charset="-122"/>
                          <a:ea typeface="等线" panose="02010600030101010101" charset="-122"/>
                        </a:rPr>
                        <a:t>Customizable colors</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solidFill>
                      <a:srgbClr val="FFFFFF"/>
                    </a:solidFill>
                  </a:tcPr>
                </a:tc>
                <a:tc hMerge="1">
                  <a:tcPr>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tcPr>
                </a:tc>
              </a:tr>
              <a:tr h="318135">
                <a:tc>
                  <a:txBody>
                    <a:bodyPr/>
                    <a:p>
                      <a:pPr algn="l" fontAlgn="ctr"/>
                      <a:r>
                        <a:rPr lang="en-US" altLang="zh-CN" sz="1200" b="1" i="0">
                          <a:solidFill>
                            <a:srgbClr val="000000"/>
                          </a:solidFill>
                          <a:latin typeface="等线" panose="02010600030101010101" charset="-122"/>
                          <a:ea typeface="等线" panose="02010600030101010101" charset="-122"/>
                        </a:rPr>
                        <a:t> FR Material</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solidFill>
                      <a:srgbClr val="FFFFFF"/>
                    </a:solidFill>
                  </a:tcPr>
                </a:tc>
                <a:tc>
                  <a:txBody>
                    <a:bodyPr/>
                    <a:p>
                      <a:pPr algn="l" fontAlgn="ctr">
                        <a:buClrTx/>
                        <a:buSzTx/>
                        <a:buFontTx/>
                      </a:pPr>
                      <a:r>
                        <a:rPr lang="en-US" altLang="zh-CN" sz="1200" b="0" i="0">
                          <a:solidFill>
                            <a:srgbClr val="000000"/>
                          </a:solidFill>
                          <a:latin typeface="等线" panose="02010600030101010101" charset="-122"/>
                          <a:ea typeface="等线" panose="02010600030101010101" charset="-122"/>
                        </a:rPr>
                        <a:t>Support </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solidFill>
                      <a:srgbClr val="FFFFFF"/>
                    </a:solidFill>
                  </a:tcPr>
                </a:tc>
                <a:tc>
                  <a:txBody>
                    <a:bodyPr/>
                    <a:p>
                      <a:pPr algn="l" fontAlgn="b"/>
                      <a:endParaRPr sz="1000" b="0" i="0">
                        <a:solidFill>
                          <a:srgbClr val="000000"/>
                        </a:solidFill>
                        <a:latin typeface="等线" panose="02010600030101010101" charset="-122"/>
                        <a:ea typeface="等线" panose="02010600030101010101" charset="-122"/>
                      </a:endParaRPr>
                    </a:p>
                  </a:txBody>
                  <a:tcPr marL="7937" marR="7937" marT="7937" marB="0" anchor="b" anchorCtr="0">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solidFill>
                      <a:srgbClr val="FFFFFF"/>
                    </a:solidFill>
                  </a:tcPr>
                </a:tc>
                <a:tc gridSpan="2">
                  <a:txBody>
                    <a:bodyPr/>
                    <a:p>
                      <a:pPr algn="ctr" fontAlgn="ctr">
                        <a:buClrTx/>
                        <a:buSzTx/>
                        <a:buFontTx/>
                      </a:pPr>
                      <a:r>
                        <a:rPr lang="en-US" altLang="zh-CN" sz="1200" b="0" i="0">
                          <a:solidFill>
                            <a:srgbClr val="000000"/>
                          </a:solidFill>
                          <a:latin typeface="等线" panose="02010600030101010101" charset="-122"/>
                          <a:ea typeface="等线" panose="02010600030101010101" charset="-122"/>
                        </a:rPr>
                        <a:t>OEM &amp; ODM supported</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solidFill>
                      <a:srgbClr val="FFFFFF"/>
                    </a:solidFill>
                  </a:tcPr>
                </a:tc>
                <a:tc hMerge="1">
                  <a:tcPr>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tcPr>
                </a:tc>
              </a:tr>
              <a:tr h="361315">
                <a:tc>
                  <a:txBody>
                    <a:bodyPr/>
                    <a:p>
                      <a:pPr algn="l" fontAlgn="ctr"/>
                      <a:r>
                        <a:rPr lang="en-US" altLang="zh-CN" sz="1200" b="1" i="0">
                          <a:solidFill>
                            <a:srgbClr val="000000"/>
                          </a:solidFill>
                          <a:latin typeface="等线" panose="02010600030101010101" charset="-122"/>
                          <a:ea typeface="等线" panose="02010600030101010101" charset="-122"/>
                        </a:rPr>
                        <a:t> Body Material</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solidFill>
                      <a:srgbClr val="FFFFFF"/>
                    </a:solidFill>
                  </a:tcPr>
                </a:tc>
                <a:tc>
                  <a:txBody>
                    <a:bodyPr/>
                    <a:p>
                      <a:pPr algn="l" fontAlgn="ctr">
                        <a:buClrTx/>
                        <a:buSzTx/>
                        <a:buFontTx/>
                      </a:pPr>
                      <a:r>
                        <a:rPr lang="en-US" altLang="zh-CN" sz="1200" b="0" i="0">
                          <a:solidFill>
                            <a:srgbClr val="000000"/>
                          </a:solidFill>
                          <a:latin typeface="等线" panose="02010600030101010101" charset="-122"/>
                          <a:ea typeface="等线" panose="02010600030101010101" charset="-122"/>
                        </a:rPr>
                        <a:t>Metal &amp; Polypropylene (PP)</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solidFill>
                      <a:srgbClr val="FFFFFF"/>
                    </a:solidFill>
                  </a:tcPr>
                </a:tc>
                <a:tc>
                  <a:txBody>
                    <a:bodyPr/>
                    <a:p>
                      <a:pPr algn="ctr" fontAlgn="ctr"/>
                      <a:r>
                        <a:rPr lang="en-US" altLang="zh-CN" sz="1000" b="1" i="0">
                          <a:solidFill>
                            <a:srgbClr val="22C55E"/>
                          </a:solidFill>
                          <a:latin typeface="等线" panose="02010600030101010101" charset="-122"/>
                          <a:ea typeface="等线" panose="02010600030101010101" charset="-122"/>
                        </a:rPr>
                        <a:t>✓</a:t>
                      </a:r>
                      <a:endParaRPr lang="en-US" altLang="zh-CN" sz="1000" b="1" i="0">
                        <a:solidFill>
                          <a:srgbClr val="22C55E"/>
                        </a:solidFill>
                        <a:latin typeface="等线" panose="02010600030101010101" charset="-122"/>
                        <a:ea typeface="等线" panose="02010600030101010101" charset="-122"/>
                      </a:endParaRPr>
                    </a:p>
                  </a:txBody>
                  <a:tcPr marL="7937" marR="7937" marT="7937" marB="0" anchor="ctr" anchorCtr="0">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solidFill>
                      <a:srgbClr val="FFFFFF"/>
                    </a:solidFill>
                  </a:tcPr>
                </a:tc>
                <a:tc gridSpan="2">
                  <a:txBody>
                    <a:bodyPr/>
                    <a:p>
                      <a:pPr algn="ctr" fontAlgn="ctr">
                        <a:buClrTx/>
                        <a:buSzTx/>
                        <a:buFontTx/>
                      </a:pPr>
                      <a:r>
                        <a:rPr lang="en-US" altLang="zh-CN" sz="1200" b="0" i="0">
                          <a:solidFill>
                            <a:srgbClr val="000000"/>
                          </a:solidFill>
                          <a:latin typeface="等线" panose="02010600030101010101" charset="-122"/>
                          <a:ea typeface="等线" panose="02010600030101010101" charset="-122"/>
                        </a:rPr>
                        <a:t>Carton color is customizable</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solidFill>
                      <a:srgbClr val="FFFFFF"/>
                    </a:solidFill>
                  </a:tcPr>
                </a:tc>
                <a:tc hMerge="1">
                  <a:tcPr>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tcPr>
                </a:tc>
              </a:tr>
              <a:tr h="549910">
                <a:tc>
                  <a:txBody>
                    <a:bodyPr/>
                    <a:p>
                      <a:pPr algn="ctr" fontAlgn="ctr"/>
                      <a:r>
                        <a:rPr lang="en-US" altLang="zh-CN" sz="1100" b="1" i="0">
                          <a:solidFill>
                            <a:srgbClr val="FFFFFF"/>
                          </a:solidFill>
                          <a:latin typeface="等线" panose="02010600030101010101" charset="-122"/>
                          <a:ea typeface="等线" panose="02010600030101010101" charset="-122"/>
                        </a:rPr>
                        <a:t>Packing Data</a:t>
                      </a:r>
                      <a:endParaRPr lang="en-US" altLang="zh-CN" sz="1100" b="1" i="0">
                        <a:solidFill>
                          <a:srgbClr val="FFFFFF"/>
                        </a:solidFill>
                        <a:latin typeface="等线" panose="02010600030101010101" charset="-122"/>
                        <a:ea typeface="等线" panose="02010600030101010101" charset="-122"/>
                      </a:endParaRPr>
                    </a:p>
                  </a:txBody>
                  <a:tcPr marL="7937" marR="7937" marT="7937" marB="0" anchor="ctr" anchorCtr="0">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solidFill>
                      <a:srgbClr val="1A365D"/>
                    </a:solidFill>
                  </a:tcPr>
                </a:tc>
                <a:tc>
                  <a:txBody>
                    <a:bodyPr/>
                    <a:p>
                      <a:pPr algn="l" fontAlgn="b"/>
                      <a:endParaRPr sz="1000" b="0" i="0">
                        <a:solidFill>
                          <a:srgbClr val="000000"/>
                        </a:solidFill>
                        <a:latin typeface="等线" panose="02010600030101010101" charset="-122"/>
                        <a:ea typeface="等线" panose="02010600030101010101" charset="-122"/>
                      </a:endParaRPr>
                    </a:p>
                  </a:txBody>
                  <a:tcPr marL="7937" marR="7937" marT="7937" marB="0" anchor="b" anchorCtr="0">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solidFill>
                      <a:srgbClr val="1A365D"/>
                    </a:solidFill>
                  </a:tcPr>
                </a:tc>
                <a:tc gridSpan="3">
                  <a:txBody>
                    <a:bodyPr/>
                    <a:p>
                      <a:pPr algn="ctr" fontAlgn="ctr"/>
                      <a:r>
                        <a:rPr lang="en-US" altLang="zh-CN" sz="1100" b="1" i="0">
                          <a:solidFill>
                            <a:srgbClr val="FFFFFF"/>
                          </a:solidFill>
                          <a:latin typeface="等线" panose="02010600030101010101" charset="-122"/>
                          <a:ea typeface="等线" panose="02010600030101010101" charset="-122"/>
                        </a:rPr>
                        <a:t>Packing Quantity</a:t>
                      </a:r>
                      <a:r>
                        <a:rPr lang="zh-CN" altLang="en-US" sz="1100" b="1" i="0">
                          <a:solidFill>
                            <a:srgbClr val="FFFFFF"/>
                          </a:solidFill>
                          <a:latin typeface="等线" panose="02010600030101010101" charset="-122"/>
                          <a:ea typeface="等线" panose="02010600030101010101" charset="-122"/>
                        </a:rPr>
                        <a:t>（</a:t>
                      </a:r>
                      <a:r>
                        <a:rPr lang="en-US" altLang="zh-CN" sz="1100" b="1" i="0">
                          <a:solidFill>
                            <a:srgbClr val="FFFFFF"/>
                          </a:solidFill>
                          <a:latin typeface="等线" panose="02010600030101010101" charset="-122"/>
                          <a:ea typeface="等线" panose="02010600030101010101" charset="-122"/>
                        </a:rPr>
                        <a:t>pcs </a:t>
                      </a:r>
                      <a:r>
                        <a:rPr lang="zh-CN" altLang="en-US" sz="1100" b="1" i="0">
                          <a:solidFill>
                            <a:srgbClr val="FFFFFF"/>
                          </a:solidFill>
                          <a:latin typeface="等线" panose="02010600030101010101" charset="-122"/>
                          <a:ea typeface="等线" panose="02010600030101010101" charset="-122"/>
                        </a:rPr>
                        <a:t>）</a:t>
                      </a:r>
                      <a:endParaRPr lang="zh-CN" altLang="en-US" sz="1100" b="1" i="0">
                        <a:solidFill>
                          <a:srgbClr val="FFFFFF"/>
                        </a:solidFill>
                        <a:latin typeface="等线" panose="02010600030101010101" charset="-122"/>
                        <a:ea typeface="等线" panose="02010600030101010101" charset="-122"/>
                      </a:endParaRPr>
                    </a:p>
                  </a:txBody>
                  <a:tcPr marL="7937" marR="7937" marT="7937" marB="0" anchor="ctr" anchorCtr="0">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solidFill>
                      <a:srgbClr val="1A365D"/>
                    </a:solidFill>
                  </a:tcPr>
                </a:tc>
                <a:tc hMerge="1">
                  <a:tcP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tcPr>
                </a:tc>
                <a:tc hMerge="1">
                  <a:tcPr>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tcPr>
                </a:tc>
              </a:tr>
              <a:tr h="538480">
                <a:tc>
                  <a:txBody>
                    <a:bodyPr/>
                    <a:p>
                      <a:pPr algn="ctr" fontAlgn="ctr"/>
                      <a:r>
                        <a:rPr lang="en-US" altLang="zh-CN" sz="1200" b="1" i="0">
                          <a:solidFill>
                            <a:srgbClr val="000000"/>
                          </a:solidFill>
                          <a:latin typeface="等线" panose="02010600030101010101" charset="-122"/>
                          <a:ea typeface="等线" panose="02010600030101010101" charset="-122"/>
                        </a:rPr>
                        <a:t>Specifications</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solidFill>
                      <a:srgbClr val="FFFFFF"/>
                    </a:solidFill>
                  </a:tcPr>
                </a:tc>
                <a:tc>
                  <a:txBody>
                    <a:bodyPr/>
                    <a:p>
                      <a:pPr algn="ctr" fontAlgn="ctr"/>
                      <a:r>
                        <a:rPr lang="en-US" altLang="zh-CN" sz="1200" b="1" i="0">
                          <a:solidFill>
                            <a:srgbClr val="000000"/>
                          </a:solidFill>
                          <a:latin typeface="等线" panose="02010600030101010101" charset="-122"/>
                          <a:ea typeface="等线" panose="02010600030101010101" charset="-122"/>
                        </a:rPr>
                        <a:t>G.W /N.W(KG)</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solidFill>
                      <a:srgbClr val="FFFFFF"/>
                    </a:solidFill>
                  </a:tcPr>
                </a:tc>
                <a:tc>
                  <a:txBody>
                    <a:bodyPr/>
                    <a:p>
                      <a:pPr algn="ctr" fontAlgn="ctr"/>
                      <a:r>
                        <a:rPr lang="en-US" altLang="zh-CN" sz="1200" b="1" i="0">
                          <a:solidFill>
                            <a:srgbClr val="000000"/>
                          </a:solidFill>
                          <a:latin typeface="等线" panose="02010600030101010101" charset="-122"/>
                          <a:ea typeface="等线" panose="02010600030101010101" charset="-122"/>
                        </a:rPr>
                        <a:t>20GP</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solidFill>
                      <a:srgbClr val="FFFFFF"/>
                    </a:solidFill>
                  </a:tcPr>
                </a:tc>
                <a:tc>
                  <a:txBody>
                    <a:bodyPr/>
                    <a:p>
                      <a:pPr algn="ctr" fontAlgn="ctr"/>
                      <a:r>
                        <a:rPr lang="en-US" altLang="zh-CN" sz="1200" b="1" i="0">
                          <a:solidFill>
                            <a:srgbClr val="000000"/>
                          </a:solidFill>
                          <a:latin typeface="等线" panose="02010600030101010101" charset="-122"/>
                          <a:ea typeface="等线" panose="02010600030101010101" charset="-122"/>
                        </a:rPr>
                        <a:t>40GP</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solidFill>
                      <a:srgbClr val="FFFFFF"/>
                    </a:solidFill>
                  </a:tcPr>
                </a:tc>
                <a:tc>
                  <a:txBody>
                    <a:bodyPr/>
                    <a:p>
                      <a:pPr algn="ctr" fontAlgn="ctr"/>
                      <a:r>
                        <a:rPr lang="en-US" altLang="zh-CN" sz="1200" b="1" i="0">
                          <a:solidFill>
                            <a:srgbClr val="000000"/>
                          </a:solidFill>
                          <a:latin typeface="等线" panose="02010600030101010101" charset="-122"/>
                          <a:ea typeface="等线" panose="02010600030101010101" charset="-122"/>
                        </a:rPr>
                        <a:t>40HQ</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solidFill>
                      <a:srgbClr val="FFFFFF"/>
                    </a:solidFill>
                  </a:tcPr>
                </a:tc>
              </a:tr>
              <a:tr h="539115">
                <a:tc>
                  <a:txBody>
                    <a:bodyPr/>
                    <a:p>
                      <a:pPr algn="ctr" fontAlgn="ctr"/>
                      <a:r>
                        <a:rPr lang="en-US" altLang="zh-CN" sz="1100" b="0" i="0">
                          <a:solidFill>
                            <a:srgbClr val="000000"/>
                          </a:solidFill>
                          <a:latin typeface="等线" panose="02010600030101010101" charset="-122"/>
                          <a:ea typeface="等线" panose="02010600030101010101" charset="-122"/>
                        </a:rPr>
                        <a:t>NTC-185</a:t>
                      </a:r>
                      <a:endParaRPr lang="en-US" altLang="zh-CN" sz="11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r>
                        <a:rPr lang="en-US" altLang="zh-CN" sz="1100">
                          <a:solidFill>
                            <a:srgbClr val="000000"/>
                          </a:solidFill>
                          <a:latin typeface="等线" panose="02010600030101010101" charset="-122"/>
                          <a:ea typeface="等线" panose="02010600030101010101" charset="-122"/>
                          <a:sym typeface="+mn-ea"/>
                        </a:rPr>
                        <a:t>2.5/1.8</a:t>
                      </a:r>
                      <a:endParaRPr lang="en-US" altLang="zh-CN" sz="11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r>
                        <a:rPr lang="en-US" altLang="zh-CN" sz="1100" b="0" i="0">
                          <a:solidFill>
                            <a:srgbClr val="000000"/>
                          </a:solidFill>
                          <a:latin typeface="等线" panose="02010600030101010101" charset="-122"/>
                          <a:ea typeface="等线" panose="02010600030101010101" charset="-122"/>
                        </a:rPr>
                        <a:t>1137 </a:t>
                      </a:r>
                      <a:endParaRPr lang="en-US" altLang="zh-CN" sz="11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noFill/>
                  </a:tcPr>
                </a:tc>
                <a:tc>
                  <a:txBody>
                    <a:bodyPr/>
                    <a:p>
                      <a:pPr algn="ctr" fontAlgn="ctr"/>
                      <a:r>
                        <a:rPr lang="en-US" altLang="zh-CN" sz="1100" b="0" i="0">
                          <a:solidFill>
                            <a:srgbClr val="000000"/>
                          </a:solidFill>
                          <a:latin typeface="等线" panose="02010600030101010101" charset="-122"/>
                          <a:ea typeface="等线" panose="02010600030101010101" charset="-122"/>
                        </a:rPr>
                        <a:t>2500 </a:t>
                      </a:r>
                      <a:endParaRPr lang="en-US" altLang="zh-CN" sz="11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noFill/>
                  </a:tcPr>
                </a:tc>
                <a:tc>
                  <a:txBody>
                    <a:bodyPr/>
                    <a:p>
                      <a:pPr algn="ctr" fontAlgn="ctr"/>
                      <a:r>
                        <a:rPr lang="en-US" altLang="zh-CN" sz="1100" b="0" i="0">
                          <a:solidFill>
                            <a:srgbClr val="000000"/>
                          </a:solidFill>
                          <a:latin typeface="等线" panose="02010600030101010101" charset="-122"/>
                          <a:ea typeface="等线" panose="02010600030101010101" charset="-122"/>
                        </a:rPr>
                        <a:t>3091 </a:t>
                      </a:r>
                      <a:endParaRPr lang="en-US" altLang="zh-CN" sz="11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noFill/>
                  </a:tcPr>
                </a:tc>
              </a:tr>
            </a:tbl>
          </a:graphicData>
        </a:graphic>
      </p:graphicFrame>
      <p:pic>
        <p:nvPicPr>
          <p:cNvPr id="3" name="图片 2"/>
          <p:cNvPicPr>
            <a:picLocks noChangeAspect="1"/>
          </p:cNvPicPr>
          <p:nvPr/>
        </p:nvPicPr>
        <p:blipFill>
          <a:blip r:embed="rId1"/>
          <a:stretch>
            <a:fillRect/>
          </a:stretch>
        </p:blipFill>
        <p:spPr>
          <a:xfrm>
            <a:off x="7559040" y="1105535"/>
            <a:ext cx="4511675" cy="4715510"/>
          </a:xfrm>
          <a:prstGeom prst="rect">
            <a:avLst/>
          </a:prstGeom>
        </p:spPr>
      </p:pic>
    </p:spTree>
    <p:custDataLst>
      <p:tags r:id="rId2"/>
    </p:custData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1"/>
          <a:srcRect l="4299"/>
          <a:stretch>
            <a:fillRect/>
          </a:stretch>
        </p:blipFill>
        <p:spPr>
          <a:xfrm>
            <a:off x="7489190" y="575945"/>
            <a:ext cx="4394200" cy="4678680"/>
          </a:xfrm>
          <a:prstGeom prst="rect">
            <a:avLst/>
          </a:prstGeom>
        </p:spPr>
      </p:pic>
      <p:graphicFrame>
        <p:nvGraphicFramePr>
          <p:cNvPr id="6" name="表格 5"/>
          <p:cNvGraphicFramePr/>
          <p:nvPr/>
        </p:nvGraphicFramePr>
        <p:xfrm>
          <a:off x="0" y="0"/>
          <a:ext cx="7352030" cy="6332220"/>
        </p:xfrm>
        <a:graphic>
          <a:graphicData uri="http://schemas.openxmlformats.org/drawingml/2006/table">
            <a:tbl>
              <a:tblPr/>
              <a:tblGrid>
                <a:gridCol w="1522095"/>
                <a:gridCol w="2018030"/>
                <a:gridCol w="1183005"/>
                <a:gridCol w="650875"/>
                <a:gridCol w="1978025"/>
              </a:tblGrid>
              <a:tr h="1055370">
                <a:tc gridSpan="5">
                  <a:txBody>
                    <a:bodyPr/>
                    <a:p>
                      <a:pPr algn="ctr" fontAlgn="ctr"/>
                      <a:r>
                        <a:rPr lang="en-US" altLang="zh-CN" sz="1700" b="1" i="0">
                          <a:solidFill>
                            <a:srgbClr val="000000"/>
                          </a:solidFill>
                          <a:latin typeface="等线" panose="02010600030101010101" charset="-122"/>
                          <a:ea typeface="等线" panose="02010600030101010101" charset="-122"/>
                        </a:rPr>
                        <a:t>Specifications</a:t>
                      </a:r>
                      <a:r>
                        <a:rPr lang="zh-CN" altLang="en-US" sz="1700" b="1" i="0">
                          <a:solidFill>
                            <a:srgbClr val="000000"/>
                          </a:solidFill>
                          <a:latin typeface="等线" panose="02010600030101010101" charset="-122"/>
                          <a:ea typeface="等线" panose="02010600030101010101" charset="-122"/>
                        </a:rPr>
                        <a:t>：</a:t>
                      </a:r>
                      <a:r>
                        <a:rPr lang="en-US" altLang="zh-CN" sz="1700" b="1" i="0">
                          <a:solidFill>
                            <a:srgbClr val="000000"/>
                          </a:solidFill>
                          <a:latin typeface="等线" panose="02010600030101010101" charset="-122"/>
                          <a:ea typeface="等线" panose="02010600030101010101" charset="-122"/>
                        </a:rPr>
                        <a:t>NTC-1805D</a:t>
                      </a:r>
                      <a:r>
                        <a:rPr lang="zh-CN" altLang="en-US" sz="1700" b="1" i="0">
                          <a:solidFill>
                            <a:srgbClr val="000000"/>
                          </a:solidFill>
                          <a:latin typeface="等线" panose="02010600030101010101" charset="-122"/>
                          <a:ea typeface="等线" panose="02010600030101010101" charset="-122"/>
                        </a:rPr>
                        <a:t>（</a:t>
                      </a:r>
                      <a:r>
                        <a:rPr lang="en-US" altLang="zh-CN" sz="1700" b="1" i="0">
                          <a:solidFill>
                            <a:srgbClr val="000000"/>
                          </a:solidFill>
                          <a:latin typeface="等线" panose="02010600030101010101" charset="-122"/>
                          <a:ea typeface="等线" panose="02010600030101010101" charset="-122"/>
                        </a:rPr>
                        <a:t>Customizable</a:t>
                      </a:r>
                      <a:r>
                        <a:rPr lang="zh-CN" altLang="en-US" sz="1700" b="1" i="0">
                          <a:solidFill>
                            <a:srgbClr val="000000"/>
                          </a:solidFill>
                          <a:latin typeface="等线" panose="02010600030101010101" charset="-122"/>
                          <a:ea typeface="等线" panose="02010600030101010101" charset="-122"/>
                        </a:rPr>
                        <a:t>）</a:t>
                      </a:r>
                      <a:endParaRPr lang="zh-CN" altLang="en-US" sz="1700" b="1" i="0">
                        <a:solidFill>
                          <a:srgbClr val="000000"/>
                        </a:solidFill>
                        <a:latin typeface="等线" panose="02010600030101010101" charset="-122"/>
                        <a:ea typeface="等线" panose="02010600030101010101" charset="-122"/>
                      </a:endParaRPr>
                    </a:p>
                  </a:txBody>
                  <a:tcPr marL="7937" marR="7937" marT="7937" marB="0" anchor="ctr" anchorCtr="0">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solidFill>
                      <a:srgbClr val="FFFFFF"/>
                    </a:solidFill>
                  </a:tcPr>
                </a:tc>
                <a:tc hMerge="1">
                  <a:tcP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tcPr>
                </a:tc>
                <a:tc hMerge="1">
                  <a:tcP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tcPr>
                </a:tc>
                <a:tc hMerge="1">
                  <a:tcP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tcPr>
                </a:tc>
                <a:tc hMerge="1">
                  <a:tcPr>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tcPr>
                </a:tc>
              </a:tr>
              <a:tr h="403860">
                <a:tc gridSpan="2">
                  <a:txBody>
                    <a:bodyPr/>
                    <a:p>
                      <a:pPr algn="ctr" fontAlgn="ctr"/>
                      <a:r>
                        <a:rPr lang="en-US" altLang="zh-CN" sz="1100" b="1" i="0">
                          <a:solidFill>
                            <a:srgbClr val="FFFFFF"/>
                          </a:solidFill>
                          <a:latin typeface="等线" panose="02010600030101010101" charset="-122"/>
                          <a:ea typeface="等线" panose="02010600030101010101" charset="-122"/>
                        </a:rPr>
                        <a:t>Product Specifications</a:t>
                      </a:r>
                      <a:endParaRPr lang="en-US" altLang="zh-CN" sz="1100" b="1" i="0">
                        <a:solidFill>
                          <a:srgbClr val="FFFFFF"/>
                        </a:solidFill>
                        <a:latin typeface="等线" panose="02010600030101010101" charset="-122"/>
                        <a:ea typeface="等线" panose="02010600030101010101" charset="-122"/>
                      </a:endParaRPr>
                    </a:p>
                  </a:txBody>
                  <a:tcPr marL="7937" marR="7937" marT="7937" marB="0" anchor="ctr" anchorCtr="0">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solidFill>
                      <a:srgbClr val="1A365D"/>
                    </a:solidFill>
                  </a:tcPr>
                </a:tc>
                <a:tc hMerge="1">
                  <a:tcPr>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tcPr>
                </a:tc>
                <a:tc>
                  <a:txBody>
                    <a:bodyPr/>
                    <a:p>
                      <a:pPr algn="l" fontAlgn="ctr"/>
                      <a:r>
                        <a:rPr lang="en-US" altLang="zh-CN" sz="1100" b="1" i="0">
                          <a:solidFill>
                            <a:srgbClr val="FFFFFF"/>
                          </a:solidFill>
                          <a:latin typeface="等线" panose="02010600030101010101" charset="-122"/>
                          <a:ea typeface="等线" panose="02010600030101010101" charset="-122"/>
                        </a:rPr>
                        <a:t>Customizable</a:t>
                      </a:r>
                      <a:endParaRPr lang="en-US" altLang="zh-CN" sz="1100" b="1" i="0">
                        <a:solidFill>
                          <a:srgbClr val="FFFFFF"/>
                        </a:solidFill>
                        <a:latin typeface="等线" panose="02010600030101010101" charset="-122"/>
                        <a:ea typeface="等线" panose="02010600030101010101" charset="-122"/>
                      </a:endParaRPr>
                    </a:p>
                  </a:txBody>
                  <a:tcPr marL="7937" marR="7937" marT="7937" marB="0" anchor="ctr" anchorCtr="0">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solidFill>
                      <a:srgbClr val="1A365D"/>
                    </a:solidFill>
                  </a:tcPr>
                </a:tc>
                <a:tc gridSpan="2">
                  <a:txBody>
                    <a:bodyPr/>
                    <a:p>
                      <a:pPr algn="ctr" fontAlgn="ctr"/>
                      <a:r>
                        <a:rPr lang="en-US" altLang="zh-CN" sz="1100" b="1" i="0">
                          <a:solidFill>
                            <a:srgbClr val="FFFFFF"/>
                          </a:solidFill>
                          <a:latin typeface="等线" panose="02010600030101010101" charset="-122"/>
                          <a:ea typeface="等线" panose="02010600030101010101" charset="-122"/>
                        </a:rPr>
                        <a:t>Product Selling Points</a:t>
                      </a:r>
                      <a:endParaRPr lang="en-US" altLang="zh-CN" sz="1100" b="1" i="0">
                        <a:solidFill>
                          <a:srgbClr val="FFFFFF"/>
                        </a:solidFill>
                        <a:latin typeface="等线" panose="02010600030101010101" charset="-122"/>
                        <a:ea typeface="等线" panose="02010600030101010101" charset="-122"/>
                      </a:endParaRPr>
                    </a:p>
                  </a:txBody>
                  <a:tcPr marL="7937" marR="7937" marT="7937" marB="0" anchor="ctr" anchorCtr="0">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solidFill>
                      <a:srgbClr val="1A365D"/>
                    </a:solidFill>
                  </a:tcPr>
                </a:tc>
                <a:tc hMerge="1">
                  <a:tcPr>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tcPr>
                </a:tc>
              </a:tr>
              <a:tr h="361315">
                <a:tc>
                  <a:txBody>
                    <a:bodyPr/>
                    <a:p>
                      <a:pPr algn="l" fontAlgn="ctr"/>
                      <a:r>
                        <a:rPr lang="en-US" altLang="zh-CN" sz="1200" b="1" i="0">
                          <a:solidFill>
                            <a:srgbClr val="000000"/>
                          </a:solidFill>
                          <a:latin typeface="等线" panose="02010600030101010101" charset="-122"/>
                          <a:ea typeface="等线" panose="02010600030101010101" charset="-122"/>
                        </a:rPr>
                        <a:t> Rated Voltage</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solidFill>
                      <a:srgbClr val="FFFFFF"/>
                    </a:solidFill>
                  </a:tcPr>
                </a:tc>
                <a:tc>
                  <a:txBody>
                    <a:bodyPr/>
                    <a:p>
                      <a:pPr algn="l" fontAlgn="ctr">
                        <a:buClrTx/>
                        <a:buSzTx/>
                        <a:buFontTx/>
                      </a:pPr>
                      <a:r>
                        <a:rPr lang="en-US" altLang="zh-CN" sz="1200" b="0" i="0">
                          <a:solidFill>
                            <a:srgbClr val="000000"/>
                          </a:solidFill>
                          <a:latin typeface="等线" panose="02010600030101010101" charset="-122"/>
                          <a:ea typeface="等线" panose="02010600030101010101" charset="-122"/>
                        </a:rPr>
                        <a:t>220V~50Hz</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solidFill>
                      <a:srgbClr val="FFFFFF"/>
                    </a:solidFill>
                  </a:tcPr>
                </a:tc>
                <a:tc>
                  <a:txBody>
                    <a:bodyPr/>
                    <a:p>
                      <a:pPr algn="ctr" fontAlgn="ctr"/>
                      <a:r>
                        <a:rPr lang="en-US" altLang="zh-CN" sz="1000" b="1" i="0">
                          <a:solidFill>
                            <a:srgbClr val="22C55E"/>
                          </a:solidFill>
                          <a:latin typeface="等线" panose="02010600030101010101" charset="-122"/>
                          <a:ea typeface="等线" panose="02010600030101010101" charset="-122"/>
                        </a:rPr>
                        <a:t>✓</a:t>
                      </a:r>
                      <a:endParaRPr lang="en-US" altLang="zh-CN" sz="1000" b="1" i="0">
                        <a:solidFill>
                          <a:srgbClr val="22C55E"/>
                        </a:solidFill>
                        <a:latin typeface="等线" panose="02010600030101010101" charset="-122"/>
                        <a:ea typeface="等线" panose="02010600030101010101" charset="-122"/>
                      </a:endParaRPr>
                    </a:p>
                  </a:txBody>
                  <a:tcPr marL="7937" marR="7937" marT="7937" marB="0" anchor="ctr" anchorCtr="0">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solidFill>
                      <a:srgbClr val="FFFFFF"/>
                    </a:solidFill>
                  </a:tcPr>
                </a:tc>
                <a:tc gridSpan="2">
                  <a:txBody>
                    <a:bodyPr/>
                    <a:p>
                      <a:pPr algn="ctr" fontAlgn="ctr">
                        <a:buClrTx/>
                        <a:buSzTx/>
                        <a:buFontTx/>
                      </a:pPr>
                      <a:r>
                        <a:rPr lang="en-US" altLang="zh-CN" sz="1200">
                          <a:solidFill>
                            <a:srgbClr val="000000"/>
                          </a:solidFill>
                          <a:latin typeface="等线" panose="02010600030101010101" charset="-122"/>
                          <a:ea typeface="等线" panose="02010600030101010101" charset="-122"/>
                          <a:sym typeface="+mn-ea"/>
                        </a:rPr>
                        <a:t>3-speed adjustable/7.5-Hour Timer</a:t>
                      </a:r>
                      <a:endParaRPr lang="en-US" altLang="zh-CN" sz="1200">
                        <a:solidFill>
                          <a:srgbClr val="000000"/>
                        </a:solidFill>
                        <a:latin typeface="等线" panose="02010600030101010101" charset="-122"/>
                        <a:ea typeface="等线" panose="02010600030101010101" charset="-122"/>
                        <a:sym typeface="+mn-ea"/>
                      </a:endParaRPr>
                    </a:p>
                  </a:txBody>
                  <a:tcPr marL="7937" marR="7937" marT="7937" marB="0" anchor="ctr" anchorCtr="0">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solidFill>
                      <a:srgbClr val="FFFFFF"/>
                    </a:solidFill>
                  </a:tcPr>
                </a:tc>
                <a:tc hMerge="1">
                  <a:tcPr>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tcPr>
                </a:tc>
              </a:tr>
              <a:tr h="359410">
                <a:tc>
                  <a:txBody>
                    <a:bodyPr/>
                    <a:p>
                      <a:pPr algn="l" fontAlgn="ctr"/>
                      <a:r>
                        <a:rPr lang="en-US" altLang="zh-CN" sz="1200" b="1" i="0">
                          <a:solidFill>
                            <a:srgbClr val="000000"/>
                          </a:solidFill>
                          <a:latin typeface="等线" panose="02010600030101010101" charset="-122"/>
                          <a:ea typeface="等线" panose="02010600030101010101" charset="-122"/>
                        </a:rPr>
                        <a:t> Rated Power</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solidFill>
                      <a:srgbClr val="FFFFFF"/>
                    </a:solidFill>
                  </a:tcPr>
                </a:tc>
                <a:tc>
                  <a:txBody>
                    <a:bodyPr/>
                    <a:p>
                      <a:pPr algn="l" fontAlgn="ctr">
                        <a:buClrTx/>
                        <a:buSzTx/>
                        <a:buFontTx/>
                      </a:pPr>
                      <a:r>
                        <a:rPr lang="en-US" altLang="zh-CN" sz="1200" b="0" i="0">
                          <a:solidFill>
                            <a:srgbClr val="000000"/>
                          </a:solidFill>
                          <a:latin typeface="等线" panose="02010600030101010101" charset="-122"/>
                          <a:ea typeface="等线" panose="02010600030101010101" charset="-122"/>
                        </a:rPr>
                        <a:t>2000W</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solidFill>
                      <a:srgbClr val="FFFFFF"/>
                    </a:solidFill>
                  </a:tcPr>
                </a:tc>
                <a:tc>
                  <a:txBody>
                    <a:bodyPr/>
                    <a:p>
                      <a:pPr algn="ctr" fontAlgn="ctr"/>
                      <a:r>
                        <a:rPr lang="en-US" altLang="zh-CN" sz="1000" b="1" i="0">
                          <a:solidFill>
                            <a:srgbClr val="22C55E"/>
                          </a:solidFill>
                          <a:latin typeface="等线" panose="02010600030101010101" charset="-122"/>
                          <a:ea typeface="等线" panose="02010600030101010101" charset="-122"/>
                        </a:rPr>
                        <a:t>✓</a:t>
                      </a:r>
                      <a:endParaRPr lang="en-US" altLang="zh-CN" sz="1000" b="1" i="0">
                        <a:solidFill>
                          <a:srgbClr val="22C55E"/>
                        </a:solidFill>
                        <a:latin typeface="等线" panose="02010600030101010101" charset="-122"/>
                        <a:ea typeface="等线" panose="02010600030101010101" charset="-122"/>
                      </a:endParaRPr>
                    </a:p>
                  </a:txBody>
                  <a:tcPr marL="7937" marR="7937" marT="7937" marB="0" anchor="ctr" anchorCtr="0">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solidFill>
                      <a:srgbClr val="FFFFFF"/>
                    </a:solidFill>
                  </a:tcPr>
                </a:tc>
                <a:tc gridSpan="2">
                  <a:txBody>
                    <a:bodyPr/>
                    <a:p>
                      <a:pPr algn="ctr" fontAlgn="ctr">
                        <a:buClrTx/>
                        <a:buSzTx/>
                        <a:buFontTx/>
                      </a:pPr>
                      <a:r>
                        <a:rPr lang="en-US" altLang="zh-CN" sz="1200" b="0" i="0">
                          <a:solidFill>
                            <a:srgbClr val="000000"/>
                          </a:solidFill>
                          <a:latin typeface="等线" panose="02010600030101010101" charset="-122"/>
                          <a:ea typeface="等线" panose="02010600030101010101" charset="-122"/>
                        </a:rPr>
                        <a:t>Tip-over Protection</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solidFill>
                      <a:srgbClr val="FFFFFF"/>
                    </a:solidFill>
                  </a:tcPr>
                </a:tc>
                <a:tc hMerge="1">
                  <a:tcPr>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tcPr>
                </a:tc>
              </a:tr>
              <a:tr h="361315">
                <a:tc>
                  <a:txBody>
                    <a:bodyPr/>
                    <a:p>
                      <a:pPr algn="l" fontAlgn="ctr"/>
                      <a:r>
                        <a:rPr lang="en-US" altLang="zh-CN" sz="1200" b="1" i="0">
                          <a:solidFill>
                            <a:srgbClr val="000000"/>
                          </a:solidFill>
                          <a:latin typeface="等线" panose="02010600030101010101" charset="-122"/>
                          <a:ea typeface="等线" panose="02010600030101010101" charset="-122"/>
                        </a:rPr>
                        <a:t> Heating Element</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noFill/>
                  </a:tcPr>
                </a:tc>
                <a:tc>
                  <a:txBody>
                    <a:bodyPr/>
                    <a:p>
                      <a:pPr algn="l" fontAlgn="ctr">
                        <a:buClrTx/>
                        <a:buSzTx/>
                        <a:buFontTx/>
                      </a:pPr>
                      <a:r>
                        <a:rPr lang="en-US" altLang="zh-CN" sz="1200" b="0" i="0">
                          <a:solidFill>
                            <a:srgbClr val="000000"/>
                          </a:solidFill>
                          <a:latin typeface="等线" panose="02010600030101010101" charset="-122"/>
                          <a:ea typeface="等线" panose="02010600030101010101" charset="-122"/>
                        </a:rPr>
                        <a:t>PTC Ceramic (Graphene)</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1270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noFill/>
                  </a:tcPr>
                </a:tc>
                <a:tc>
                  <a:txBody>
                    <a:bodyPr/>
                    <a:p>
                      <a:pPr algn="l" fontAlgn="ctr"/>
                      <a:endParaRPr sz="10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noFill/>
                  </a:tcPr>
                </a:tc>
                <a:tc gridSpan="2">
                  <a:txBody>
                    <a:bodyPr/>
                    <a:p>
                      <a:pPr algn="ctr" fontAlgn="ctr">
                        <a:buClrTx/>
                        <a:buSzTx/>
                        <a:buFontTx/>
                      </a:pPr>
                      <a:r>
                        <a:rPr lang="en-US" altLang="zh-CN" sz="1200" b="0" i="0">
                          <a:solidFill>
                            <a:srgbClr val="000000"/>
                          </a:solidFill>
                          <a:latin typeface="等线" panose="02010600030101010101" charset="-122"/>
                          <a:ea typeface="等线" panose="02010600030101010101" charset="-122"/>
                        </a:rPr>
                        <a:t>Overheat Protection</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solidFill>
                      <a:srgbClr val="FFFFFF"/>
                    </a:solidFill>
                  </a:tcPr>
                </a:tc>
                <a:tc hMerge="1">
                  <a:tcPr>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tcPr>
                </a:tc>
              </a:tr>
              <a:tr h="360680">
                <a:tc>
                  <a:txBody>
                    <a:bodyPr/>
                    <a:p>
                      <a:pPr algn="l" fontAlgn="ctr"/>
                      <a:r>
                        <a:rPr lang="en-US" altLang="zh-CN" sz="1200" b="1" i="0">
                          <a:solidFill>
                            <a:srgbClr val="000000"/>
                          </a:solidFill>
                          <a:latin typeface="等线" panose="02010600030101010101" charset="-122"/>
                          <a:ea typeface="等线" panose="02010600030101010101" charset="-122"/>
                        </a:rPr>
                        <a:t> Product Size</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solidFill>
                      <a:srgbClr val="FFFFFF"/>
                    </a:solidFill>
                  </a:tcPr>
                </a:tc>
                <a:tc>
                  <a:txBody>
                    <a:bodyPr/>
                    <a:p>
                      <a:pPr algn="l" fontAlgn="ctr">
                        <a:buClrTx/>
                        <a:buSzTx/>
                        <a:buFontTx/>
                      </a:pPr>
                      <a:r>
                        <a:rPr lang="en-US" altLang="zh-CN" sz="1200" b="0" i="0">
                          <a:solidFill>
                            <a:srgbClr val="000000"/>
                          </a:solidFill>
                          <a:latin typeface="等线" panose="02010600030101010101" charset="-122"/>
                          <a:ea typeface="等线" panose="02010600030101010101" charset="-122"/>
                        </a:rPr>
                        <a:t>205*247*328 mm</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solidFill>
                      <a:srgbClr val="FFFFFF"/>
                    </a:solidFill>
                  </a:tcPr>
                </a:tc>
                <a:tc>
                  <a:txBody>
                    <a:bodyPr/>
                    <a:p>
                      <a:pPr algn="l" fontAlgn="b"/>
                      <a:endParaRPr sz="1000" b="0" i="0">
                        <a:solidFill>
                          <a:srgbClr val="000000"/>
                        </a:solidFill>
                        <a:latin typeface="等线" panose="02010600030101010101" charset="-122"/>
                        <a:ea typeface="等线" panose="02010600030101010101" charset="-122"/>
                      </a:endParaRPr>
                    </a:p>
                  </a:txBody>
                  <a:tcPr marL="7937" marR="7937" marT="7937" marB="0" anchor="b" anchorCtr="0">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solidFill>
                      <a:srgbClr val="FFFFFF"/>
                    </a:solidFill>
                  </a:tcPr>
                </a:tc>
                <a:tc gridSpan="2">
                  <a:txBody>
                    <a:bodyPr/>
                    <a:p>
                      <a:pPr algn="ctr" fontAlgn="ctr">
                        <a:buClrTx/>
                        <a:buSzTx/>
                        <a:buFontTx/>
                      </a:pPr>
                      <a:r>
                        <a:rPr lang="en-US" altLang="zh-CN" sz="1200" b="0" i="0">
                          <a:solidFill>
                            <a:srgbClr val="000000"/>
                          </a:solidFill>
                          <a:latin typeface="等线" panose="02010600030101010101" charset="-122"/>
                          <a:ea typeface="等线" panose="02010600030101010101" charset="-122"/>
                        </a:rPr>
                        <a:t>quiet operation</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solidFill>
                      <a:srgbClr val="FFFFFF"/>
                    </a:solidFill>
                  </a:tcPr>
                </a:tc>
                <a:tc hMerge="1">
                  <a:tcPr>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tcPr>
                </a:tc>
              </a:tr>
              <a:tr h="360045">
                <a:tc>
                  <a:txBody>
                    <a:bodyPr/>
                    <a:p>
                      <a:pPr algn="l" fontAlgn="ctr"/>
                      <a:r>
                        <a:rPr lang="en-US" altLang="zh-CN" sz="1200" b="1" i="0">
                          <a:solidFill>
                            <a:srgbClr val="000000"/>
                          </a:solidFill>
                          <a:latin typeface="等线" panose="02010600030101010101" charset="-122"/>
                          <a:ea typeface="等线" panose="02010600030101010101" charset="-122"/>
                        </a:rPr>
                        <a:t> Carton Size</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solidFill>
                      <a:srgbClr val="FFFFFF"/>
                    </a:solidFill>
                  </a:tcPr>
                </a:tc>
                <a:tc>
                  <a:txBody>
                    <a:bodyPr/>
                    <a:p>
                      <a:pPr algn="l" fontAlgn="ctr">
                        <a:buClrTx/>
                        <a:buSzTx/>
                        <a:buFontTx/>
                      </a:pPr>
                      <a:r>
                        <a:rPr lang="en-US" altLang="zh-CN" sz="1200" b="0" i="0">
                          <a:solidFill>
                            <a:srgbClr val="000000"/>
                          </a:solidFill>
                          <a:latin typeface="等线" panose="02010600030101010101" charset="-122"/>
                          <a:ea typeface="等线" panose="02010600030101010101" charset="-122"/>
                        </a:rPr>
                        <a:t>260*235*360 mm</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solidFill>
                      <a:srgbClr val="FFFFFF"/>
                    </a:solidFill>
                  </a:tcPr>
                </a:tc>
                <a:tc>
                  <a:txBody>
                    <a:bodyPr/>
                    <a:p>
                      <a:pPr algn="l" fontAlgn="b"/>
                      <a:endParaRPr sz="1000" b="0" i="0">
                        <a:solidFill>
                          <a:srgbClr val="000000"/>
                        </a:solidFill>
                        <a:latin typeface="等线" panose="02010600030101010101" charset="-122"/>
                        <a:ea typeface="等线" panose="02010600030101010101" charset="-122"/>
                      </a:endParaRPr>
                    </a:p>
                  </a:txBody>
                  <a:tcPr marL="7937" marR="7937" marT="7937" marB="0" anchor="b" anchorCtr="0">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solidFill>
                      <a:srgbClr val="FFFFFF"/>
                    </a:solidFill>
                  </a:tcPr>
                </a:tc>
                <a:tc gridSpan="2">
                  <a:txBody>
                    <a:bodyPr/>
                    <a:p>
                      <a:pPr algn="ctr" fontAlgn="ctr">
                        <a:buClrTx/>
                        <a:buSzTx/>
                        <a:buFontTx/>
                      </a:pPr>
                      <a:r>
                        <a:rPr lang="en-US" altLang="zh-CN" sz="1200" b="0" i="0">
                          <a:solidFill>
                            <a:srgbClr val="000000"/>
                          </a:solidFill>
                          <a:latin typeface="等线" panose="02010600030101010101" charset="-122"/>
                          <a:ea typeface="等线" panose="02010600030101010101" charset="-122"/>
                        </a:rPr>
                        <a:t>Wide-Angle Oscillation</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solidFill>
                      <a:srgbClr val="FFFFFF"/>
                    </a:solidFill>
                  </a:tcPr>
                </a:tc>
                <a:tc hMerge="1">
                  <a:tcPr>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tcPr>
                </a:tc>
              </a:tr>
              <a:tr h="360680">
                <a:tc>
                  <a:txBody>
                    <a:bodyPr/>
                    <a:p>
                      <a:pPr algn="l" fontAlgn="ctr"/>
                      <a:r>
                        <a:rPr lang="en-US" altLang="zh-CN" sz="1200" b="1" i="0">
                          <a:solidFill>
                            <a:srgbClr val="000000"/>
                          </a:solidFill>
                          <a:latin typeface="等线" panose="02010600030101010101" charset="-122"/>
                          <a:ea typeface="等线" panose="02010600030101010101" charset="-122"/>
                        </a:rPr>
                        <a:t> Control Mode</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solidFill>
                      <a:srgbClr val="FFFFFF"/>
                    </a:solidFill>
                  </a:tcPr>
                </a:tc>
                <a:tc>
                  <a:txBody>
                    <a:bodyPr/>
                    <a:p>
                      <a:pPr algn="l" fontAlgn="ctr">
                        <a:buClrTx/>
                        <a:buSzTx/>
                        <a:buFontTx/>
                      </a:pPr>
                      <a:r>
                        <a:rPr lang="en-US" altLang="zh-CN" sz="1200" b="0" i="0">
                          <a:solidFill>
                            <a:srgbClr val="000000"/>
                          </a:solidFill>
                          <a:latin typeface="等线" panose="02010600030101010101" charset="-122"/>
                          <a:ea typeface="等线" panose="02010600030101010101" charset="-122"/>
                        </a:rPr>
                        <a:t>Remote &amp; Touch-screen Control</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solidFill>
                      <a:srgbClr val="FFFFFF"/>
                    </a:solidFill>
                  </a:tcPr>
                </a:tc>
                <a:tc>
                  <a:txBody>
                    <a:bodyPr/>
                    <a:p>
                      <a:pPr algn="ctr" fontAlgn="ctr"/>
                      <a:r>
                        <a:rPr lang="en-US" altLang="zh-CN" sz="1000" b="1" i="0">
                          <a:solidFill>
                            <a:srgbClr val="22C55E"/>
                          </a:solidFill>
                          <a:latin typeface="等线" panose="02010600030101010101" charset="-122"/>
                          <a:ea typeface="等线" panose="02010600030101010101" charset="-122"/>
                        </a:rPr>
                        <a:t>✓</a:t>
                      </a:r>
                      <a:endParaRPr lang="en-US" altLang="zh-CN" sz="1000" b="1" i="0">
                        <a:solidFill>
                          <a:srgbClr val="22C55E"/>
                        </a:solidFill>
                        <a:latin typeface="等线" panose="02010600030101010101" charset="-122"/>
                        <a:ea typeface="等线" panose="02010600030101010101" charset="-122"/>
                      </a:endParaRPr>
                    </a:p>
                  </a:txBody>
                  <a:tcPr marL="7937" marR="7937" marT="7937" marB="0" anchor="ctr" anchorCtr="0">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solidFill>
                      <a:srgbClr val="FFFFFF"/>
                    </a:solidFill>
                  </a:tcPr>
                </a:tc>
                <a:tc gridSpan="2">
                  <a:txBody>
                    <a:bodyPr/>
                    <a:p>
                      <a:pPr algn="ctr" fontAlgn="ctr">
                        <a:buClrTx/>
                        <a:buSzTx/>
                        <a:buFontTx/>
                      </a:pPr>
                      <a:r>
                        <a:rPr lang="en-US" altLang="zh-CN" sz="1200" b="0" i="0">
                          <a:solidFill>
                            <a:srgbClr val="000000"/>
                          </a:solidFill>
                          <a:latin typeface="等线" panose="02010600030101010101" charset="-122"/>
                          <a:ea typeface="等线" panose="02010600030101010101" charset="-122"/>
                        </a:rPr>
                        <a:t>Rapid Heat-up</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solidFill>
                      <a:srgbClr val="FFFFFF"/>
                    </a:solidFill>
                  </a:tcPr>
                </a:tc>
                <a:tc hMerge="1">
                  <a:tcPr>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tcPr>
                </a:tc>
              </a:tr>
              <a:tr h="361315">
                <a:tc>
                  <a:txBody>
                    <a:bodyPr/>
                    <a:p>
                      <a:pPr algn="l" fontAlgn="ctr"/>
                      <a:r>
                        <a:rPr lang="en-US" altLang="zh-CN" sz="1200" b="1" i="0">
                          <a:solidFill>
                            <a:srgbClr val="000000"/>
                          </a:solidFill>
                          <a:latin typeface="等线" panose="02010600030101010101" charset="-122"/>
                          <a:ea typeface="等线" panose="02010600030101010101" charset="-122"/>
                        </a:rPr>
                        <a:t> Packing Qty.</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solidFill>
                      <a:srgbClr val="FFFFFF"/>
                    </a:solidFill>
                  </a:tcPr>
                </a:tc>
                <a:tc>
                  <a:txBody>
                    <a:bodyPr/>
                    <a:p>
                      <a:pPr algn="l" fontAlgn="ctr">
                        <a:buClrTx/>
                        <a:buSzTx/>
                        <a:buFontTx/>
                      </a:pPr>
                      <a:r>
                        <a:rPr lang="en-US" altLang="zh-CN" sz="1200" b="0" i="0">
                          <a:solidFill>
                            <a:srgbClr val="000000"/>
                          </a:solidFill>
                          <a:latin typeface="等线" panose="02010600030101010101" charset="-122"/>
                          <a:ea typeface="等线" panose="02010600030101010101" charset="-122"/>
                        </a:rPr>
                        <a:t>1 pcs/ctn</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solidFill>
                      <a:srgbClr val="FFFFFF"/>
                    </a:solidFill>
                  </a:tcPr>
                </a:tc>
                <a:tc>
                  <a:txBody>
                    <a:bodyPr/>
                    <a:p>
                      <a:pPr algn="ctr" fontAlgn="ctr"/>
                      <a:r>
                        <a:rPr lang="en-US" altLang="zh-CN" sz="1000" b="1" i="0">
                          <a:solidFill>
                            <a:srgbClr val="22C55E"/>
                          </a:solidFill>
                          <a:latin typeface="等线" panose="02010600030101010101" charset="-122"/>
                          <a:ea typeface="等线" panose="02010600030101010101" charset="-122"/>
                        </a:rPr>
                        <a:t>✓</a:t>
                      </a:r>
                      <a:endParaRPr lang="en-US" altLang="zh-CN" sz="1000" b="1" i="0">
                        <a:solidFill>
                          <a:srgbClr val="22C55E"/>
                        </a:solidFill>
                        <a:latin typeface="等线" panose="02010600030101010101" charset="-122"/>
                        <a:ea typeface="等线" panose="02010600030101010101" charset="-122"/>
                      </a:endParaRPr>
                    </a:p>
                  </a:txBody>
                  <a:tcPr marL="7937" marR="7937" marT="7937" marB="0" anchor="ctr" anchorCtr="0">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solidFill>
                      <a:srgbClr val="FFFFFF"/>
                    </a:solidFill>
                  </a:tcPr>
                </a:tc>
                <a:tc gridSpan="2">
                  <a:txBody>
                    <a:bodyPr/>
                    <a:p>
                      <a:pPr algn="ctr" fontAlgn="ctr">
                        <a:buClrTx/>
                        <a:buSzTx/>
                        <a:buFontTx/>
                      </a:pPr>
                      <a:r>
                        <a:rPr lang="en-US" altLang="zh-CN" sz="1200" b="0" i="0">
                          <a:solidFill>
                            <a:srgbClr val="000000"/>
                          </a:solidFill>
                          <a:latin typeface="等线" panose="02010600030101010101" charset="-122"/>
                          <a:ea typeface="等线" panose="02010600030101010101" charset="-122"/>
                        </a:rPr>
                        <a:t>Customizable colors</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solidFill>
                      <a:srgbClr val="FFFFFF"/>
                    </a:solidFill>
                  </a:tcPr>
                </a:tc>
                <a:tc hMerge="1">
                  <a:tcPr>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tcPr>
                </a:tc>
              </a:tr>
              <a:tr h="359410">
                <a:tc>
                  <a:txBody>
                    <a:bodyPr/>
                    <a:p>
                      <a:pPr algn="l" fontAlgn="ctr"/>
                      <a:r>
                        <a:rPr lang="en-US" altLang="zh-CN" sz="1200" b="1" i="0">
                          <a:solidFill>
                            <a:srgbClr val="000000"/>
                          </a:solidFill>
                          <a:latin typeface="等线" panose="02010600030101010101" charset="-122"/>
                          <a:ea typeface="等线" panose="02010600030101010101" charset="-122"/>
                        </a:rPr>
                        <a:t> FR Material</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solidFill>
                      <a:srgbClr val="FFFFFF"/>
                    </a:solidFill>
                  </a:tcPr>
                </a:tc>
                <a:tc>
                  <a:txBody>
                    <a:bodyPr/>
                    <a:p>
                      <a:pPr algn="l" fontAlgn="ctr">
                        <a:buClrTx/>
                        <a:buSzTx/>
                        <a:buFontTx/>
                      </a:pPr>
                      <a:r>
                        <a:rPr lang="en-US" altLang="zh-CN" sz="1200" b="0" i="0">
                          <a:solidFill>
                            <a:srgbClr val="000000"/>
                          </a:solidFill>
                          <a:latin typeface="等线" panose="02010600030101010101" charset="-122"/>
                          <a:ea typeface="等线" panose="02010600030101010101" charset="-122"/>
                        </a:rPr>
                        <a:t>Support </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solidFill>
                      <a:srgbClr val="FFFFFF"/>
                    </a:solidFill>
                  </a:tcPr>
                </a:tc>
                <a:tc>
                  <a:txBody>
                    <a:bodyPr/>
                    <a:p>
                      <a:pPr algn="l" fontAlgn="b"/>
                      <a:endParaRPr sz="1000" b="0" i="0">
                        <a:solidFill>
                          <a:srgbClr val="000000"/>
                        </a:solidFill>
                        <a:latin typeface="等线" panose="02010600030101010101" charset="-122"/>
                        <a:ea typeface="等线" panose="02010600030101010101" charset="-122"/>
                      </a:endParaRPr>
                    </a:p>
                  </a:txBody>
                  <a:tcPr marL="7937" marR="7937" marT="7937" marB="0" anchor="b" anchorCtr="0">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solidFill>
                      <a:srgbClr val="FFFFFF"/>
                    </a:solidFill>
                  </a:tcPr>
                </a:tc>
                <a:tc gridSpan="2">
                  <a:txBody>
                    <a:bodyPr/>
                    <a:p>
                      <a:pPr algn="ctr" fontAlgn="ctr">
                        <a:buClrTx/>
                        <a:buSzTx/>
                        <a:buFontTx/>
                      </a:pPr>
                      <a:r>
                        <a:rPr lang="en-US" altLang="zh-CN" sz="1200" b="0" i="0">
                          <a:solidFill>
                            <a:srgbClr val="000000"/>
                          </a:solidFill>
                          <a:latin typeface="等线" panose="02010600030101010101" charset="-122"/>
                          <a:ea typeface="等线" panose="02010600030101010101" charset="-122"/>
                        </a:rPr>
                        <a:t>OEM &amp; ODM supported</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solidFill>
                      <a:srgbClr val="FFFFFF"/>
                    </a:solidFill>
                  </a:tcPr>
                </a:tc>
                <a:tc hMerge="1">
                  <a:tcPr>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tcPr>
                </a:tc>
              </a:tr>
              <a:tr h="361315">
                <a:tc>
                  <a:txBody>
                    <a:bodyPr/>
                    <a:p>
                      <a:pPr algn="l" fontAlgn="ctr"/>
                      <a:r>
                        <a:rPr lang="en-US" altLang="zh-CN" sz="1200" b="1" i="0">
                          <a:solidFill>
                            <a:srgbClr val="000000"/>
                          </a:solidFill>
                          <a:latin typeface="等线" panose="02010600030101010101" charset="-122"/>
                          <a:ea typeface="等线" panose="02010600030101010101" charset="-122"/>
                        </a:rPr>
                        <a:t> Body Material</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solidFill>
                      <a:srgbClr val="FFFFFF"/>
                    </a:solidFill>
                  </a:tcPr>
                </a:tc>
                <a:tc>
                  <a:txBody>
                    <a:bodyPr/>
                    <a:p>
                      <a:pPr algn="l" fontAlgn="ctr">
                        <a:buClrTx/>
                        <a:buSzTx/>
                        <a:buFontTx/>
                      </a:pPr>
                      <a:r>
                        <a:rPr lang="en-US" altLang="zh-CN" sz="1200" b="0" i="0">
                          <a:solidFill>
                            <a:srgbClr val="000000"/>
                          </a:solidFill>
                          <a:latin typeface="等线" panose="02010600030101010101" charset="-122"/>
                          <a:ea typeface="等线" panose="02010600030101010101" charset="-122"/>
                        </a:rPr>
                        <a:t>Metal &amp; Polypropylene (PP)</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solidFill>
                      <a:srgbClr val="FFFFFF"/>
                    </a:solidFill>
                  </a:tcPr>
                </a:tc>
                <a:tc>
                  <a:txBody>
                    <a:bodyPr/>
                    <a:p>
                      <a:pPr algn="ctr" fontAlgn="ctr"/>
                      <a:r>
                        <a:rPr lang="en-US" altLang="zh-CN" sz="1000" b="1" i="0">
                          <a:solidFill>
                            <a:srgbClr val="22C55E"/>
                          </a:solidFill>
                          <a:latin typeface="等线" panose="02010600030101010101" charset="-122"/>
                          <a:ea typeface="等线" panose="02010600030101010101" charset="-122"/>
                        </a:rPr>
                        <a:t>✓</a:t>
                      </a:r>
                      <a:endParaRPr lang="en-US" altLang="zh-CN" sz="1000" b="1" i="0">
                        <a:solidFill>
                          <a:srgbClr val="22C55E"/>
                        </a:solidFill>
                        <a:latin typeface="等线" panose="02010600030101010101" charset="-122"/>
                        <a:ea typeface="等线" panose="02010600030101010101" charset="-122"/>
                      </a:endParaRPr>
                    </a:p>
                  </a:txBody>
                  <a:tcPr marL="7937" marR="7937" marT="7937" marB="0" anchor="ctr" anchorCtr="0">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solidFill>
                      <a:srgbClr val="FFFFFF"/>
                    </a:solidFill>
                  </a:tcPr>
                </a:tc>
                <a:tc gridSpan="2">
                  <a:txBody>
                    <a:bodyPr/>
                    <a:p>
                      <a:pPr algn="ctr" fontAlgn="ctr">
                        <a:buClrTx/>
                        <a:buSzTx/>
                        <a:buFontTx/>
                      </a:pPr>
                      <a:r>
                        <a:rPr lang="en-US" altLang="zh-CN" sz="1200" b="0" i="0">
                          <a:solidFill>
                            <a:srgbClr val="000000"/>
                          </a:solidFill>
                          <a:latin typeface="等线" panose="02010600030101010101" charset="-122"/>
                          <a:ea typeface="等线" panose="02010600030101010101" charset="-122"/>
                        </a:rPr>
                        <a:t>Carton color is customizable</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solidFill>
                      <a:srgbClr val="FFFFFF"/>
                    </a:solidFill>
                  </a:tcPr>
                </a:tc>
                <a:tc hMerge="1">
                  <a:tcPr>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tcPr>
                </a:tc>
              </a:tr>
              <a:tr h="549910">
                <a:tc>
                  <a:txBody>
                    <a:bodyPr/>
                    <a:p>
                      <a:pPr algn="ctr" fontAlgn="ctr"/>
                      <a:r>
                        <a:rPr lang="en-US" altLang="zh-CN" sz="1100" b="1" i="0">
                          <a:solidFill>
                            <a:srgbClr val="FFFFFF"/>
                          </a:solidFill>
                          <a:latin typeface="等线" panose="02010600030101010101" charset="-122"/>
                          <a:ea typeface="等线" panose="02010600030101010101" charset="-122"/>
                        </a:rPr>
                        <a:t>Packing Data</a:t>
                      </a:r>
                      <a:endParaRPr lang="en-US" altLang="zh-CN" sz="1100" b="1" i="0">
                        <a:solidFill>
                          <a:srgbClr val="FFFFFF"/>
                        </a:solidFill>
                        <a:latin typeface="等线" panose="02010600030101010101" charset="-122"/>
                        <a:ea typeface="等线" panose="02010600030101010101" charset="-122"/>
                      </a:endParaRPr>
                    </a:p>
                  </a:txBody>
                  <a:tcPr marL="7937" marR="7937" marT="7937" marB="0" anchor="ctr" anchorCtr="0">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solidFill>
                      <a:srgbClr val="1A365D"/>
                    </a:solidFill>
                  </a:tcPr>
                </a:tc>
                <a:tc>
                  <a:txBody>
                    <a:bodyPr/>
                    <a:p>
                      <a:pPr algn="l" fontAlgn="b"/>
                      <a:endParaRPr sz="1000" b="0" i="0">
                        <a:solidFill>
                          <a:srgbClr val="000000"/>
                        </a:solidFill>
                        <a:latin typeface="等线" panose="02010600030101010101" charset="-122"/>
                        <a:ea typeface="等线" panose="02010600030101010101" charset="-122"/>
                      </a:endParaRPr>
                    </a:p>
                  </a:txBody>
                  <a:tcPr marL="7937" marR="7937" marT="7937" marB="0" anchor="b" anchorCtr="0">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solidFill>
                      <a:srgbClr val="1A365D"/>
                    </a:solidFill>
                  </a:tcPr>
                </a:tc>
                <a:tc gridSpan="3">
                  <a:txBody>
                    <a:bodyPr/>
                    <a:p>
                      <a:pPr algn="ctr" fontAlgn="ctr"/>
                      <a:r>
                        <a:rPr lang="en-US" altLang="zh-CN" sz="1100" b="1" i="0">
                          <a:solidFill>
                            <a:srgbClr val="FFFFFF"/>
                          </a:solidFill>
                          <a:latin typeface="等线" panose="02010600030101010101" charset="-122"/>
                          <a:ea typeface="等线" panose="02010600030101010101" charset="-122"/>
                        </a:rPr>
                        <a:t>Packing Quantity</a:t>
                      </a:r>
                      <a:r>
                        <a:rPr lang="zh-CN" altLang="en-US" sz="1100" b="1" i="0">
                          <a:solidFill>
                            <a:srgbClr val="FFFFFF"/>
                          </a:solidFill>
                          <a:latin typeface="等线" panose="02010600030101010101" charset="-122"/>
                          <a:ea typeface="等线" panose="02010600030101010101" charset="-122"/>
                        </a:rPr>
                        <a:t>（</a:t>
                      </a:r>
                      <a:r>
                        <a:rPr lang="en-US" altLang="zh-CN" sz="1100" b="1" i="0">
                          <a:solidFill>
                            <a:srgbClr val="FFFFFF"/>
                          </a:solidFill>
                          <a:latin typeface="等线" panose="02010600030101010101" charset="-122"/>
                          <a:ea typeface="等线" panose="02010600030101010101" charset="-122"/>
                        </a:rPr>
                        <a:t>pcs </a:t>
                      </a:r>
                      <a:r>
                        <a:rPr lang="zh-CN" altLang="en-US" sz="1100" b="1" i="0">
                          <a:solidFill>
                            <a:srgbClr val="FFFFFF"/>
                          </a:solidFill>
                          <a:latin typeface="等线" panose="02010600030101010101" charset="-122"/>
                          <a:ea typeface="等线" panose="02010600030101010101" charset="-122"/>
                        </a:rPr>
                        <a:t>）</a:t>
                      </a:r>
                      <a:endParaRPr lang="zh-CN" altLang="en-US" sz="1100" b="1" i="0">
                        <a:solidFill>
                          <a:srgbClr val="FFFFFF"/>
                        </a:solidFill>
                        <a:latin typeface="等线" panose="02010600030101010101" charset="-122"/>
                        <a:ea typeface="等线" panose="02010600030101010101" charset="-122"/>
                      </a:endParaRPr>
                    </a:p>
                  </a:txBody>
                  <a:tcPr marL="7937" marR="7937" marT="7937" marB="0" anchor="ctr" anchorCtr="0">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solidFill>
                      <a:srgbClr val="1A365D"/>
                    </a:solidFill>
                  </a:tcPr>
                </a:tc>
                <a:tc hMerge="1">
                  <a:tcP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tcPr>
                </a:tc>
                <a:tc hMerge="1">
                  <a:tcPr>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tcPr>
                </a:tc>
              </a:tr>
              <a:tr h="538480">
                <a:tc>
                  <a:txBody>
                    <a:bodyPr/>
                    <a:p>
                      <a:pPr algn="ctr" fontAlgn="ctr"/>
                      <a:r>
                        <a:rPr lang="en-US" altLang="zh-CN" sz="1200" b="1" i="0">
                          <a:solidFill>
                            <a:srgbClr val="000000"/>
                          </a:solidFill>
                          <a:latin typeface="等线" panose="02010600030101010101" charset="-122"/>
                          <a:ea typeface="等线" panose="02010600030101010101" charset="-122"/>
                        </a:rPr>
                        <a:t>Specifications</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solidFill>
                      <a:srgbClr val="FFFFFF"/>
                    </a:solidFill>
                  </a:tcPr>
                </a:tc>
                <a:tc>
                  <a:txBody>
                    <a:bodyPr/>
                    <a:p>
                      <a:pPr algn="ctr" fontAlgn="ctr"/>
                      <a:r>
                        <a:rPr lang="en-US" altLang="zh-CN" sz="1200" b="1" i="0">
                          <a:solidFill>
                            <a:srgbClr val="000000"/>
                          </a:solidFill>
                          <a:latin typeface="等线" panose="02010600030101010101" charset="-122"/>
                          <a:ea typeface="等线" panose="02010600030101010101" charset="-122"/>
                        </a:rPr>
                        <a:t>G.W /N.W(KG)</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solidFill>
                      <a:srgbClr val="FFFFFF"/>
                    </a:solidFill>
                  </a:tcPr>
                </a:tc>
                <a:tc>
                  <a:txBody>
                    <a:bodyPr/>
                    <a:p>
                      <a:pPr algn="ctr" fontAlgn="ctr"/>
                      <a:r>
                        <a:rPr lang="en-US" altLang="zh-CN" sz="1200" b="1" i="0">
                          <a:solidFill>
                            <a:srgbClr val="000000"/>
                          </a:solidFill>
                          <a:latin typeface="等线" panose="02010600030101010101" charset="-122"/>
                          <a:ea typeface="等线" panose="02010600030101010101" charset="-122"/>
                        </a:rPr>
                        <a:t>20GP</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solidFill>
                      <a:srgbClr val="FFFFFF"/>
                    </a:solidFill>
                  </a:tcPr>
                </a:tc>
                <a:tc>
                  <a:txBody>
                    <a:bodyPr/>
                    <a:p>
                      <a:pPr algn="ctr" fontAlgn="ctr"/>
                      <a:r>
                        <a:rPr lang="en-US" altLang="zh-CN" sz="1200" b="1" i="0">
                          <a:solidFill>
                            <a:srgbClr val="000000"/>
                          </a:solidFill>
                          <a:latin typeface="等线" panose="02010600030101010101" charset="-122"/>
                          <a:ea typeface="等线" panose="02010600030101010101" charset="-122"/>
                        </a:rPr>
                        <a:t>40GP</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solidFill>
                      <a:srgbClr val="FFFFFF"/>
                    </a:solidFill>
                  </a:tcPr>
                </a:tc>
                <a:tc>
                  <a:txBody>
                    <a:bodyPr/>
                    <a:p>
                      <a:pPr algn="ctr" fontAlgn="ctr"/>
                      <a:r>
                        <a:rPr lang="en-US" altLang="zh-CN" sz="1200" b="1" i="0">
                          <a:solidFill>
                            <a:srgbClr val="000000"/>
                          </a:solidFill>
                          <a:latin typeface="等线" panose="02010600030101010101" charset="-122"/>
                          <a:ea typeface="等线" panose="02010600030101010101" charset="-122"/>
                        </a:rPr>
                        <a:t>40HQ</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solidFill>
                      <a:srgbClr val="FFFFFF"/>
                    </a:solidFill>
                  </a:tcPr>
                </a:tc>
              </a:tr>
              <a:tr h="539115">
                <a:tc>
                  <a:txBody>
                    <a:bodyPr/>
                    <a:p>
                      <a:pPr algn="ctr" fontAlgn="ctr"/>
                      <a:r>
                        <a:rPr lang="en-US" altLang="zh-CN" sz="1100" b="0" i="0">
                          <a:solidFill>
                            <a:srgbClr val="000000"/>
                          </a:solidFill>
                          <a:latin typeface="等线" panose="02010600030101010101" charset="-122"/>
                          <a:ea typeface="等线" panose="02010600030101010101" charset="-122"/>
                        </a:rPr>
                        <a:t>NTC-185D</a:t>
                      </a:r>
                      <a:endParaRPr lang="en-US" altLang="zh-CN" sz="11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r>
                        <a:rPr lang="en-US" altLang="zh-CN" sz="1100" b="0" i="0">
                          <a:solidFill>
                            <a:srgbClr val="000000"/>
                          </a:solidFill>
                          <a:latin typeface="等线" panose="02010600030101010101" charset="-122"/>
                          <a:ea typeface="等线" panose="02010600030101010101" charset="-122"/>
                        </a:rPr>
                        <a:t>2.5/1.8</a:t>
                      </a:r>
                      <a:endParaRPr lang="en-US" altLang="zh-CN" sz="11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r>
                        <a:rPr lang="en-US" altLang="zh-CN" sz="1100" b="0" i="0">
                          <a:solidFill>
                            <a:srgbClr val="000000"/>
                          </a:solidFill>
                          <a:latin typeface="宋体" panose="02010600030101010101" pitchFamily="2" charset="-122"/>
                          <a:ea typeface="宋体" panose="02010600030101010101" pitchFamily="2" charset="-122"/>
                        </a:rPr>
                        <a:t>1005</a:t>
                      </a:r>
                      <a:r>
                        <a:rPr lang="en-US" altLang="zh-CN" sz="1100" b="0" i="0">
                          <a:solidFill>
                            <a:srgbClr val="000000"/>
                          </a:solidFill>
                          <a:latin typeface="宋体" panose="02010600030101010101" pitchFamily="2" charset="-122"/>
                          <a:ea typeface="宋体" panose="02010600030101010101" pitchFamily="2" charset="-122"/>
                        </a:rPr>
                        <a:t> </a:t>
                      </a:r>
                      <a:endParaRPr lang="en-US" altLang="zh-CN" sz="1100" b="0" i="0">
                        <a:solidFill>
                          <a:srgbClr val="000000"/>
                        </a:solidFill>
                        <a:latin typeface="宋体" panose="02010600030101010101" pitchFamily="2" charset="-122"/>
                        <a:ea typeface="宋体" panose="02010600030101010101" pitchFamily="2"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noFill/>
                  </a:tcPr>
                </a:tc>
                <a:tc>
                  <a:txBody>
                    <a:bodyPr/>
                    <a:p>
                      <a:pPr algn="ctr" fontAlgn="ctr"/>
                      <a:r>
                        <a:rPr lang="en-US" altLang="zh-CN" sz="1100" b="0" i="0">
                          <a:solidFill>
                            <a:srgbClr val="000000"/>
                          </a:solidFill>
                          <a:latin typeface="宋体" panose="02010600030101010101" pitchFamily="2" charset="-122"/>
                          <a:ea typeface="宋体" panose="02010600030101010101" pitchFamily="2" charset="-122"/>
                        </a:rPr>
                        <a:t>2211</a:t>
                      </a:r>
                      <a:r>
                        <a:rPr lang="en-US" altLang="zh-CN" sz="1100" b="0" i="0">
                          <a:solidFill>
                            <a:srgbClr val="000000"/>
                          </a:solidFill>
                          <a:latin typeface="宋体" panose="02010600030101010101" pitchFamily="2" charset="-122"/>
                          <a:ea typeface="宋体" panose="02010600030101010101" pitchFamily="2" charset="-122"/>
                        </a:rPr>
                        <a:t> </a:t>
                      </a:r>
                      <a:endParaRPr lang="en-US" altLang="zh-CN" sz="1100" b="0" i="0">
                        <a:solidFill>
                          <a:srgbClr val="000000"/>
                        </a:solidFill>
                        <a:latin typeface="宋体" panose="02010600030101010101" pitchFamily="2" charset="-122"/>
                        <a:ea typeface="宋体" panose="02010600030101010101" pitchFamily="2"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noFill/>
                  </a:tcPr>
                </a:tc>
                <a:tc>
                  <a:txBody>
                    <a:bodyPr/>
                    <a:p>
                      <a:pPr algn="ctr" fontAlgn="ctr"/>
                      <a:r>
                        <a:rPr lang="en-US" altLang="zh-CN" sz="1100" b="0" i="0">
                          <a:solidFill>
                            <a:srgbClr val="000000"/>
                          </a:solidFill>
                          <a:latin typeface="宋体" panose="02010600030101010101" pitchFamily="2" charset="-122"/>
                          <a:ea typeface="宋体" panose="02010600030101010101" pitchFamily="2" charset="-122"/>
                        </a:rPr>
                        <a:t>2733</a:t>
                      </a:r>
                      <a:r>
                        <a:rPr lang="en-US" altLang="zh-CN" sz="1100" b="0" i="0">
                          <a:solidFill>
                            <a:srgbClr val="000000"/>
                          </a:solidFill>
                          <a:latin typeface="宋体" panose="02010600030101010101" pitchFamily="2" charset="-122"/>
                          <a:ea typeface="宋体" panose="02010600030101010101" pitchFamily="2" charset="-122"/>
                        </a:rPr>
                        <a:t> </a:t>
                      </a:r>
                      <a:endParaRPr lang="en-US" altLang="zh-CN" sz="1100" b="0" i="0">
                        <a:solidFill>
                          <a:srgbClr val="000000"/>
                        </a:solidFill>
                        <a:latin typeface="宋体" panose="02010600030101010101" pitchFamily="2" charset="-122"/>
                        <a:ea typeface="宋体" panose="02010600030101010101" pitchFamily="2"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noFill/>
                  </a:tcPr>
                </a:tc>
              </a:tr>
            </a:tbl>
          </a:graphicData>
        </a:graphic>
      </p:graphicFrame>
    </p:spTree>
    <p:custDataLst>
      <p:tags r:id="rId2"/>
    </p:custData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表格 5"/>
          <p:cNvGraphicFramePr/>
          <p:nvPr/>
        </p:nvGraphicFramePr>
        <p:xfrm>
          <a:off x="-41275" y="0"/>
          <a:ext cx="7393305" cy="6332220"/>
        </p:xfrm>
        <a:graphic>
          <a:graphicData uri="http://schemas.openxmlformats.org/drawingml/2006/table">
            <a:tbl>
              <a:tblPr/>
              <a:tblGrid>
                <a:gridCol w="1573530"/>
                <a:gridCol w="2007870"/>
                <a:gridCol w="1183005"/>
                <a:gridCol w="650875"/>
                <a:gridCol w="1978025"/>
              </a:tblGrid>
              <a:tr h="1055370">
                <a:tc gridSpan="5">
                  <a:txBody>
                    <a:bodyPr/>
                    <a:p>
                      <a:pPr algn="ctr" fontAlgn="ctr"/>
                      <a:r>
                        <a:rPr lang="en-US" altLang="zh-CN" sz="1700" b="1" i="0">
                          <a:solidFill>
                            <a:srgbClr val="000000"/>
                          </a:solidFill>
                          <a:latin typeface="等线" panose="02010600030101010101" charset="-122"/>
                          <a:ea typeface="等线" panose="02010600030101010101" charset="-122"/>
                        </a:rPr>
                        <a:t>Specifications</a:t>
                      </a:r>
                      <a:r>
                        <a:rPr lang="zh-CN" altLang="en-US" sz="1700" b="1" i="0">
                          <a:solidFill>
                            <a:srgbClr val="000000"/>
                          </a:solidFill>
                          <a:latin typeface="等线" panose="02010600030101010101" charset="-122"/>
                          <a:ea typeface="等线" panose="02010600030101010101" charset="-122"/>
                        </a:rPr>
                        <a:t>：</a:t>
                      </a:r>
                      <a:r>
                        <a:rPr lang="en-US" altLang="zh-CN" sz="1700" b="1" i="0">
                          <a:solidFill>
                            <a:srgbClr val="000000"/>
                          </a:solidFill>
                          <a:latin typeface="等线" panose="02010600030101010101" charset="-122"/>
                          <a:ea typeface="等线" panose="02010600030101010101" charset="-122"/>
                        </a:rPr>
                        <a:t>NTC-2058</a:t>
                      </a:r>
                      <a:r>
                        <a:rPr lang="zh-CN" altLang="en-US" sz="1700" b="1" i="0">
                          <a:solidFill>
                            <a:srgbClr val="000000"/>
                          </a:solidFill>
                          <a:latin typeface="等线" panose="02010600030101010101" charset="-122"/>
                          <a:ea typeface="等线" panose="02010600030101010101" charset="-122"/>
                        </a:rPr>
                        <a:t>（</a:t>
                      </a:r>
                      <a:r>
                        <a:rPr lang="en-US" altLang="zh-CN" sz="1700" b="1" i="0">
                          <a:solidFill>
                            <a:srgbClr val="000000"/>
                          </a:solidFill>
                          <a:latin typeface="等线" panose="02010600030101010101" charset="-122"/>
                          <a:ea typeface="等线" panose="02010600030101010101" charset="-122"/>
                        </a:rPr>
                        <a:t>Customizable</a:t>
                      </a:r>
                      <a:r>
                        <a:rPr lang="zh-CN" altLang="en-US" sz="1700" b="1" i="0">
                          <a:solidFill>
                            <a:srgbClr val="000000"/>
                          </a:solidFill>
                          <a:latin typeface="等线" panose="02010600030101010101" charset="-122"/>
                          <a:ea typeface="等线" panose="02010600030101010101" charset="-122"/>
                        </a:rPr>
                        <a:t>）</a:t>
                      </a:r>
                      <a:endParaRPr lang="zh-CN" altLang="en-US" sz="1700" b="1" i="0">
                        <a:solidFill>
                          <a:srgbClr val="000000"/>
                        </a:solidFill>
                        <a:latin typeface="等线" panose="02010600030101010101" charset="-122"/>
                        <a:ea typeface="等线" panose="02010600030101010101" charset="-122"/>
                      </a:endParaRPr>
                    </a:p>
                  </a:txBody>
                  <a:tcPr marL="7937" marR="7937" marT="7937" marB="0" anchor="ctr" anchorCtr="0">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solidFill>
                      <a:srgbClr val="FFFFFF"/>
                    </a:solidFill>
                  </a:tcPr>
                </a:tc>
                <a:tc hMerge="1">
                  <a:tcP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tcPr>
                </a:tc>
                <a:tc hMerge="1">
                  <a:tcP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tcPr>
                </a:tc>
                <a:tc hMerge="1">
                  <a:tcP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tcPr>
                </a:tc>
                <a:tc hMerge="1">
                  <a:tcPr>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tcPr>
                </a:tc>
              </a:tr>
              <a:tr h="403860">
                <a:tc gridSpan="2">
                  <a:txBody>
                    <a:bodyPr/>
                    <a:p>
                      <a:pPr algn="ctr" fontAlgn="ctr"/>
                      <a:r>
                        <a:rPr lang="en-US" altLang="zh-CN" sz="1100" b="1" i="0">
                          <a:solidFill>
                            <a:srgbClr val="FFFFFF"/>
                          </a:solidFill>
                          <a:latin typeface="等线" panose="02010600030101010101" charset="-122"/>
                          <a:ea typeface="等线" panose="02010600030101010101" charset="-122"/>
                        </a:rPr>
                        <a:t>Product Specifications</a:t>
                      </a:r>
                      <a:endParaRPr lang="en-US" altLang="zh-CN" sz="1100" b="1" i="0">
                        <a:solidFill>
                          <a:srgbClr val="FFFFFF"/>
                        </a:solidFill>
                        <a:latin typeface="等线" panose="02010600030101010101" charset="-122"/>
                        <a:ea typeface="等线" panose="02010600030101010101" charset="-122"/>
                      </a:endParaRPr>
                    </a:p>
                  </a:txBody>
                  <a:tcPr marL="7937" marR="7937" marT="7937" marB="0" anchor="ctr" anchorCtr="0">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solidFill>
                      <a:srgbClr val="1A365D"/>
                    </a:solidFill>
                  </a:tcPr>
                </a:tc>
                <a:tc hMerge="1">
                  <a:tcPr>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tcPr>
                </a:tc>
                <a:tc>
                  <a:txBody>
                    <a:bodyPr/>
                    <a:p>
                      <a:pPr algn="l" fontAlgn="ctr"/>
                      <a:r>
                        <a:rPr lang="en-US" altLang="zh-CN" sz="1100" b="1" i="0">
                          <a:solidFill>
                            <a:srgbClr val="FFFFFF"/>
                          </a:solidFill>
                          <a:latin typeface="等线" panose="02010600030101010101" charset="-122"/>
                          <a:ea typeface="等线" panose="02010600030101010101" charset="-122"/>
                        </a:rPr>
                        <a:t>Customizable</a:t>
                      </a:r>
                      <a:endParaRPr lang="en-US" altLang="zh-CN" sz="1100" b="1" i="0">
                        <a:solidFill>
                          <a:srgbClr val="FFFFFF"/>
                        </a:solidFill>
                        <a:latin typeface="等线" panose="02010600030101010101" charset="-122"/>
                        <a:ea typeface="等线" panose="02010600030101010101" charset="-122"/>
                      </a:endParaRPr>
                    </a:p>
                  </a:txBody>
                  <a:tcPr marL="7937" marR="7937" marT="7937" marB="0" anchor="ctr" anchorCtr="0">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solidFill>
                      <a:srgbClr val="1A365D"/>
                    </a:solidFill>
                  </a:tcPr>
                </a:tc>
                <a:tc gridSpan="2">
                  <a:txBody>
                    <a:bodyPr/>
                    <a:p>
                      <a:pPr algn="ctr" fontAlgn="ctr"/>
                      <a:r>
                        <a:rPr lang="en-US" altLang="zh-CN" sz="1100" b="1" i="0">
                          <a:solidFill>
                            <a:srgbClr val="FFFFFF"/>
                          </a:solidFill>
                          <a:latin typeface="等线" panose="02010600030101010101" charset="-122"/>
                          <a:ea typeface="等线" panose="02010600030101010101" charset="-122"/>
                        </a:rPr>
                        <a:t>Product Selling Points</a:t>
                      </a:r>
                      <a:endParaRPr lang="en-US" altLang="zh-CN" sz="1100" b="1" i="0">
                        <a:solidFill>
                          <a:srgbClr val="FFFFFF"/>
                        </a:solidFill>
                        <a:latin typeface="等线" panose="02010600030101010101" charset="-122"/>
                        <a:ea typeface="等线" panose="02010600030101010101" charset="-122"/>
                      </a:endParaRPr>
                    </a:p>
                  </a:txBody>
                  <a:tcPr marL="7937" marR="7937" marT="7937" marB="0" anchor="ctr" anchorCtr="0">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solidFill>
                      <a:srgbClr val="1A365D"/>
                    </a:solidFill>
                  </a:tcPr>
                </a:tc>
                <a:tc hMerge="1">
                  <a:tcPr>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tcPr>
                </a:tc>
              </a:tr>
              <a:tr h="361315">
                <a:tc>
                  <a:txBody>
                    <a:bodyPr/>
                    <a:p>
                      <a:pPr algn="l" fontAlgn="ctr"/>
                      <a:r>
                        <a:rPr lang="en-US" altLang="zh-CN" sz="1200" b="1" i="0">
                          <a:solidFill>
                            <a:srgbClr val="000000"/>
                          </a:solidFill>
                          <a:latin typeface="等线" panose="02010600030101010101" charset="-122"/>
                          <a:ea typeface="等线" panose="02010600030101010101" charset="-122"/>
                        </a:rPr>
                        <a:t> Rated Voltage</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solidFill>
                      <a:srgbClr val="FFFFFF"/>
                    </a:solidFill>
                  </a:tcPr>
                </a:tc>
                <a:tc>
                  <a:txBody>
                    <a:bodyPr/>
                    <a:p>
                      <a:pPr algn="ctr" fontAlgn="ctr">
                        <a:buClrTx/>
                        <a:buSzTx/>
                        <a:buFontTx/>
                      </a:pPr>
                      <a:r>
                        <a:rPr lang="en-US" altLang="zh-CN" sz="1200" b="0" i="0">
                          <a:solidFill>
                            <a:srgbClr val="000000"/>
                          </a:solidFill>
                          <a:latin typeface="等线" panose="02010600030101010101" charset="-122"/>
                          <a:ea typeface="等线" panose="02010600030101010101" charset="-122"/>
                        </a:rPr>
                        <a:t>220V~50Hz</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solidFill>
                      <a:srgbClr val="FFFFFF"/>
                    </a:solidFill>
                  </a:tcPr>
                </a:tc>
                <a:tc>
                  <a:txBody>
                    <a:bodyPr/>
                    <a:p>
                      <a:pPr algn="ctr" fontAlgn="ctr">
                        <a:buClrTx/>
                        <a:buSzTx/>
                        <a:buFontTx/>
                      </a:pPr>
                      <a:r>
                        <a:rPr lang="en-US" altLang="zh-CN" sz="1200" b="1" i="0">
                          <a:solidFill>
                            <a:srgbClr val="22C55E"/>
                          </a:solidFill>
                          <a:latin typeface="等线" panose="02010600030101010101" charset="-122"/>
                          <a:ea typeface="等线" panose="02010600030101010101" charset="-122"/>
                        </a:rPr>
                        <a:t>✓</a:t>
                      </a:r>
                      <a:endParaRPr lang="en-US" altLang="zh-CN" sz="1200" b="1" i="0">
                        <a:solidFill>
                          <a:srgbClr val="22C55E"/>
                        </a:solidFill>
                        <a:latin typeface="等线" panose="02010600030101010101" charset="-122"/>
                        <a:ea typeface="等线" panose="02010600030101010101" charset="-122"/>
                      </a:endParaRPr>
                    </a:p>
                  </a:txBody>
                  <a:tcPr marL="7937" marR="7937" marT="7937" marB="0" anchor="ctr" anchorCtr="0">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solidFill>
                      <a:srgbClr val="FFFFFF"/>
                    </a:solidFill>
                  </a:tcPr>
                </a:tc>
                <a:tc gridSpan="2">
                  <a:txBody>
                    <a:bodyPr/>
                    <a:p>
                      <a:pPr algn="ctr" fontAlgn="ctr">
                        <a:buClrTx/>
                        <a:buSzTx/>
                        <a:buFontTx/>
                      </a:pPr>
                      <a:r>
                        <a:rPr lang="en-US" altLang="zh-CN" sz="1200">
                          <a:solidFill>
                            <a:srgbClr val="000000"/>
                          </a:solidFill>
                          <a:latin typeface="等线" panose="02010600030101010101" charset="-122"/>
                          <a:ea typeface="等线" panose="02010600030101010101" charset="-122"/>
                          <a:sym typeface="+mn-ea"/>
                        </a:rPr>
                        <a:t>3-speed adjustable</a:t>
                      </a:r>
                      <a:endParaRPr lang="en-US" altLang="zh-CN" sz="1200">
                        <a:solidFill>
                          <a:srgbClr val="000000"/>
                        </a:solidFill>
                        <a:latin typeface="等线" panose="02010600030101010101" charset="-122"/>
                        <a:ea typeface="等线" panose="02010600030101010101" charset="-122"/>
                        <a:sym typeface="+mn-ea"/>
                      </a:endParaRPr>
                    </a:p>
                  </a:txBody>
                  <a:tcPr marL="7937" marR="7937" marT="7937" marB="0" anchor="ctr" anchorCtr="0">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solidFill>
                      <a:srgbClr val="FFFFFF"/>
                    </a:solidFill>
                  </a:tcPr>
                </a:tc>
                <a:tc hMerge="1">
                  <a:tcPr>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tcPr>
                </a:tc>
              </a:tr>
              <a:tr h="359410">
                <a:tc>
                  <a:txBody>
                    <a:bodyPr/>
                    <a:p>
                      <a:pPr algn="l" fontAlgn="ctr"/>
                      <a:r>
                        <a:rPr lang="en-US" altLang="zh-CN" sz="1200" b="1" i="0">
                          <a:solidFill>
                            <a:srgbClr val="000000"/>
                          </a:solidFill>
                          <a:latin typeface="等线" panose="02010600030101010101" charset="-122"/>
                          <a:ea typeface="等线" panose="02010600030101010101" charset="-122"/>
                        </a:rPr>
                        <a:t> Rated Power</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solidFill>
                      <a:srgbClr val="FFFFFF"/>
                    </a:solidFill>
                  </a:tcPr>
                </a:tc>
                <a:tc>
                  <a:txBody>
                    <a:bodyPr/>
                    <a:p>
                      <a:pPr algn="ctr" fontAlgn="ctr">
                        <a:buClrTx/>
                        <a:buSzTx/>
                        <a:buFontTx/>
                      </a:pPr>
                      <a:r>
                        <a:rPr lang="en-US" altLang="zh-CN" sz="1200" b="0" i="0">
                          <a:solidFill>
                            <a:srgbClr val="000000"/>
                          </a:solidFill>
                          <a:latin typeface="等线" panose="02010600030101010101" charset="-122"/>
                          <a:ea typeface="等线" panose="02010600030101010101" charset="-122"/>
                        </a:rPr>
                        <a:t>2000W</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solidFill>
                      <a:srgbClr val="FFFFFF"/>
                    </a:solidFill>
                  </a:tcPr>
                </a:tc>
                <a:tc>
                  <a:txBody>
                    <a:bodyPr/>
                    <a:p>
                      <a:pPr algn="ctr" fontAlgn="ctr">
                        <a:buClrTx/>
                        <a:buSzTx/>
                        <a:buFontTx/>
                      </a:pPr>
                      <a:r>
                        <a:rPr lang="en-US" altLang="zh-CN" sz="1200" b="1" i="0">
                          <a:solidFill>
                            <a:srgbClr val="22C55E"/>
                          </a:solidFill>
                          <a:latin typeface="等线" panose="02010600030101010101" charset="-122"/>
                          <a:ea typeface="等线" panose="02010600030101010101" charset="-122"/>
                        </a:rPr>
                        <a:t>✓</a:t>
                      </a:r>
                      <a:endParaRPr lang="en-US" altLang="zh-CN" sz="1200" b="1" i="0">
                        <a:solidFill>
                          <a:srgbClr val="22C55E"/>
                        </a:solidFill>
                        <a:latin typeface="等线" panose="02010600030101010101" charset="-122"/>
                        <a:ea typeface="等线" panose="02010600030101010101" charset="-122"/>
                      </a:endParaRPr>
                    </a:p>
                  </a:txBody>
                  <a:tcPr marL="7937" marR="7937" marT="7937" marB="0" anchor="ctr" anchorCtr="0">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solidFill>
                      <a:srgbClr val="FFFFFF"/>
                    </a:solidFill>
                  </a:tcPr>
                </a:tc>
                <a:tc gridSpan="2">
                  <a:txBody>
                    <a:bodyPr/>
                    <a:p>
                      <a:pPr algn="ctr" fontAlgn="ctr">
                        <a:buClrTx/>
                        <a:buSzTx/>
                        <a:buFontTx/>
                      </a:pPr>
                      <a:r>
                        <a:rPr lang="en-US" altLang="zh-CN" sz="1200" b="0" i="0">
                          <a:solidFill>
                            <a:srgbClr val="000000"/>
                          </a:solidFill>
                          <a:latin typeface="等线" panose="02010600030101010101" charset="-122"/>
                          <a:ea typeface="等线" panose="02010600030101010101" charset="-122"/>
                        </a:rPr>
                        <a:t>Tip-over Protection</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solidFill>
                      <a:srgbClr val="FFFFFF"/>
                    </a:solidFill>
                  </a:tcPr>
                </a:tc>
                <a:tc hMerge="1">
                  <a:tcPr>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tcPr>
                </a:tc>
              </a:tr>
              <a:tr h="361315">
                <a:tc>
                  <a:txBody>
                    <a:bodyPr/>
                    <a:p>
                      <a:pPr algn="l" fontAlgn="ctr"/>
                      <a:r>
                        <a:rPr lang="en-US" altLang="zh-CN" sz="1200" b="1" i="0">
                          <a:solidFill>
                            <a:srgbClr val="000000"/>
                          </a:solidFill>
                          <a:latin typeface="等线" panose="02010600030101010101" charset="-122"/>
                          <a:ea typeface="等线" panose="02010600030101010101" charset="-122"/>
                        </a:rPr>
                        <a:t> Heating Element</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noFill/>
                  </a:tcPr>
                </a:tc>
                <a:tc>
                  <a:txBody>
                    <a:bodyPr/>
                    <a:p>
                      <a:pPr algn="ctr" fontAlgn="ctr">
                        <a:buClrTx/>
                        <a:buSzTx/>
                        <a:buFontTx/>
                      </a:pPr>
                      <a:r>
                        <a:rPr lang="en-US" altLang="zh-CN" sz="1200" b="0" i="0">
                          <a:solidFill>
                            <a:srgbClr val="000000"/>
                          </a:solidFill>
                          <a:latin typeface="等线" panose="02010600030101010101" charset="-122"/>
                          <a:ea typeface="等线" panose="02010600030101010101" charset="-122"/>
                        </a:rPr>
                        <a:t>PTC Ceramic (Graphene)</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1270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noFill/>
                  </a:tcPr>
                </a:tc>
                <a:tc>
                  <a:txBody>
                    <a:bodyPr/>
                    <a:p>
                      <a:pPr algn="ctr" fontAlgn="ctr">
                        <a:buClrTx/>
                        <a:buSzTx/>
                        <a:buFontTx/>
                      </a:pPr>
                      <a:endParaRPr lang="en-US" altLang="zh-CN" sz="1200" b="1" i="0">
                        <a:solidFill>
                          <a:srgbClr val="22C55E"/>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noFill/>
                  </a:tcPr>
                </a:tc>
                <a:tc gridSpan="2">
                  <a:txBody>
                    <a:bodyPr/>
                    <a:p>
                      <a:pPr algn="ctr" fontAlgn="ctr">
                        <a:buClrTx/>
                        <a:buSzTx/>
                        <a:buFontTx/>
                      </a:pPr>
                      <a:r>
                        <a:rPr lang="en-US" altLang="zh-CN" sz="1200" b="0" i="0">
                          <a:solidFill>
                            <a:srgbClr val="000000"/>
                          </a:solidFill>
                          <a:latin typeface="等线" panose="02010600030101010101" charset="-122"/>
                          <a:ea typeface="等线" panose="02010600030101010101" charset="-122"/>
                        </a:rPr>
                        <a:t>Overheat Protection</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solidFill>
                      <a:srgbClr val="FFFFFF"/>
                    </a:solidFill>
                  </a:tcPr>
                </a:tc>
                <a:tc hMerge="1">
                  <a:tcPr>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tcPr>
                </a:tc>
              </a:tr>
              <a:tr h="360680">
                <a:tc>
                  <a:txBody>
                    <a:bodyPr/>
                    <a:p>
                      <a:pPr algn="l" fontAlgn="ctr"/>
                      <a:r>
                        <a:rPr lang="en-US" altLang="zh-CN" sz="1200" b="1" i="0">
                          <a:solidFill>
                            <a:srgbClr val="000000"/>
                          </a:solidFill>
                          <a:latin typeface="等线" panose="02010600030101010101" charset="-122"/>
                          <a:ea typeface="等线" panose="02010600030101010101" charset="-122"/>
                        </a:rPr>
                        <a:t> Product Size</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solidFill>
                      <a:srgbClr val="FFFFFF"/>
                    </a:solidFill>
                  </a:tcPr>
                </a:tc>
                <a:tc>
                  <a:txBody>
                    <a:bodyPr/>
                    <a:p>
                      <a:pPr algn="ctr" fontAlgn="ctr">
                        <a:buClrTx/>
                        <a:buSzTx/>
                        <a:buFontTx/>
                      </a:pPr>
                      <a:r>
                        <a:rPr lang="en-US" altLang="zh-CN" sz="1200" b="0" i="0">
                          <a:solidFill>
                            <a:srgbClr val="000000"/>
                          </a:solidFill>
                          <a:latin typeface="等线" panose="02010600030101010101" charset="-122"/>
                          <a:ea typeface="等线" panose="02010600030101010101" charset="-122"/>
                        </a:rPr>
                        <a:t>230*230*605 mm</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solidFill>
                      <a:srgbClr val="FFFFFF"/>
                    </a:solidFill>
                  </a:tcPr>
                </a:tc>
                <a:tc>
                  <a:txBody>
                    <a:bodyPr/>
                    <a:p>
                      <a:pPr algn="ctr" fontAlgn="ctr">
                        <a:buClrTx/>
                        <a:buSzTx/>
                        <a:buFontTx/>
                      </a:pPr>
                      <a:endParaRPr lang="en-US" altLang="zh-CN" sz="1200" b="1" i="0">
                        <a:solidFill>
                          <a:srgbClr val="22C55E"/>
                        </a:solidFill>
                        <a:latin typeface="等线" panose="02010600030101010101" charset="-122"/>
                        <a:ea typeface="等线" panose="02010600030101010101" charset="-122"/>
                      </a:endParaRPr>
                    </a:p>
                  </a:txBody>
                  <a:tcPr marL="7937" marR="7937" marT="7937" marB="0" anchor="b" anchorCtr="0">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solidFill>
                      <a:srgbClr val="FFFFFF"/>
                    </a:solidFill>
                  </a:tcPr>
                </a:tc>
                <a:tc gridSpan="2">
                  <a:txBody>
                    <a:bodyPr/>
                    <a:p>
                      <a:pPr algn="ctr" fontAlgn="ctr">
                        <a:buClrTx/>
                        <a:buSzTx/>
                        <a:buFontTx/>
                      </a:pPr>
                      <a:r>
                        <a:rPr lang="en-US" altLang="zh-CN" sz="1200" b="0" i="0">
                          <a:solidFill>
                            <a:srgbClr val="000000"/>
                          </a:solidFill>
                          <a:latin typeface="等线" panose="02010600030101010101" charset="-122"/>
                          <a:ea typeface="等线" panose="02010600030101010101" charset="-122"/>
                        </a:rPr>
                        <a:t>quiet operation</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solidFill>
                      <a:srgbClr val="FFFFFF"/>
                    </a:solidFill>
                  </a:tcPr>
                </a:tc>
                <a:tc hMerge="1">
                  <a:tcPr>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tcPr>
                </a:tc>
              </a:tr>
              <a:tr h="360045">
                <a:tc>
                  <a:txBody>
                    <a:bodyPr/>
                    <a:p>
                      <a:pPr algn="l" fontAlgn="ctr"/>
                      <a:r>
                        <a:rPr lang="en-US" altLang="zh-CN" sz="1200" b="1" i="0">
                          <a:solidFill>
                            <a:srgbClr val="000000"/>
                          </a:solidFill>
                          <a:latin typeface="等线" panose="02010600030101010101" charset="-122"/>
                          <a:ea typeface="等线" panose="02010600030101010101" charset="-122"/>
                        </a:rPr>
                        <a:t> Carton Size</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solidFill>
                      <a:srgbClr val="FFFFFF"/>
                    </a:solidFill>
                  </a:tcPr>
                </a:tc>
                <a:tc>
                  <a:txBody>
                    <a:bodyPr/>
                    <a:p>
                      <a:pPr algn="ctr" fontAlgn="ctr">
                        <a:buClrTx/>
                        <a:buSzTx/>
                        <a:buFontTx/>
                      </a:pPr>
                      <a:r>
                        <a:rPr lang="en-US" altLang="zh-CN" sz="1200" b="0" i="0">
                          <a:solidFill>
                            <a:srgbClr val="000000"/>
                          </a:solidFill>
                          <a:latin typeface="等线" panose="02010600030101010101" charset="-122"/>
                          <a:ea typeface="等线" panose="02010600030101010101" charset="-122"/>
                        </a:rPr>
                        <a:t>170*130*635 mm</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solidFill>
                      <a:srgbClr val="FFFFFF"/>
                    </a:solidFill>
                  </a:tcPr>
                </a:tc>
                <a:tc>
                  <a:txBody>
                    <a:bodyPr/>
                    <a:p>
                      <a:pPr algn="ctr" fontAlgn="ctr">
                        <a:buClrTx/>
                        <a:buSzTx/>
                        <a:buFontTx/>
                      </a:pPr>
                      <a:endParaRPr lang="en-US" altLang="zh-CN" sz="1200" b="1" i="0">
                        <a:solidFill>
                          <a:srgbClr val="22C55E"/>
                        </a:solidFill>
                        <a:latin typeface="等线" panose="02010600030101010101" charset="-122"/>
                        <a:ea typeface="等线" panose="02010600030101010101" charset="-122"/>
                      </a:endParaRPr>
                    </a:p>
                  </a:txBody>
                  <a:tcPr marL="7937" marR="7937" marT="7937" marB="0" anchor="b" anchorCtr="0">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solidFill>
                      <a:srgbClr val="FFFFFF"/>
                    </a:solidFill>
                  </a:tcPr>
                </a:tc>
                <a:tc gridSpan="2">
                  <a:txBody>
                    <a:bodyPr/>
                    <a:p>
                      <a:pPr algn="ctr" fontAlgn="ctr">
                        <a:buClrTx/>
                        <a:buSzTx/>
                        <a:buFontTx/>
                      </a:pPr>
                      <a:r>
                        <a:rPr lang="en-US" altLang="zh-CN" sz="1200" b="0" i="0">
                          <a:solidFill>
                            <a:srgbClr val="000000"/>
                          </a:solidFill>
                          <a:latin typeface="等线" panose="02010600030101010101" charset="-122"/>
                          <a:ea typeface="等线" panose="02010600030101010101" charset="-122"/>
                        </a:rPr>
                        <a:t>Wide-Angle Oscillation</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solidFill>
                      <a:srgbClr val="FFFFFF"/>
                    </a:solidFill>
                  </a:tcPr>
                </a:tc>
                <a:tc hMerge="1">
                  <a:tcPr>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tcPr>
                </a:tc>
              </a:tr>
              <a:tr h="360680">
                <a:tc>
                  <a:txBody>
                    <a:bodyPr/>
                    <a:p>
                      <a:pPr algn="l" fontAlgn="ctr"/>
                      <a:r>
                        <a:rPr lang="en-US" altLang="zh-CN" sz="1200" b="1" i="0">
                          <a:solidFill>
                            <a:srgbClr val="000000"/>
                          </a:solidFill>
                          <a:latin typeface="等线" panose="02010600030101010101" charset="-122"/>
                          <a:ea typeface="等线" panose="02010600030101010101" charset="-122"/>
                        </a:rPr>
                        <a:t> Control Mode</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solidFill>
                      <a:srgbClr val="FFFFFF"/>
                    </a:solidFill>
                  </a:tcPr>
                </a:tc>
                <a:tc>
                  <a:txBody>
                    <a:bodyPr/>
                    <a:p>
                      <a:pPr algn="ctr" fontAlgn="ctr">
                        <a:buClrTx/>
                        <a:buSzTx/>
                        <a:buFontTx/>
                      </a:pPr>
                      <a:r>
                        <a:rPr lang="en-US" altLang="zh-CN" sz="1200" b="0" i="0">
                          <a:solidFill>
                            <a:srgbClr val="000000"/>
                          </a:solidFill>
                          <a:latin typeface="等线" panose="02010600030101010101" charset="-122"/>
                          <a:ea typeface="等线" panose="02010600030101010101" charset="-122"/>
                        </a:rPr>
                        <a:t>Rotary Knob Control</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solidFill>
                      <a:srgbClr val="FFFFFF"/>
                    </a:solidFill>
                  </a:tcPr>
                </a:tc>
                <a:tc>
                  <a:txBody>
                    <a:bodyPr/>
                    <a:p>
                      <a:pPr algn="ctr" fontAlgn="ctr">
                        <a:buClrTx/>
                        <a:buSzTx/>
                        <a:buFontTx/>
                      </a:pPr>
                      <a:r>
                        <a:rPr lang="en-US" altLang="zh-CN" sz="1200" b="1" i="0">
                          <a:solidFill>
                            <a:srgbClr val="22C55E"/>
                          </a:solidFill>
                          <a:latin typeface="等线" panose="02010600030101010101" charset="-122"/>
                          <a:ea typeface="等线" panose="02010600030101010101" charset="-122"/>
                        </a:rPr>
                        <a:t>✓</a:t>
                      </a:r>
                      <a:endParaRPr lang="en-US" altLang="zh-CN" sz="1200" b="1" i="0">
                        <a:solidFill>
                          <a:srgbClr val="22C55E"/>
                        </a:solidFill>
                        <a:latin typeface="等线" panose="02010600030101010101" charset="-122"/>
                        <a:ea typeface="等线" panose="02010600030101010101" charset="-122"/>
                      </a:endParaRPr>
                    </a:p>
                  </a:txBody>
                  <a:tcPr marL="7937" marR="7937" marT="7937" marB="0" anchor="ctr" anchorCtr="0">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solidFill>
                      <a:srgbClr val="FFFFFF"/>
                    </a:solidFill>
                  </a:tcPr>
                </a:tc>
                <a:tc gridSpan="2">
                  <a:txBody>
                    <a:bodyPr/>
                    <a:p>
                      <a:pPr algn="ctr" fontAlgn="ctr">
                        <a:buClrTx/>
                        <a:buSzTx/>
                        <a:buFontTx/>
                      </a:pPr>
                      <a:r>
                        <a:rPr lang="en-US" altLang="zh-CN" sz="1200" b="0" i="0">
                          <a:solidFill>
                            <a:srgbClr val="000000"/>
                          </a:solidFill>
                          <a:latin typeface="等线" panose="02010600030101010101" charset="-122"/>
                          <a:ea typeface="等线" panose="02010600030101010101" charset="-122"/>
                        </a:rPr>
                        <a:t>Rapid Heat-up</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solidFill>
                      <a:srgbClr val="FFFFFF"/>
                    </a:solidFill>
                  </a:tcPr>
                </a:tc>
                <a:tc hMerge="1">
                  <a:tcPr>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tcPr>
                </a:tc>
              </a:tr>
              <a:tr h="361315">
                <a:tc>
                  <a:txBody>
                    <a:bodyPr/>
                    <a:p>
                      <a:pPr algn="l" fontAlgn="ctr"/>
                      <a:r>
                        <a:rPr lang="en-US" altLang="zh-CN" sz="1200" b="1" i="0">
                          <a:solidFill>
                            <a:srgbClr val="000000"/>
                          </a:solidFill>
                          <a:latin typeface="等线" panose="02010600030101010101" charset="-122"/>
                          <a:ea typeface="等线" panose="02010600030101010101" charset="-122"/>
                        </a:rPr>
                        <a:t> Packing Qty.</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solidFill>
                      <a:srgbClr val="FFFFFF"/>
                    </a:solidFill>
                  </a:tcPr>
                </a:tc>
                <a:tc>
                  <a:txBody>
                    <a:bodyPr/>
                    <a:p>
                      <a:pPr algn="ctr" fontAlgn="ctr">
                        <a:buClrTx/>
                        <a:buSzTx/>
                        <a:buFontTx/>
                      </a:pPr>
                      <a:r>
                        <a:rPr lang="en-US" altLang="zh-CN" sz="1200" b="0" i="0">
                          <a:solidFill>
                            <a:srgbClr val="000000"/>
                          </a:solidFill>
                          <a:latin typeface="等线" panose="02010600030101010101" charset="-122"/>
                          <a:ea typeface="等线" panose="02010600030101010101" charset="-122"/>
                        </a:rPr>
                        <a:t>1 pcs/ctn</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solidFill>
                      <a:srgbClr val="FFFFFF"/>
                    </a:solidFill>
                  </a:tcPr>
                </a:tc>
                <a:tc>
                  <a:txBody>
                    <a:bodyPr/>
                    <a:p>
                      <a:pPr algn="ctr" fontAlgn="ctr">
                        <a:buClrTx/>
                        <a:buSzTx/>
                        <a:buFontTx/>
                      </a:pPr>
                      <a:r>
                        <a:rPr lang="en-US" altLang="zh-CN" sz="1200" b="1" i="0">
                          <a:solidFill>
                            <a:srgbClr val="22C55E"/>
                          </a:solidFill>
                          <a:latin typeface="等线" panose="02010600030101010101" charset="-122"/>
                          <a:ea typeface="等线" panose="02010600030101010101" charset="-122"/>
                        </a:rPr>
                        <a:t>✓</a:t>
                      </a:r>
                      <a:endParaRPr lang="en-US" altLang="zh-CN" sz="1200" b="1" i="0">
                        <a:solidFill>
                          <a:srgbClr val="22C55E"/>
                        </a:solidFill>
                        <a:latin typeface="等线" panose="02010600030101010101" charset="-122"/>
                        <a:ea typeface="等线" panose="02010600030101010101" charset="-122"/>
                      </a:endParaRPr>
                    </a:p>
                  </a:txBody>
                  <a:tcPr marL="7937" marR="7937" marT="7937" marB="0" anchor="ctr" anchorCtr="0">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solidFill>
                      <a:srgbClr val="FFFFFF"/>
                    </a:solidFill>
                  </a:tcPr>
                </a:tc>
                <a:tc gridSpan="2">
                  <a:txBody>
                    <a:bodyPr/>
                    <a:p>
                      <a:pPr algn="ctr" fontAlgn="ctr">
                        <a:buClrTx/>
                        <a:buSzTx/>
                        <a:buFontTx/>
                      </a:pPr>
                      <a:r>
                        <a:rPr lang="en-US" altLang="zh-CN" sz="1200" b="0" i="0">
                          <a:solidFill>
                            <a:srgbClr val="000000"/>
                          </a:solidFill>
                          <a:latin typeface="等线" panose="02010600030101010101" charset="-122"/>
                          <a:ea typeface="等线" panose="02010600030101010101" charset="-122"/>
                        </a:rPr>
                        <a:t>Customizable colors</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solidFill>
                      <a:srgbClr val="FFFFFF"/>
                    </a:solidFill>
                  </a:tcPr>
                </a:tc>
                <a:tc hMerge="1">
                  <a:tcPr>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tcPr>
                </a:tc>
              </a:tr>
              <a:tr h="359410">
                <a:tc>
                  <a:txBody>
                    <a:bodyPr/>
                    <a:p>
                      <a:pPr algn="l" fontAlgn="ctr"/>
                      <a:r>
                        <a:rPr lang="en-US" altLang="zh-CN" sz="1200" b="1" i="0">
                          <a:solidFill>
                            <a:srgbClr val="000000"/>
                          </a:solidFill>
                          <a:latin typeface="等线" panose="02010600030101010101" charset="-122"/>
                          <a:ea typeface="等线" panose="02010600030101010101" charset="-122"/>
                        </a:rPr>
                        <a:t> FR Material</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solidFill>
                      <a:srgbClr val="FFFFFF"/>
                    </a:solidFill>
                  </a:tcPr>
                </a:tc>
                <a:tc>
                  <a:txBody>
                    <a:bodyPr/>
                    <a:p>
                      <a:pPr algn="ctr" fontAlgn="ctr">
                        <a:buClrTx/>
                        <a:buSzTx/>
                        <a:buFontTx/>
                      </a:pPr>
                      <a:r>
                        <a:rPr lang="en-US" altLang="zh-CN" sz="1200" b="0" i="0">
                          <a:solidFill>
                            <a:srgbClr val="000000"/>
                          </a:solidFill>
                          <a:latin typeface="等线" panose="02010600030101010101" charset="-122"/>
                          <a:ea typeface="等线" panose="02010600030101010101" charset="-122"/>
                        </a:rPr>
                        <a:t>Support </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solidFill>
                      <a:srgbClr val="FFFFFF"/>
                    </a:solidFill>
                  </a:tcPr>
                </a:tc>
                <a:tc>
                  <a:txBody>
                    <a:bodyPr/>
                    <a:p>
                      <a:pPr algn="ctr" fontAlgn="ctr">
                        <a:buClrTx/>
                        <a:buSzTx/>
                        <a:buFontTx/>
                      </a:pPr>
                      <a:endParaRPr lang="en-US" altLang="zh-CN" sz="1200" b="1" i="0">
                        <a:solidFill>
                          <a:srgbClr val="22C55E"/>
                        </a:solidFill>
                        <a:latin typeface="等线" panose="02010600030101010101" charset="-122"/>
                        <a:ea typeface="等线" panose="02010600030101010101" charset="-122"/>
                      </a:endParaRPr>
                    </a:p>
                  </a:txBody>
                  <a:tcPr marL="7937" marR="7937" marT="7937" marB="0" anchor="b" anchorCtr="0">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solidFill>
                      <a:srgbClr val="FFFFFF"/>
                    </a:solidFill>
                  </a:tcPr>
                </a:tc>
                <a:tc gridSpan="2">
                  <a:txBody>
                    <a:bodyPr/>
                    <a:p>
                      <a:pPr algn="ctr" fontAlgn="ctr">
                        <a:buClrTx/>
                        <a:buSzTx/>
                        <a:buFontTx/>
                      </a:pPr>
                      <a:r>
                        <a:rPr lang="en-US" altLang="zh-CN" sz="1200" b="0" i="0">
                          <a:solidFill>
                            <a:srgbClr val="000000"/>
                          </a:solidFill>
                          <a:latin typeface="等线" panose="02010600030101010101" charset="-122"/>
                          <a:ea typeface="等线" panose="02010600030101010101" charset="-122"/>
                        </a:rPr>
                        <a:t>OEM &amp; ODM supported</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solidFill>
                      <a:srgbClr val="FFFFFF"/>
                    </a:solidFill>
                  </a:tcPr>
                </a:tc>
                <a:tc hMerge="1">
                  <a:tcPr>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tcPr>
                </a:tc>
              </a:tr>
              <a:tr h="361315">
                <a:tc>
                  <a:txBody>
                    <a:bodyPr/>
                    <a:p>
                      <a:pPr algn="l" fontAlgn="ctr"/>
                      <a:r>
                        <a:rPr lang="en-US" altLang="zh-CN" sz="1200" b="1" i="0">
                          <a:solidFill>
                            <a:srgbClr val="000000"/>
                          </a:solidFill>
                          <a:latin typeface="等线" panose="02010600030101010101" charset="-122"/>
                          <a:ea typeface="等线" panose="02010600030101010101" charset="-122"/>
                        </a:rPr>
                        <a:t> Body Material</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solidFill>
                      <a:srgbClr val="FFFFFF"/>
                    </a:solidFill>
                  </a:tcPr>
                </a:tc>
                <a:tc>
                  <a:txBody>
                    <a:bodyPr/>
                    <a:p>
                      <a:pPr algn="ctr" fontAlgn="ctr">
                        <a:buClrTx/>
                        <a:buSzTx/>
                        <a:buFontTx/>
                      </a:pPr>
                      <a:r>
                        <a:rPr lang="en-US" altLang="zh-CN" sz="1200" b="0" i="0">
                          <a:solidFill>
                            <a:srgbClr val="000000"/>
                          </a:solidFill>
                          <a:latin typeface="等线" panose="02010600030101010101" charset="-122"/>
                          <a:ea typeface="等线" panose="02010600030101010101" charset="-122"/>
                        </a:rPr>
                        <a:t>Metal &amp; Polypropylene (PP)</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solidFill>
                      <a:srgbClr val="FFFFFF"/>
                    </a:solidFill>
                  </a:tcPr>
                </a:tc>
                <a:tc>
                  <a:txBody>
                    <a:bodyPr/>
                    <a:p>
                      <a:pPr algn="ctr" fontAlgn="ctr">
                        <a:buClrTx/>
                        <a:buSzTx/>
                        <a:buFontTx/>
                      </a:pPr>
                      <a:r>
                        <a:rPr lang="en-US" altLang="zh-CN" sz="1200" b="1" i="0">
                          <a:solidFill>
                            <a:srgbClr val="22C55E"/>
                          </a:solidFill>
                          <a:latin typeface="等线" panose="02010600030101010101" charset="-122"/>
                          <a:ea typeface="等线" panose="02010600030101010101" charset="-122"/>
                        </a:rPr>
                        <a:t>✓</a:t>
                      </a:r>
                      <a:endParaRPr lang="en-US" altLang="zh-CN" sz="1200" b="1" i="0">
                        <a:solidFill>
                          <a:srgbClr val="22C55E"/>
                        </a:solidFill>
                        <a:latin typeface="等线" panose="02010600030101010101" charset="-122"/>
                        <a:ea typeface="等线" panose="02010600030101010101" charset="-122"/>
                      </a:endParaRPr>
                    </a:p>
                  </a:txBody>
                  <a:tcPr marL="7937" marR="7937" marT="7937" marB="0" anchor="ctr" anchorCtr="0">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solidFill>
                      <a:srgbClr val="FFFFFF"/>
                    </a:solidFill>
                  </a:tcPr>
                </a:tc>
                <a:tc gridSpan="2">
                  <a:txBody>
                    <a:bodyPr/>
                    <a:p>
                      <a:pPr algn="ctr" fontAlgn="ctr">
                        <a:buClrTx/>
                        <a:buSzTx/>
                        <a:buFontTx/>
                      </a:pPr>
                      <a:r>
                        <a:rPr lang="en-US" altLang="zh-CN" sz="1200" b="0" i="0">
                          <a:solidFill>
                            <a:srgbClr val="000000"/>
                          </a:solidFill>
                          <a:latin typeface="等线" panose="02010600030101010101" charset="-122"/>
                          <a:ea typeface="等线" panose="02010600030101010101" charset="-122"/>
                        </a:rPr>
                        <a:t>Carton color is customizable</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solidFill>
                      <a:srgbClr val="FFFFFF"/>
                    </a:solidFill>
                  </a:tcPr>
                </a:tc>
                <a:tc hMerge="1">
                  <a:tcPr>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tcPr>
                </a:tc>
              </a:tr>
              <a:tr h="549910">
                <a:tc>
                  <a:txBody>
                    <a:bodyPr/>
                    <a:p>
                      <a:pPr algn="ctr" fontAlgn="ctr"/>
                      <a:r>
                        <a:rPr lang="en-US" altLang="zh-CN" sz="1100" b="1" i="0">
                          <a:solidFill>
                            <a:srgbClr val="FFFFFF"/>
                          </a:solidFill>
                          <a:latin typeface="等线" panose="02010600030101010101" charset="-122"/>
                          <a:ea typeface="等线" panose="02010600030101010101" charset="-122"/>
                        </a:rPr>
                        <a:t>Packing Data</a:t>
                      </a:r>
                      <a:endParaRPr lang="en-US" altLang="zh-CN" sz="1100" b="1" i="0">
                        <a:solidFill>
                          <a:srgbClr val="FFFFFF"/>
                        </a:solidFill>
                        <a:latin typeface="等线" panose="02010600030101010101" charset="-122"/>
                        <a:ea typeface="等线" panose="02010600030101010101" charset="-122"/>
                      </a:endParaRPr>
                    </a:p>
                  </a:txBody>
                  <a:tcPr marL="7937" marR="7937" marT="7937" marB="0" anchor="ctr" anchorCtr="0">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solidFill>
                      <a:srgbClr val="1A365D"/>
                    </a:solidFill>
                  </a:tcPr>
                </a:tc>
                <a:tc>
                  <a:txBody>
                    <a:bodyPr/>
                    <a:p>
                      <a:pPr algn="l" fontAlgn="b"/>
                      <a:endParaRPr sz="1000" b="0" i="0">
                        <a:solidFill>
                          <a:srgbClr val="000000"/>
                        </a:solidFill>
                        <a:latin typeface="等线" panose="02010600030101010101" charset="-122"/>
                        <a:ea typeface="等线" panose="02010600030101010101" charset="-122"/>
                      </a:endParaRPr>
                    </a:p>
                  </a:txBody>
                  <a:tcPr marL="7937" marR="7937" marT="7937" marB="0" anchor="b" anchorCtr="0">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solidFill>
                      <a:srgbClr val="1A365D"/>
                    </a:solidFill>
                  </a:tcPr>
                </a:tc>
                <a:tc gridSpan="3">
                  <a:txBody>
                    <a:bodyPr/>
                    <a:p>
                      <a:pPr algn="ctr" fontAlgn="ctr"/>
                      <a:r>
                        <a:rPr lang="en-US" altLang="zh-CN" sz="1100" b="1" i="0">
                          <a:solidFill>
                            <a:srgbClr val="FFFFFF"/>
                          </a:solidFill>
                          <a:latin typeface="等线" panose="02010600030101010101" charset="-122"/>
                          <a:ea typeface="等线" panose="02010600030101010101" charset="-122"/>
                        </a:rPr>
                        <a:t>Packing Quantity</a:t>
                      </a:r>
                      <a:r>
                        <a:rPr lang="zh-CN" altLang="en-US" sz="1100" b="1" i="0">
                          <a:solidFill>
                            <a:srgbClr val="FFFFFF"/>
                          </a:solidFill>
                          <a:latin typeface="等线" panose="02010600030101010101" charset="-122"/>
                          <a:ea typeface="等线" panose="02010600030101010101" charset="-122"/>
                        </a:rPr>
                        <a:t>（</a:t>
                      </a:r>
                      <a:r>
                        <a:rPr lang="en-US" altLang="zh-CN" sz="1100" b="1" i="0">
                          <a:solidFill>
                            <a:srgbClr val="FFFFFF"/>
                          </a:solidFill>
                          <a:latin typeface="等线" panose="02010600030101010101" charset="-122"/>
                          <a:ea typeface="等线" panose="02010600030101010101" charset="-122"/>
                        </a:rPr>
                        <a:t>pcs </a:t>
                      </a:r>
                      <a:r>
                        <a:rPr lang="zh-CN" altLang="en-US" sz="1100" b="1" i="0">
                          <a:solidFill>
                            <a:srgbClr val="FFFFFF"/>
                          </a:solidFill>
                          <a:latin typeface="等线" panose="02010600030101010101" charset="-122"/>
                          <a:ea typeface="等线" panose="02010600030101010101" charset="-122"/>
                        </a:rPr>
                        <a:t>）</a:t>
                      </a:r>
                      <a:endParaRPr lang="zh-CN" altLang="en-US" sz="1100" b="1" i="0">
                        <a:solidFill>
                          <a:srgbClr val="FFFFFF"/>
                        </a:solidFill>
                        <a:latin typeface="等线" panose="02010600030101010101" charset="-122"/>
                        <a:ea typeface="等线" panose="02010600030101010101" charset="-122"/>
                      </a:endParaRPr>
                    </a:p>
                  </a:txBody>
                  <a:tcPr marL="7937" marR="7937" marT="7937" marB="0" anchor="ctr" anchorCtr="0">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solidFill>
                      <a:srgbClr val="1A365D"/>
                    </a:solidFill>
                  </a:tcPr>
                </a:tc>
                <a:tc hMerge="1">
                  <a:tcP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tcPr>
                </a:tc>
                <a:tc hMerge="1">
                  <a:tcPr>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tcPr>
                </a:tc>
              </a:tr>
              <a:tr h="538480">
                <a:tc>
                  <a:txBody>
                    <a:bodyPr/>
                    <a:p>
                      <a:pPr algn="ctr" fontAlgn="ctr"/>
                      <a:r>
                        <a:rPr lang="en-US" altLang="zh-CN" sz="1200" b="1" i="0">
                          <a:solidFill>
                            <a:srgbClr val="000000"/>
                          </a:solidFill>
                          <a:latin typeface="等线" panose="02010600030101010101" charset="-122"/>
                          <a:ea typeface="等线" panose="02010600030101010101" charset="-122"/>
                        </a:rPr>
                        <a:t>Specifications</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solidFill>
                      <a:srgbClr val="FFFFFF"/>
                    </a:solidFill>
                  </a:tcPr>
                </a:tc>
                <a:tc>
                  <a:txBody>
                    <a:bodyPr/>
                    <a:p>
                      <a:pPr algn="ctr" fontAlgn="ctr"/>
                      <a:r>
                        <a:rPr lang="en-US" altLang="zh-CN" sz="1200" b="1" i="0">
                          <a:solidFill>
                            <a:srgbClr val="000000"/>
                          </a:solidFill>
                          <a:latin typeface="等线" panose="02010600030101010101" charset="-122"/>
                          <a:ea typeface="等线" panose="02010600030101010101" charset="-122"/>
                        </a:rPr>
                        <a:t>G.W /N.W(KG)</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solidFill>
                      <a:srgbClr val="FFFFFF"/>
                    </a:solidFill>
                  </a:tcPr>
                </a:tc>
                <a:tc>
                  <a:txBody>
                    <a:bodyPr/>
                    <a:p>
                      <a:pPr algn="ctr" fontAlgn="ctr"/>
                      <a:r>
                        <a:rPr lang="en-US" altLang="zh-CN" sz="1200" b="1" i="0">
                          <a:solidFill>
                            <a:srgbClr val="000000"/>
                          </a:solidFill>
                          <a:latin typeface="等线" panose="02010600030101010101" charset="-122"/>
                          <a:ea typeface="等线" panose="02010600030101010101" charset="-122"/>
                        </a:rPr>
                        <a:t>20GP</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solidFill>
                      <a:srgbClr val="FFFFFF"/>
                    </a:solidFill>
                  </a:tcPr>
                </a:tc>
                <a:tc>
                  <a:txBody>
                    <a:bodyPr/>
                    <a:p>
                      <a:pPr algn="ctr" fontAlgn="ctr"/>
                      <a:r>
                        <a:rPr lang="en-US" altLang="zh-CN" sz="1200" b="1" i="0">
                          <a:solidFill>
                            <a:srgbClr val="000000"/>
                          </a:solidFill>
                          <a:latin typeface="等线" panose="02010600030101010101" charset="-122"/>
                          <a:ea typeface="等线" panose="02010600030101010101" charset="-122"/>
                        </a:rPr>
                        <a:t>40GP</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solidFill>
                      <a:srgbClr val="FFFFFF"/>
                    </a:solidFill>
                  </a:tcPr>
                </a:tc>
                <a:tc>
                  <a:txBody>
                    <a:bodyPr/>
                    <a:p>
                      <a:pPr algn="ctr" fontAlgn="ctr"/>
                      <a:r>
                        <a:rPr lang="en-US" altLang="zh-CN" sz="1200" b="1" i="0">
                          <a:solidFill>
                            <a:srgbClr val="000000"/>
                          </a:solidFill>
                          <a:latin typeface="等线" panose="02010600030101010101" charset="-122"/>
                          <a:ea typeface="等线" panose="02010600030101010101" charset="-122"/>
                        </a:rPr>
                        <a:t>40HQ</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solidFill>
                      <a:srgbClr val="FFFFFF"/>
                    </a:solidFill>
                  </a:tcPr>
                </a:tc>
              </a:tr>
              <a:tr h="539115">
                <a:tc>
                  <a:txBody>
                    <a:bodyPr/>
                    <a:p>
                      <a:pPr algn="ctr" fontAlgn="ctr"/>
                      <a:r>
                        <a:rPr lang="en-US" altLang="zh-CN" sz="1100" b="0" i="0">
                          <a:solidFill>
                            <a:srgbClr val="000000"/>
                          </a:solidFill>
                          <a:latin typeface="等线" panose="02010600030101010101" charset="-122"/>
                          <a:ea typeface="等线" panose="02010600030101010101" charset="-122"/>
                        </a:rPr>
                        <a:t>NTC-2058</a:t>
                      </a:r>
                      <a:endParaRPr lang="en-US" altLang="zh-CN" sz="11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r>
                        <a:rPr lang="en-US" altLang="zh-CN" sz="1100" b="0" i="0">
                          <a:solidFill>
                            <a:srgbClr val="000000"/>
                          </a:solidFill>
                          <a:latin typeface="等线" panose="02010600030101010101" charset="-122"/>
                          <a:ea typeface="等线" panose="02010600030101010101" charset="-122"/>
                        </a:rPr>
                        <a:t>2.3/1.7</a:t>
                      </a:r>
                      <a:endParaRPr lang="en-US" altLang="zh-CN" sz="11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r>
                        <a:rPr lang="en-US" altLang="zh-CN" sz="1100" b="0" i="0">
                          <a:solidFill>
                            <a:srgbClr val="000000"/>
                          </a:solidFill>
                          <a:latin typeface="宋体" panose="02010600030101010101" pitchFamily="2" charset="-122"/>
                          <a:ea typeface="宋体" panose="02010600030101010101" pitchFamily="2" charset="-122"/>
                        </a:rPr>
                        <a:t>1781</a:t>
                      </a:r>
                      <a:r>
                        <a:rPr lang="en-US" altLang="zh-CN" sz="1100" b="0" i="0">
                          <a:solidFill>
                            <a:srgbClr val="000000"/>
                          </a:solidFill>
                          <a:latin typeface="宋体" panose="02010600030101010101" pitchFamily="2" charset="-122"/>
                          <a:ea typeface="宋体" panose="02010600030101010101" pitchFamily="2" charset="-122"/>
                        </a:rPr>
                        <a:t> </a:t>
                      </a:r>
                      <a:endParaRPr lang="en-US" altLang="zh-CN" sz="1100" b="0" i="0">
                        <a:solidFill>
                          <a:srgbClr val="000000"/>
                        </a:solidFill>
                        <a:latin typeface="宋体" panose="02010600030101010101" pitchFamily="2" charset="-122"/>
                        <a:ea typeface="宋体" panose="02010600030101010101" pitchFamily="2"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noFill/>
                  </a:tcPr>
                </a:tc>
                <a:tc>
                  <a:txBody>
                    <a:bodyPr/>
                    <a:p>
                      <a:pPr algn="ctr" fontAlgn="ctr"/>
                      <a:r>
                        <a:rPr lang="en-US" altLang="zh-CN" sz="1100" b="0" i="0">
                          <a:solidFill>
                            <a:srgbClr val="000000"/>
                          </a:solidFill>
                          <a:latin typeface="宋体" panose="02010600030101010101" pitchFamily="2" charset="-122"/>
                          <a:ea typeface="宋体" panose="02010600030101010101" pitchFamily="2" charset="-122"/>
                        </a:rPr>
                        <a:t>3919</a:t>
                      </a:r>
                      <a:r>
                        <a:rPr lang="en-US" altLang="zh-CN" sz="1100" b="0" i="0">
                          <a:solidFill>
                            <a:srgbClr val="000000"/>
                          </a:solidFill>
                          <a:latin typeface="宋体" panose="02010600030101010101" pitchFamily="2" charset="-122"/>
                          <a:ea typeface="宋体" panose="02010600030101010101" pitchFamily="2" charset="-122"/>
                        </a:rPr>
                        <a:t> </a:t>
                      </a:r>
                      <a:endParaRPr lang="en-US" altLang="zh-CN" sz="1100" b="0" i="0">
                        <a:solidFill>
                          <a:srgbClr val="000000"/>
                        </a:solidFill>
                        <a:latin typeface="宋体" panose="02010600030101010101" pitchFamily="2" charset="-122"/>
                        <a:ea typeface="宋体" panose="02010600030101010101" pitchFamily="2"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noFill/>
                  </a:tcPr>
                </a:tc>
                <a:tc>
                  <a:txBody>
                    <a:bodyPr/>
                    <a:p>
                      <a:pPr algn="ctr" fontAlgn="ctr"/>
                      <a:r>
                        <a:rPr lang="en-US" altLang="zh-CN" sz="1100" b="0" i="0">
                          <a:solidFill>
                            <a:srgbClr val="000000"/>
                          </a:solidFill>
                          <a:latin typeface="宋体" panose="02010600030101010101" pitchFamily="2" charset="-122"/>
                          <a:ea typeface="宋体" panose="02010600030101010101" pitchFamily="2" charset="-122"/>
                        </a:rPr>
                        <a:t>4846</a:t>
                      </a:r>
                      <a:r>
                        <a:rPr lang="en-US" altLang="zh-CN" sz="1100" b="0" i="0">
                          <a:solidFill>
                            <a:srgbClr val="000000"/>
                          </a:solidFill>
                          <a:latin typeface="宋体" panose="02010600030101010101" pitchFamily="2" charset="-122"/>
                          <a:ea typeface="宋体" panose="02010600030101010101" pitchFamily="2" charset="-122"/>
                        </a:rPr>
                        <a:t> </a:t>
                      </a:r>
                      <a:endParaRPr lang="en-US" altLang="zh-CN" sz="1100" b="0" i="0">
                        <a:solidFill>
                          <a:srgbClr val="000000"/>
                        </a:solidFill>
                        <a:latin typeface="宋体" panose="02010600030101010101" pitchFamily="2" charset="-122"/>
                        <a:ea typeface="宋体" panose="02010600030101010101" pitchFamily="2"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noFill/>
                  </a:tcPr>
                </a:tc>
              </a:tr>
            </a:tbl>
          </a:graphicData>
        </a:graphic>
      </p:graphicFrame>
      <p:pic>
        <p:nvPicPr>
          <p:cNvPr id="3" name="图片 2"/>
          <p:cNvPicPr>
            <a:picLocks noChangeAspect="1"/>
          </p:cNvPicPr>
          <p:nvPr/>
        </p:nvPicPr>
        <p:blipFill>
          <a:blip r:embed="rId1"/>
          <a:stretch>
            <a:fillRect/>
          </a:stretch>
        </p:blipFill>
        <p:spPr>
          <a:xfrm>
            <a:off x="7455535" y="382905"/>
            <a:ext cx="4638040" cy="4638040"/>
          </a:xfrm>
          <a:prstGeom prst="rect">
            <a:avLst/>
          </a:prstGeom>
        </p:spPr>
      </p:pic>
    </p:spTree>
    <p:custDataLst>
      <p:tags r:id="rId2"/>
    </p:custData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表格 5"/>
          <p:cNvGraphicFramePr/>
          <p:nvPr/>
        </p:nvGraphicFramePr>
        <p:xfrm>
          <a:off x="-41275" y="0"/>
          <a:ext cx="7393305" cy="6332220"/>
        </p:xfrm>
        <a:graphic>
          <a:graphicData uri="http://schemas.openxmlformats.org/drawingml/2006/table">
            <a:tbl>
              <a:tblPr/>
              <a:tblGrid>
                <a:gridCol w="1573530"/>
                <a:gridCol w="2007870"/>
                <a:gridCol w="1183005"/>
                <a:gridCol w="650875"/>
                <a:gridCol w="1978025"/>
              </a:tblGrid>
              <a:tr h="1055370">
                <a:tc gridSpan="5">
                  <a:txBody>
                    <a:bodyPr/>
                    <a:p>
                      <a:pPr algn="ctr" fontAlgn="ctr"/>
                      <a:r>
                        <a:rPr lang="en-US" altLang="zh-CN" sz="1700" b="1" i="0">
                          <a:solidFill>
                            <a:srgbClr val="000000"/>
                          </a:solidFill>
                          <a:latin typeface="等线" panose="02010600030101010101" charset="-122"/>
                          <a:ea typeface="等线" panose="02010600030101010101" charset="-122"/>
                        </a:rPr>
                        <a:t>Specifications</a:t>
                      </a:r>
                      <a:r>
                        <a:rPr lang="zh-CN" altLang="en-US" sz="1700" b="1" i="0">
                          <a:solidFill>
                            <a:srgbClr val="000000"/>
                          </a:solidFill>
                          <a:latin typeface="等线" panose="02010600030101010101" charset="-122"/>
                          <a:ea typeface="等线" panose="02010600030101010101" charset="-122"/>
                        </a:rPr>
                        <a:t>：</a:t>
                      </a:r>
                      <a:r>
                        <a:rPr lang="en-US" altLang="zh-CN" sz="1700" b="1" i="0">
                          <a:solidFill>
                            <a:srgbClr val="000000"/>
                          </a:solidFill>
                          <a:latin typeface="等线" panose="02010600030101010101" charset="-122"/>
                          <a:ea typeface="等线" panose="02010600030101010101" charset="-122"/>
                        </a:rPr>
                        <a:t>NTC-2058D</a:t>
                      </a:r>
                      <a:r>
                        <a:rPr lang="zh-CN" altLang="en-US" sz="1700" b="1" i="0">
                          <a:solidFill>
                            <a:srgbClr val="000000"/>
                          </a:solidFill>
                          <a:latin typeface="等线" panose="02010600030101010101" charset="-122"/>
                          <a:ea typeface="等线" panose="02010600030101010101" charset="-122"/>
                        </a:rPr>
                        <a:t>（</a:t>
                      </a:r>
                      <a:r>
                        <a:rPr lang="en-US" altLang="zh-CN" sz="1700" b="1" i="0">
                          <a:solidFill>
                            <a:srgbClr val="000000"/>
                          </a:solidFill>
                          <a:latin typeface="等线" panose="02010600030101010101" charset="-122"/>
                          <a:ea typeface="等线" panose="02010600030101010101" charset="-122"/>
                        </a:rPr>
                        <a:t>Customizable</a:t>
                      </a:r>
                      <a:r>
                        <a:rPr lang="zh-CN" altLang="en-US" sz="1700" b="1" i="0">
                          <a:solidFill>
                            <a:srgbClr val="000000"/>
                          </a:solidFill>
                          <a:latin typeface="等线" panose="02010600030101010101" charset="-122"/>
                          <a:ea typeface="等线" panose="02010600030101010101" charset="-122"/>
                        </a:rPr>
                        <a:t>）</a:t>
                      </a:r>
                      <a:endParaRPr lang="zh-CN" altLang="en-US" sz="1700" b="1" i="0">
                        <a:solidFill>
                          <a:srgbClr val="000000"/>
                        </a:solidFill>
                        <a:latin typeface="等线" panose="02010600030101010101" charset="-122"/>
                        <a:ea typeface="等线" panose="02010600030101010101" charset="-122"/>
                      </a:endParaRPr>
                    </a:p>
                  </a:txBody>
                  <a:tcPr marL="7937" marR="7937" marT="7937" marB="0" anchor="ctr" anchorCtr="0">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solidFill>
                      <a:srgbClr val="FFFFFF"/>
                    </a:solidFill>
                  </a:tcPr>
                </a:tc>
                <a:tc hMerge="1">
                  <a:tcP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tcPr>
                </a:tc>
                <a:tc hMerge="1">
                  <a:tcP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tcPr>
                </a:tc>
                <a:tc hMerge="1">
                  <a:tcP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tcPr>
                </a:tc>
                <a:tc hMerge="1">
                  <a:tcPr>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tcPr>
                </a:tc>
              </a:tr>
              <a:tr h="403860">
                <a:tc gridSpan="2">
                  <a:txBody>
                    <a:bodyPr/>
                    <a:p>
                      <a:pPr algn="ctr" fontAlgn="ctr"/>
                      <a:r>
                        <a:rPr lang="en-US" altLang="zh-CN" sz="1100" b="1" i="0">
                          <a:solidFill>
                            <a:srgbClr val="FFFFFF"/>
                          </a:solidFill>
                          <a:latin typeface="等线" panose="02010600030101010101" charset="-122"/>
                          <a:ea typeface="等线" panose="02010600030101010101" charset="-122"/>
                        </a:rPr>
                        <a:t>Product Specifications</a:t>
                      </a:r>
                      <a:endParaRPr lang="en-US" altLang="zh-CN" sz="1100" b="1" i="0">
                        <a:solidFill>
                          <a:srgbClr val="FFFFFF"/>
                        </a:solidFill>
                        <a:latin typeface="等线" panose="02010600030101010101" charset="-122"/>
                        <a:ea typeface="等线" panose="02010600030101010101" charset="-122"/>
                      </a:endParaRPr>
                    </a:p>
                  </a:txBody>
                  <a:tcPr marL="7937" marR="7937" marT="7937" marB="0" anchor="ctr" anchorCtr="0">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solidFill>
                      <a:srgbClr val="1A365D"/>
                    </a:solidFill>
                  </a:tcPr>
                </a:tc>
                <a:tc hMerge="1">
                  <a:tcPr>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tcPr>
                </a:tc>
                <a:tc>
                  <a:txBody>
                    <a:bodyPr/>
                    <a:p>
                      <a:pPr algn="l" fontAlgn="ctr"/>
                      <a:r>
                        <a:rPr lang="en-US" altLang="zh-CN" sz="1100" b="1" i="0">
                          <a:solidFill>
                            <a:srgbClr val="FFFFFF"/>
                          </a:solidFill>
                          <a:latin typeface="等线" panose="02010600030101010101" charset="-122"/>
                          <a:ea typeface="等线" panose="02010600030101010101" charset="-122"/>
                        </a:rPr>
                        <a:t>Customizable</a:t>
                      </a:r>
                      <a:endParaRPr lang="en-US" altLang="zh-CN" sz="1100" b="1" i="0">
                        <a:solidFill>
                          <a:srgbClr val="FFFFFF"/>
                        </a:solidFill>
                        <a:latin typeface="等线" panose="02010600030101010101" charset="-122"/>
                        <a:ea typeface="等线" panose="02010600030101010101" charset="-122"/>
                      </a:endParaRPr>
                    </a:p>
                  </a:txBody>
                  <a:tcPr marL="7937" marR="7937" marT="7937" marB="0" anchor="ctr" anchorCtr="0">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solidFill>
                      <a:srgbClr val="1A365D"/>
                    </a:solidFill>
                  </a:tcPr>
                </a:tc>
                <a:tc gridSpan="2">
                  <a:txBody>
                    <a:bodyPr/>
                    <a:p>
                      <a:pPr algn="ctr" fontAlgn="ctr"/>
                      <a:r>
                        <a:rPr lang="en-US" altLang="zh-CN" sz="1100" b="1" i="0">
                          <a:solidFill>
                            <a:srgbClr val="FFFFFF"/>
                          </a:solidFill>
                          <a:latin typeface="等线" panose="02010600030101010101" charset="-122"/>
                          <a:ea typeface="等线" panose="02010600030101010101" charset="-122"/>
                        </a:rPr>
                        <a:t>Product Selling Points</a:t>
                      </a:r>
                      <a:endParaRPr lang="en-US" altLang="zh-CN" sz="1100" b="1" i="0">
                        <a:solidFill>
                          <a:srgbClr val="FFFFFF"/>
                        </a:solidFill>
                        <a:latin typeface="等线" panose="02010600030101010101" charset="-122"/>
                        <a:ea typeface="等线" panose="02010600030101010101" charset="-122"/>
                      </a:endParaRPr>
                    </a:p>
                  </a:txBody>
                  <a:tcPr marL="7937" marR="7937" marT="7937" marB="0" anchor="ctr" anchorCtr="0">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solidFill>
                      <a:srgbClr val="1A365D"/>
                    </a:solidFill>
                  </a:tcPr>
                </a:tc>
                <a:tc hMerge="1">
                  <a:tcPr>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tcPr>
                </a:tc>
              </a:tr>
              <a:tr h="361315">
                <a:tc>
                  <a:txBody>
                    <a:bodyPr/>
                    <a:p>
                      <a:pPr algn="l" fontAlgn="ctr"/>
                      <a:r>
                        <a:rPr lang="en-US" altLang="zh-CN" sz="1200" b="1" i="0">
                          <a:solidFill>
                            <a:srgbClr val="000000"/>
                          </a:solidFill>
                          <a:latin typeface="等线" panose="02010600030101010101" charset="-122"/>
                          <a:ea typeface="等线" panose="02010600030101010101" charset="-122"/>
                        </a:rPr>
                        <a:t> Rated Voltage</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solidFill>
                      <a:srgbClr val="FFFFFF"/>
                    </a:solidFill>
                  </a:tcPr>
                </a:tc>
                <a:tc>
                  <a:txBody>
                    <a:bodyPr/>
                    <a:p>
                      <a:pPr algn="l" fontAlgn="ctr">
                        <a:buClrTx/>
                        <a:buSzTx/>
                        <a:buFontTx/>
                      </a:pPr>
                      <a:r>
                        <a:rPr lang="en-US" altLang="zh-CN" sz="1200" b="0" i="0">
                          <a:solidFill>
                            <a:srgbClr val="000000"/>
                          </a:solidFill>
                          <a:latin typeface="等线" panose="02010600030101010101" charset="-122"/>
                          <a:ea typeface="等线" panose="02010600030101010101" charset="-122"/>
                        </a:rPr>
                        <a:t>220V~50Hz</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solidFill>
                      <a:srgbClr val="FFFFFF"/>
                    </a:solidFill>
                  </a:tcPr>
                </a:tc>
                <a:tc>
                  <a:txBody>
                    <a:bodyPr/>
                    <a:p>
                      <a:pPr algn="ctr" fontAlgn="ctr">
                        <a:buClrTx/>
                        <a:buSzTx/>
                        <a:buFontTx/>
                      </a:pPr>
                      <a:r>
                        <a:rPr lang="en-US" altLang="zh-CN" sz="1000" b="1">
                          <a:solidFill>
                            <a:srgbClr val="22C55E"/>
                          </a:solidFill>
                          <a:latin typeface="等线" panose="02010600030101010101" charset="-122"/>
                          <a:ea typeface="等线" panose="02010600030101010101" charset="-122"/>
                          <a:sym typeface="+mn-ea"/>
                        </a:rPr>
                        <a:t>✓</a:t>
                      </a:r>
                      <a:endParaRPr lang="en-US" altLang="zh-CN" sz="1200" i="0">
                        <a:solidFill>
                          <a:srgbClr val="000000"/>
                        </a:solidFill>
                        <a:latin typeface="等线" panose="02010600030101010101" charset="-122"/>
                        <a:ea typeface="等线" panose="02010600030101010101" charset="-122"/>
                      </a:endParaRPr>
                    </a:p>
                  </a:txBody>
                  <a:tcPr marL="7937" marR="7937" marT="7937" marB="0" anchor="ctr" anchorCtr="0">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solidFill>
                      <a:srgbClr val="FFFFFF"/>
                    </a:solidFill>
                  </a:tcPr>
                </a:tc>
                <a:tc gridSpan="2">
                  <a:txBody>
                    <a:bodyPr/>
                    <a:p>
                      <a:pPr algn="l" fontAlgn="ctr">
                        <a:buClrTx/>
                        <a:buSzTx/>
                        <a:buFontTx/>
                      </a:pPr>
                      <a:r>
                        <a:rPr lang="en-US" altLang="zh-CN" sz="1200">
                          <a:solidFill>
                            <a:srgbClr val="000000"/>
                          </a:solidFill>
                          <a:latin typeface="等线" panose="02010600030101010101" charset="-122"/>
                          <a:ea typeface="等线" panose="02010600030101010101" charset="-122"/>
                          <a:sym typeface="+mn-ea"/>
                        </a:rPr>
                        <a:t>3-speed adjustable/15-Hour Timer</a:t>
                      </a:r>
                      <a:endParaRPr lang="en-US" altLang="zh-CN" sz="1200">
                        <a:solidFill>
                          <a:srgbClr val="000000"/>
                        </a:solidFill>
                        <a:latin typeface="等线" panose="02010600030101010101" charset="-122"/>
                        <a:ea typeface="等线" panose="02010600030101010101" charset="-122"/>
                        <a:sym typeface="+mn-ea"/>
                      </a:endParaRPr>
                    </a:p>
                  </a:txBody>
                  <a:tcPr marL="7937" marR="7937" marT="7937" marB="0" anchor="ctr" anchorCtr="0">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solidFill>
                      <a:srgbClr val="FFFFFF"/>
                    </a:solidFill>
                  </a:tcPr>
                </a:tc>
                <a:tc hMerge="1">
                  <a:tcPr>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tcPr>
                </a:tc>
              </a:tr>
              <a:tr h="359410">
                <a:tc>
                  <a:txBody>
                    <a:bodyPr/>
                    <a:p>
                      <a:pPr algn="l" fontAlgn="ctr"/>
                      <a:r>
                        <a:rPr lang="en-US" altLang="zh-CN" sz="1200" b="1" i="0">
                          <a:solidFill>
                            <a:srgbClr val="000000"/>
                          </a:solidFill>
                          <a:latin typeface="等线" panose="02010600030101010101" charset="-122"/>
                          <a:ea typeface="等线" panose="02010600030101010101" charset="-122"/>
                        </a:rPr>
                        <a:t> Rated Power</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solidFill>
                      <a:srgbClr val="FFFFFF"/>
                    </a:solidFill>
                  </a:tcPr>
                </a:tc>
                <a:tc>
                  <a:txBody>
                    <a:bodyPr/>
                    <a:p>
                      <a:pPr algn="l" fontAlgn="ctr">
                        <a:buClrTx/>
                        <a:buSzTx/>
                        <a:buFontTx/>
                      </a:pPr>
                      <a:r>
                        <a:rPr lang="en-US" altLang="zh-CN" sz="1200" b="0" i="0">
                          <a:solidFill>
                            <a:srgbClr val="000000"/>
                          </a:solidFill>
                          <a:latin typeface="等线" panose="02010600030101010101" charset="-122"/>
                          <a:ea typeface="等线" panose="02010600030101010101" charset="-122"/>
                        </a:rPr>
                        <a:t>2000W</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solidFill>
                      <a:srgbClr val="FFFFFF"/>
                    </a:solidFill>
                  </a:tcPr>
                </a:tc>
                <a:tc>
                  <a:txBody>
                    <a:bodyPr/>
                    <a:p>
                      <a:pPr algn="ctr" fontAlgn="ctr">
                        <a:buClrTx/>
                        <a:buSzTx/>
                        <a:buFontTx/>
                      </a:pPr>
                      <a:r>
                        <a:rPr lang="en-US" altLang="zh-CN" sz="1000" b="1">
                          <a:solidFill>
                            <a:srgbClr val="22C55E"/>
                          </a:solidFill>
                          <a:latin typeface="等线" panose="02010600030101010101" charset="-122"/>
                          <a:ea typeface="等线" panose="02010600030101010101" charset="-122"/>
                          <a:sym typeface="+mn-ea"/>
                        </a:rPr>
                        <a:t>✓</a:t>
                      </a:r>
                      <a:endParaRPr lang="en-US" altLang="zh-CN" sz="1200" i="0">
                        <a:solidFill>
                          <a:srgbClr val="000000"/>
                        </a:solidFill>
                        <a:latin typeface="等线" panose="02010600030101010101" charset="-122"/>
                        <a:ea typeface="等线" panose="02010600030101010101" charset="-122"/>
                      </a:endParaRPr>
                    </a:p>
                  </a:txBody>
                  <a:tcPr marL="7937" marR="7937" marT="7937" marB="0" anchor="ctr" anchorCtr="0">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solidFill>
                      <a:srgbClr val="FFFFFF"/>
                    </a:solidFill>
                  </a:tcPr>
                </a:tc>
                <a:tc gridSpan="2">
                  <a:txBody>
                    <a:bodyPr/>
                    <a:p>
                      <a:pPr algn="l" fontAlgn="ctr">
                        <a:buClrTx/>
                        <a:buSzTx/>
                        <a:buFontTx/>
                      </a:pPr>
                      <a:r>
                        <a:rPr lang="en-US" altLang="zh-CN" sz="1200" b="0" i="0">
                          <a:solidFill>
                            <a:srgbClr val="000000"/>
                          </a:solidFill>
                          <a:latin typeface="等线" panose="02010600030101010101" charset="-122"/>
                          <a:ea typeface="等线" panose="02010600030101010101" charset="-122"/>
                        </a:rPr>
                        <a:t>Tip-over Protection</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solidFill>
                      <a:srgbClr val="FFFFFF"/>
                    </a:solidFill>
                  </a:tcPr>
                </a:tc>
                <a:tc hMerge="1">
                  <a:tcPr>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tcPr>
                </a:tc>
              </a:tr>
              <a:tr h="361315">
                <a:tc>
                  <a:txBody>
                    <a:bodyPr/>
                    <a:p>
                      <a:pPr algn="l" fontAlgn="ctr"/>
                      <a:r>
                        <a:rPr lang="en-US" altLang="zh-CN" sz="1200" b="1" i="0">
                          <a:solidFill>
                            <a:srgbClr val="000000"/>
                          </a:solidFill>
                          <a:latin typeface="等线" panose="02010600030101010101" charset="-122"/>
                          <a:ea typeface="等线" panose="02010600030101010101" charset="-122"/>
                        </a:rPr>
                        <a:t> Heating Element</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noFill/>
                  </a:tcPr>
                </a:tc>
                <a:tc>
                  <a:txBody>
                    <a:bodyPr/>
                    <a:p>
                      <a:pPr algn="l" fontAlgn="ctr">
                        <a:buClrTx/>
                        <a:buSzTx/>
                        <a:buFontTx/>
                      </a:pPr>
                      <a:r>
                        <a:rPr lang="en-US" altLang="zh-CN" sz="1200" b="0" i="0">
                          <a:solidFill>
                            <a:srgbClr val="000000"/>
                          </a:solidFill>
                          <a:latin typeface="等线" panose="02010600030101010101" charset="-122"/>
                          <a:ea typeface="等线" panose="02010600030101010101" charset="-122"/>
                        </a:rPr>
                        <a:t>PTC Ceramic (Graphene)</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1270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noFill/>
                  </a:tcPr>
                </a:tc>
                <a:tc>
                  <a:txBody>
                    <a:bodyPr/>
                    <a:p>
                      <a:pPr algn="ctr" fontAlgn="ctr">
                        <a:buClrTx/>
                        <a:buSzTx/>
                        <a:buFontTx/>
                      </a:pP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noFill/>
                  </a:tcPr>
                </a:tc>
                <a:tc gridSpan="2">
                  <a:txBody>
                    <a:bodyPr/>
                    <a:p>
                      <a:pPr algn="l" fontAlgn="ctr">
                        <a:buClrTx/>
                        <a:buSzTx/>
                        <a:buFontTx/>
                      </a:pPr>
                      <a:r>
                        <a:rPr lang="en-US" altLang="zh-CN" sz="1200" b="0" i="0">
                          <a:solidFill>
                            <a:srgbClr val="000000"/>
                          </a:solidFill>
                          <a:latin typeface="等线" panose="02010600030101010101" charset="-122"/>
                          <a:ea typeface="等线" panose="02010600030101010101" charset="-122"/>
                        </a:rPr>
                        <a:t>Overheat Protection</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solidFill>
                      <a:srgbClr val="FFFFFF"/>
                    </a:solidFill>
                  </a:tcPr>
                </a:tc>
                <a:tc hMerge="1">
                  <a:tcPr>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tcPr>
                </a:tc>
              </a:tr>
              <a:tr h="360680">
                <a:tc>
                  <a:txBody>
                    <a:bodyPr/>
                    <a:p>
                      <a:pPr algn="l" fontAlgn="ctr"/>
                      <a:r>
                        <a:rPr lang="en-US" altLang="zh-CN" sz="1200" b="1" i="0">
                          <a:solidFill>
                            <a:srgbClr val="000000"/>
                          </a:solidFill>
                          <a:latin typeface="等线" panose="02010600030101010101" charset="-122"/>
                          <a:ea typeface="等线" panose="02010600030101010101" charset="-122"/>
                        </a:rPr>
                        <a:t> Product Size</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solidFill>
                      <a:srgbClr val="FFFFFF"/>
                    </a:solidFill>
                  </a:tcPr>
                </a:tc>
                <a:tc>
                  <a:txBody>
                    <a:bodyPr/>
                    <a:p>
                      <a:pPr algn="l" fontAlgn="ctr">
                        <a:buClrTx/>
                        <a:buSzTx/>
                        <a:buFontTx/>
                      </a:pPr>
                      <a:r>
                        <a:rPr lang="en-US" altLang="zh-CN" sz="1200" b="0" i="0">
                          <a:solidFill>
                            <a:srgbClr val="000000"/>
                          </a:solidFill>
                          <a:latin typeface="等线" panose="02010600030101010101" charset="-122"/>
                          <a:ea typeface="等线" panose="02010600030101010101" charset="-122"/>
                        </a:rPr>
                        <a:t>230*230*605 mm</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solidFill>
                      <a:srgbClr val="FFFFFF"/>
                    </a:solidFill>
                  </a:tcPr>
                </a:tc>
                <a:tc>
                  <a:txBody>
                    <a:bodyPr/>
                    <a:p>
                      <a:pPr algn="ctr" fontAlgn="ctr">
                        <a:buClrTx/>
                        <a:buSzTx/>
                        <a:buFontTx/>
                      </a:pPr>
                      <a:endParaRPr lang="en-US" altLang="zh-CN" sz="1200" b="0" i="0">
                        <a:solidFill>
                          <a:srgbClr val="000000"/>
                        </a:solidFill>
                        <a:latin typeface="等线" panose="02010600030101010101" charset="-122"/>
                        <a:ea typeface="等线" panose="02010600030101010101" charset="-122"/>
                      </a:endParaRPr>
                    </a:p>
                  </a:txBody>
                  <a:tcPr marL="7937" marR="7937" marT="7937" marB="0" anchor="b" anchorCtr="0">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solidFill>
                      <a:srgbClr val="FFFFFF"/>
                    </a:solidFill>
                  </a:tcPr>
                </a:tc>
                <a:tc gridSpan="2">
                  <a:txBody>
                    <a:bodyPr/>
                    <a:p>
                      <a:pPr algn="l" fontAlgn="ctr">
                        <a:buClrTx/>
                        <a:buSzTx/>
                        <a:buFontTx/>
                      </a:pPr>
                      <a:r>
                        <a:rPr lang="en-US" altLang="zh-CN" sz="1200" b="0" i="0">
                          <a:solidFill>
                            <a:srgbClr val="000000"/>
                          </a:solidFill>
                          <a:latin typeface="等线" panose="02010600030101010101" charset="-122"/>
                          <a:ea typeface="等线" panose="02010600030101010101" charset="-122"/>
                        </a:rPr>
                        <a:t>quiet operation</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solidFill>
                      <a:srgbClr val="FFFFFF"/>
                    </a:solidFill>
                  </a:tcPr>
                </a:tc>
                <a:tc hMerge="1">
                  <a:tcPr>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tcPr>
                </a:tc>
              </a:tr>
              <a:tr h="360045">
                <a:tc>
                  <a:txBody>
                    <a:bodyPr/>
                    <a:p>
                      <a:pPr algn="l" fontAlgn="ctr"/>
                      <a:r>
                        <a:rPr lang="en-US" altLang="zh-CN" sz="1200" b="1" i="0">
                          <a:solidFill>
                            <a:srgbClr val="000000"/>
                          </a:solidFill>
                          <a:latin typeface="等线" panose="02010600030101010101" charset="-122"/>
                          <a:ea typeface="等线" panose="02010600030101010101" charset="-122"/>
                        </a:rPr>
                        <a:t> Carton Size</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solidFill>
                      <a:srgbClr val="FFFFFF"/>
                    </a:solidFill>
                  </a:tcPr>
                </a:tc>
                <a:tc>
                  <a:txBody>
                    <a:bodyPr/>
                    <a:p>
                      <a:pPr algn="l" fontAlgn="ctr">
                        <a:buClrTx/>
                        <a:buSzTx/>
                        <a:buFontTx/>
                      </a:pPr>
                      <a:r>
                        <a:rPr lang="en-US" altLang="zh-CN" sz="1200" b="0" i="0">
                          <a:solidFill>
                            <a:srgbClr val="000000"/>
                          </a:solidFill>
                          <a:latin typeface="等线" panose="02010600030101010101" charset="-122"/>
                          <a:ea typeface="等线" panose="02010600030101010101" charset="-122"/>
                        </a:rPr>
                        <a:t>170*130*635 mm</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solidFill>
                      <a:srgbClr val="FFFFFF"/>
                    </a:solidFill>
                  </a:tcPr>
                </a:tc>
                <a:tc>
                  <a:txBody>
                    <a:bodyPr/>
                    <a:p>
                      <a:pPr algn="ctr" fontAlgn="ctr">
                        <a:buClrTx/>
                        <a:buSzTx/>
                        <a:buFontTx/>
                      </a:pPr>
                      <a:endParaRPr lang="en-US" altLang="zh-CN" sz="1200" b="0" i="0">
                        <a:solidFill>
                          <a:srgbClr val="000000"/>
                        </a:solidFill>
                        <a:latin typeface="等线" panose="02010600030101010101" charset="-122"/>
                        <a:ea typeface="等线" panose="02010600030101010101" charset="-122"/>
                      </a:endParaRPr>
                    </a:p>
                  </a:txBody>
                  <a:tcPr marL="7937" marR="7937" marT="7937" marB="0" anchor="b" anchorCtr="0">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solidFill>
                      <a:srgbClr val="FFFFFF"/>
                    </a:solidFill>
                  </a:tcPr>
                </a:tc>
                <a:tc gridSpan="2">
                  <a:txBody>
                    <a:bodyPr/>
                    <a:p>
                      <a:pPr algn="l" fontAlgn="ctr">
                        <a:buClrTx/>
                        <a:buSzTx/>
                        <a:buFontTx/>
                      </a:pPr>
                      <a:r>
                        <a:rPr lang="en-US" altLang="zh-CN" sz="1200" b="0" i="0">
                          <a:solidFill>
                            <a:srgbClr val="000000"/>
                          </a:solidFill>
                          <a:latin typeface="等线" panose="02010600030101010101" charset="-122"/>
                          <a:ea typeface="等线" panose="02010600030101010101" charset="-122"/>
                        </a:rPr>
                        <a:t>Wide-Angle Oscillation</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solidFill>
                      <a:srgbClr val="FFFFFF"/>
                    </a:solidFill>
                  </a:tcPr>
                </a:tc>
                <a:tc hMerge="1">
                  <a:tcPr>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tcPr>
                </a:tc>
              </a:tr>
              <a:tr h="360680">
                <a:tc>
                  <a:txBody>
                    <a:bodyPr/>
                    <a:p>
                      <a:pPr algn="l" fontAlgn="ctr"/>
                      <a:r>
                        <a:rPr lang="en-US" altLang="zh-CN" sz="1200" b="1" i="0">
                          <a:solidFill>
                            <a:srgbClr val="000000"/>
                          </a:solidFill>
                          <a:latin typeface="等线" panose="02010600030101010101" charset="-122"/>
                          <a:ea typeface="等线" panose="02010600030101010101" charset="-122"/>
                        </a:rPr>
                        <a:t> Control Mode</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solidFill>
                      <a:srgbClr val="FFFFFF"/>
                    </a:solidFill>
                  </a:tcPr>
                </a:tc>
                <a:tc>
                  <a:txBody>
                    <a:bodyPr/>
                    <a:p>
                      <a:pPr algn="l" fontAlgn="ctr">
                        <a:buClrTx/>
                        <a:buSzTx/>
                        <a:buFontTx/>
                      </a:pPr>
                      <a:r>
                        <a:rPr lang="en-US" altLang="zh-CN" sz="1200" b="0" i="0">
                          <a:solidFill>
                            <a:srgbClr val="000000"/>
                          </a:solidFill>
                          <a:latin typeface="等线" panose="02010600030101010101" charset="-122"/>
                          <a:ea typeface="等线" panose="02010600030101010101" charset="-122"/>
                        </a:rPr>
                        <a:t>Remote &amp; Touch-screen Control</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solidFill>
                      <a:srgbClr val="FFFFFF"/>
                    </a:solidFill>
                  </a:tcPr>
                </a:tc>
                <a:tc>
                  <a:txBody>
                    <a:bodyPr/>
                    <a:p>
                      <a:pPr algn="ctr" fontAlgn="ctr">
                        <a:buClrTx/>
                        <a:buSzTx/>
                        <a:buFontTx/>
                      </a:pPr>
                      <a:r>
                        <a:rPr lang="en-US" altLang="zh-CN" sz="1000" b="1">
                          <a:solidFill>
                            <a:srgbClr val="22C55E"/>
                          </a:solidFill>
                          <a:latin typeface="等线" panose="02010600030101010101" charset="-122"/>
                          <a:ea typeface="等线" panose="02010600030101010101" charset="-122"/>
                          <a:sym typeface="+mn-ea"/>
                        </a:rPr>
                        <a:t>✓</a:t>
                      </a:r>
                      <a:endParaRPr lang="en-US" altLang="zh-CN" sz="1200" i="0">
                        <a:solidFill>
                          <a:srgbClr val="000000"/>
                        </a:solidFill>
                        <a:latin typeface="等线" panose="02010600030101010101" charset="-122"/>
                        <a:ea typeface="等线" panose="02010600030101010101" charset="-122"/>
                      </a:endParaRPr>
                    </a:p>
                  </a:txBody>
                  <a:tcPr marL="7937" marR="7937" marT="7937" marB="0" anchor="ctr" anchorCtr="0">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solidFill>
                      <a:srgbClr val="FFFFFF"/>
                    </a:solidFill>
                  </a:tcPr>
                </a:tc>
                <a:tc gridSpan="2">
                  <a:txBody>
                    <a:bodyPr/>
                    <a:p>
                      <a:pPr algn="l" fontAlgn="ctr">
                        <a:buClrTx/>
                        <a:buSzTx/>
                        <a:buFontTx/>
                      </a:pPr>
                      <a:r>
                        <a:rPr lang="en-US" altLang="zh-CN" sz="1200" b="0" i="0">
                          <a:solidFill>
                            <a:srgbClr val="000000"/>
                          </a:solidFill>
                          <a:latin typeface="等线" panose="02010600030101010101" charset="-122"/>
                          <a:ea typeface="等线" panose="02010600030101010101" charset="-122"/>
                        </a:rPr>
                        <a:t>Rapid Heat-up</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solidFill>
                      <a:srgbClr val="FFFFFF"/>
                    </a:solidFill>
                  </a:tcPr>
                </a:tc>
                <a:tc hMerge="1">
                  <a:tcPr>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tcPr>
                </a:tc>
              </a:tr>
              <a:tr h="361315">
                <a:tc>
                  <a:txBody>
                    <a:bodyPr/>
                    <a:p>
                      <a:pPr algn="l" fontAlgn="ctr"/>
                      <a:r>
                        <a:rPr lang="en-US" altLang="zh-CN" sz="1200" b="1" i="0">
                          <a:solidFill>
                            <a:srgbClr val="000000"/>
                          </a:solidFill>
                          <a:latin typeface="等线" panose="02010600030101010101" charset="-122"/>
                          <a:ea typeface="等线" panose="02010600030101010101" charset="-122"/>
                        </a:rPr>
                        <a:t> Packing Qty.</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solidFill>
                      <a:srgbClr val="FFFFFF"/>
                    </a:solidFill>
                  </a:tcPr>
                </a:tc>
                <a:tc>
                  <a:txBody>
                    <a:bodyPr/>
                    <a:p>
                      <a:pPr algn="l" fontAlgn="ctr">
                        <a:buClrTx/>
                        <a:buSzTx/>
                        <a:buFontTx/>
                      </a:pPr>
                      <a:r>
                        <a:rPr lang="en-US" altLang="zh-CN" sz="1200" b="0" i="0">
                          <a:solidFill>
                            <a:srgbClr val="000000"/>
                          </a:solidFill>
                          <a:latin typeface="等线" panose="02010600030101010101" charset="-122"/>
                          <a:ea typeface="等线" panose="02010600030101010101" charset="-122"/>
                        </a:rPr>
                        <a:t>1 pcs/ctn</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solidFill>
                      <a:srgbClr val="FFFFFF"/>
                    </a:solidFill>
                  </a:tcPr>
                </a:tc>
                <a:tc>
                  <a:txBody>
                    <a:bodyPr/>
                    <a:p>
                      <a:pPr algn="ctr" fontAlgn="ctr">
                        <a:buClrTx/>
                        <a:buSzTx/>
                        <a:buFontTx/>
                      </a:pPr>
                      <a:r>
                        <a:rPr lang="en-US" altLang="zh-CN" sz="1000" b="1">
                          <a:solidFill>
                            <a:srgbClr val="22C55E"/>
                          </a:solidFill>
                          <a:latin typeface="等线" panose="02010600030101010101" charset="-122"/>
                          <a:ea typeface="等线" panose="02010600030101010101" charset="-122"/>
                          <a:sym typeface="+mn-ea"/>
                        </a:rPr>
                        <a:t>✓</a:t>
                      </a:r>
                      <a:endParaRPr lang="en-US" altLang="zh-CN" sz="1200" i="0">
                        <a:solidFill>
                          <a:srgbClr val="000000"/>
                        </a:solidFill>
                        <a:latin typeface="等线" panose="02010600030101010101" charset="-122"/>
                        <a:ea typeface="等线" panose="02010600030101010101" charset="-122"/>
                      </a:endParaRPr>
                    </a:p>
                  </a:txBody>
                  <a:tcPr marL="7937" marR="7937" marT="7937" marB="0" anchor="ctr" anchorCtr="0">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solidFill>
                      <a:srgbClr val="FFFFFF"/>
                    </a:solidFill>
                  </a:tcPr>
                </a:tc>
                <a:tc gridSpan="2">
                  <a:txBody>
                    <a:bodyPr/>
                    <a:p>
                      <a:pPr algn="l" fontAlgn="ctr">
                        <a:buClrTx/>
                        <a:buSzTx/>
                        <a:buFontTx/>
                      </a:pPr>
                      <a:r>
                        <a:rPr lang="en-US" altLang="zh-CN" sz="1200" b="0" i="0">
                          <a:solidFill>
                            <a:srgbClr val="000000"/>
                          </a:solidFill>
                          <a:latin typeface="等线" panose="02010600030101010101" charset="-122"/>
                          <a:ea typeface="等线" panose="02010600030101010101" charset="-122"/>
                        </a:rPr>
                        <a:t>Customizable colors</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solidFill>
                      <a:srgbClr val="FFFFFF"/>
                    </a:solidFill>
                  </a:tcPr>
                </a:tc>
                <a:tc hMerge="1">
                  <a:tcPr>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tcPr>
                </a:tc>
              </a:tr>
              <a:tr h="359410">
                <a:tc>
                  <a:txBody>
                    <a:bodyPr/>
                    <a:p>
                      <a:pPr algn="l" fontAlgn="ctr"/>
                      <a:r>
                        <a:rPr lang="en-US" altLang="zh-CN" sz="1200" b="1" i="0">
                          <a:solidFill>
                            <a:srgbClr val="000000"/>
                          </a:solidFill>
                          <a:latin typeface="等线" panose="02010600030101010101" charset="-122"/>
                          <a:ea typeface="等线" panose="02010600030101010101" charset="-122"/>
                        </a:rPr>
                        <a:t> FR Material</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solidFill>
                      <a:srgbClr val="FFFFFF"/>
                    </a:solidFill>
                  </a:tcPr>
                </a:tc>
                <a:tc>
                  <a:txBody>
                    <a:bodyPr/>
                    <a:p>
                      <a:pPr algn="l" fontAlgn="ctr">
                        <a:buClrTx/>
                        <a:buSzTx/>
                        <a:buFontTx/>
                      </a:pPr>
                      <a:r>
                        <a:rPr lang="en-US" altLang="zh-CN" sz="1200" b="0" i="0">
                          <a:solidFill>
                            <a:srgbClr val="000000"/>
                          </a:solidFill>
                          <a:latin typeface="等线" panose="02010600030101010101" charset="-122"/>
                          <a:ea typeface="等线" panose="02010600030101010101" charset="-122"/>
                        </a:rPr>
                        <a:t>Support </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solidFill>
                      <a:srgbClr val="FFFFFF"/>
                    </a:solidFill>
                  </a:tcPr>
                </a:tc>
                <a:tc>
                  <a:txBody>
                    <a:bodyPr/>
                    <a:p>
                      <a:pPr algn="ctr" fontAlgn="ctr">
                        <a:buClrTx/>
                        <a:buSzTx/>
                        <a:buFontTx/>
                      </a:pPr>
                      <a:endParaRPr lang="en-US" altLang="zh-CN" sz="1200" b="0" i="0">
                        <a:solidFill>
                          <a:srgbClr val="000000"/>
                        </a:solidFill>
                        <a:latin typeface="等线" panose="02010600030101010101" charset="-122"/>
                        <a:ea typeface="等线" panose="02010600030101010101" charset="-122"/>
                      </a:endParaRPr>
                    </a:p>
                  </a:txBody>
                  <a:tcPr marL="7937" marR="7937" marT="7937" marB="0" anchor="b" anchorCtr="0">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solidFill>
                      <a:srgbClr val="FFFFFF"/>
                    </a:solidFill>
                  </a:tcPr>
                </a:tc>
                <a:tc gridSpan="2">
                  <a:txBody>
                    <a:bodyPr/>
                    <a:p>
                      <a:pPr algn="l" fontAlgn="ctr">
                        <a:buClrTx/>
                        <a:buSzTx/>
                        <a:buFontTx/>
                      </a:pPr>
                      <a:r>
                        <a:rPr lang="en-US" altLang="zh-CN" sz="1200" b="0" i="0">
                          <a:solidFill>
                            <a:srgbClr val="000000"/>
                          </a:solidFill>
                          <a:latin typeface="等线" panose="02010600030101010101" charset="-122"/>
                          <a:ea typeface="等线" panose="02010600030101010101" charset="-122"/>
                        </a:rPr>
                        <a:t>OEM &amp; ODM supported</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solidFill>
                      <a:srgbClr val="FFFFFF"/>
                    </a:solidFill>
                  </a:tcPr>
                </a:tc>
                <a:tc hMerge="1">
                  <a:tcPr>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tcPr>
                </a:tc>
              </a:tr>
              <a:tr h="361315">
                <a:tc>
                  <a:txBody>
                    <a:bodyPr/>
                    <a:p>
                      <a:pPr algn="l" fontAlgn="ctr"/>
                      <a:r>
                        <a:rPr lang="en-US" altLang="zh-CN" sz="1200" b="1" i="0">
                          <a:solidFill>
                            <a:srgbClr val="000000"/>
                          </a:solidFill>
                          <a:latin typeface="等线" panose="02010600030101010101" charset="-122"/>
                          <a:ea typeface="等线" panose="02010600030101010101" charset="-122"/>
                        </a:rPr>
                        <a:t> Body Material</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solidFill>
                      <a:srgbClr val="FFFFFF"/>
                    </a:solidFill>
                  </a:tcPr>
                </a:tc>
                <a:tc>
                  <a:txBody>
                    <a:bodyPr/>
                    <a:p>
                      <a:pPr algn="l" fontAlgn="ctr">
                        <a:buClrTx/>
                        <a:buSzTx/>
                        <a:buFontTx/>
                      </a:pPr>
                      <a:r>
                        <a:rPr lang="en-US" altLang="zh-CN" sz="1200" b="0" i="0">
                          <a:solidFill>
                            <a:srgbClr val="000000"/>
                          </a:solidFill>
                          <a:latin typeface="等线" panose="02010600030101010101" charset="-122"/>
                          <a:ea typeface="等线" panose="02010600030101010101" charset="-122"/>
                        </a:rPr>
                        <a:t>Metal &amp; Polypropylene (PP)</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solidFill>
                      <a:srgbClr val="FFFFFF"/>
                    </a:solidFill>
                  </a:tcPr>
                </a:tc>
                <a:tc>
                  <a:txBody>
                    <a:bodyPr/>
                    <a:p>
                      <a:pPr algn="ctr" fontAlgn="ctr">
                        <a:buClrTx/>
                        <a:buSzTx/>
                        <a:buFontTx/>
                      </a:pPr>
                      <a:r>
                        <a:rPr lang="en-US" altLang="zh-CN" sz="1200" b="1">
                          <a:solidFill>
                            <a:srgbClr val="22C55E"/>
                          </a:solidFill>
                          <a:latin typeface="等线" panose="02010600030101010101" charset="-122"/>
                          <a:ea typeface="等线" panose="02010600030101010101" charset="-122"/>
                          <a:sym typeface="+mn-ea"/>
                        </a:rPr>
                        <a:t>✓</a:t>
                      </a:r>
                      <a:endParaRPr lang="en-US" altLang="zh-CN" sz="1200" i="0">
                        <a:solidFill>
                          <a:srgbClr val="000000"/>
                        </a:solidFill>
                        <a:latin typeface="等线" panose="02010600030101010101" charset="-122"/>
                        <a:ea typeface="等线" panose="02010600030101010101" charset="-122"/>
                      </a:endParaRPr>
                    </a:p>
                  </a:txBody>
                  <a:tcPr marL="7937" marR="7937" marT="7937" marB="0" anchor="ctr" anchorCtr="0">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solidFill>
                      <a:srgbClr val="FFFFFF"/>
                    </a:solidFill>
                  </a:tcPr>
                </a:tc>
                <a:tc gridSpan="2">
                  <a:txBody>
                    <a:bodyPr/>
                    <a:p>
                      <a:pPr algn="l" fontAlgn="ctr">
                        <a:buClrTx/>
                        <a:buSzTx/>
                        <a:buFontTx/>
                      </a:pPr>
                      <a:r>
                        <a:rPr lang="en-US" altLang="zh-CN" sz="1200" b="0" i="0">
                          <a:solidFill>
                            <a:srgbClr val="000000"/>
                          </a:solidFill>
                          <a:latin typeface="等线" panose="02010600030101010101" charset="-122"/>
                          <a:ea typeface="等线" panose="02010600030101010101" charset="-122"/>
                        </a:rPr>
                        <a:t>Carton color is customizable</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solidFill>
                      <a:srgbClr val="FFFFFF"/>
                    </a:solidFill>
                  </a:tcPr>
                </a:tc>
                <a:tc hMerge="1">
                  <a:tcPr>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tcPr>
                </a:tc>
              </a:tr>
              <a:tr h="549910">
                <a:tc>
                  <a:txBody>
                    <a:bodyPr/>
                    <a:p>
                      <a:pPr algn="ctr" fontAlgn="ctr"/>
                      <a:r>
                        <a:rPr lang="en-US" altLang="zh-CN" sz="1100" b="1" i="0">
                          <a:solidFill>
                            <a:srgbClr val="FFFFFF"/>
                          </a:solidFill>
                          <a:latin typeface="等线" panose="02010600030101010101" charset="-122"/>
                          <a:ea typeface="等线" panose="02010600030101010101" charset="-122"/>
                        </a:rPr>
                        <a:t>Packing Data</a:t>
                      </a:r>
                      <a:endParaRPr lang="en-US" altLang="zh-CN" sz="1100" b="1" i="0">
                        <a:solidFill>
                          <a:srgbClr val="FFFFFF"/>
                        </a:solidFill>
                        <a:latin typeface="等线" panose="02010600030101010101" charset="-122"/>
                        <a:ea typeface="等线" panose="02010600030101010101" charset="-122"/>
                      </a:endParaRPr>
                    </a:p>
                  </a:txBody>
                  <a:tcPr marL="7937" marR="7937" marT="7937" marB="0" anchor="ctr" anchorCtr="0">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solidFill>
                      <a:srgbClr val="1A365D"/>
                    </a:solidFill>
                  </a:tcPr>
                </a:tc>
                <a:tc>
                  <a:txBody>
                    <a:bodyPr/>
                    <a:p>
                      <a:pPr algn="l" fontAlgn="b"/>
                      <a:endParaRPr sz="1000" b="0" i="0">
                        <a:solidFill>
                          <a:srgbClr val="000000"/>
                        </a:solidFill>
                        <a:latin typeface="等线" panose="02010600030101010101" charset="-122"/>
                        <a:ea typeface="等线" panose="02010600030101010101" charset="-122"/>
                      </a:endParaRPr>
                    </a:p>
                  </a:txBody>
                  <a:tcPr marL="7937" marR="7937" marT="7937" marB="0" anchor="b" anchorCtr="0">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solidFill>
                      <a:srgbClr val="1A365D"/>
                    </a:solidFill>
                  </a:tcPr>
                </a:tc>
                <a:tc gridSpan="3">
                  <a:txBody>
                    <a:bodyPr/>
                    <a:p>
                      <a:pPr algn="ctr" fontAlgn="ctr"/>
                      <a:r>
                        <a:rPr lang="en-US" altLang="zh-CN" sz="1100" b="1" i="0">
                          <a:solidFill>
                            <a:srgbClr val="FFFFFF"/>
                          </a:solidFill>
                          <a:latin typeface="等线" panose="02010600030101010101" charset="-122"/>
                          <a:ea typeface="等线" panose="02010600030101010101" charset="-122"/>
                        </a:rPr>
                        <a:t>Packing Quantity</a:t>
                      </a:r>
                      <a:r>
                        <a:rPr lang="zh-CN" altLang="en-US" sz="1100" b="1" i="0">
                          <a:solidFill>
                            <a:srgbClr val="FFFFFF"/>
                          </a:solidFill>
                          <a:latin typeface="等线" panose="02010600030101010101" charset="-122"/>
                          <a:ea typeface="等线" panose="02010600030101010101" charset="-122"/>
                        </a:rPr>
                        <a:t>（</a:t>
                      </a:r>
                      <a:r>
                        <a:rPr lang="en-US" altLang="zh-CN" sz="1100" b="1" i="0">
                          <a:solidFill>
                            <a:srgbClr val="FFFFFF"/>
                          </a:solidFill>
                          <a:latin typeface="等线" panose="02010600030101010101" charset="-122"/>
                          <a:ea typeface="等线" panose="02010600030101010101" charset="-122"/>
                        </a:rPr>
                        <a:t>pcs </a:t>
                      </a:r>
                      <a:r>
                        <a:rPr lang="zh-CN" altLang="en-US" sz="1100" b="1" i="0">
                          <a:solidFill>
                            <a:srgbClr val="FFFFFF"/>
                          </a:solidFill>
                          <a:latin typeface="等线" panose="02010600030101010101" charset="-122"/>
                          <a:ea typeface="等线" panose="02010600030101010101" charset="-122"/>
                        </a:rPr>
                        <a:t>）</a:t>
                      </a:r>
                      <a:endParaRPr lang="zh-CN" altLang="en-US" sz="1100" b="1" i="0">
                        <a:solidFill>
                          <a:srgbClr val="FFFFFF"/>
                        </a:solidFill>
                        <a:latin typeface="等线" panose="02010600030101010101" charset="-122"/>
                        <a:ea typeface="等线" panose="02010600030101010101" charset="-122"/>
                      </a:endParaRPr>
                    </a:p>
                  </a:txBody>
                  <a:tcPr marL="7937" marR="7937" marT="7937" marB="0" anchor="ctr" anchorCtr="0">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solidFill>
                      <a:srgbClr val="1A365D"/>
                    </a:solidFill>
                  </a:tcPr>
                </a:tc>
                <a:tc hMerge="1">
                  <a:tcP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tcPr>
                </a:tc>
                <a:tc hMerge="1">
                  <a:tcPr>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tcPr>
                </a:tc>
              </a:tr>
              <a:tr h="538480">
                <a:tc>
                  <a:txBody>
                    <a:bodyPr/>
                    <a:p>
                      <a:pPr algn="ctr" fontAlgn="ctr"/>
                      <a:r>
                        <a:rPr lang="en-US" altLang="zh-CN" sz="1200" b="1" i="0">
                          <a:solidFill>
                            <a:srgbClr val="000000"/>
                          </a:solidFill>
                          <a:latin typeface="等线" panose="02010600030101010101" charset="-122"/>
                          <a:ea typeface="等线" panose="02010600030101010101" charset="-122"/>
                        </a:rPr>
                        <a:t>Specifications</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solidFill>
                      <a:srgbClr val="FFFFFF"/>
                    </a:solidFill>
                  </a:tcPr>
                </a:tc>
                <a:tc>
                  <a:txBody>
                    <a:bodyPr/>
                    <a:p>
                      <a:pPr algn="ctr" fontAlgn="ctr"/>
                      <a:r>
                        <a:rPr lang="en-US" altLang="zh-CN" sz="1200" b="1" i="0">
                          <a:solidFill>
                            <a:srgbClr val="000000"/>
                          </a:solidFill>
                          <a:latin typeface="等线" panose="02010600030101010101" charset="-122"/>
                          <a:ea typeface="等线" panose="02010600030101010101" charset="-122"/>
                        </a:rPr>
                        <a:t>G.W /N.W(KG)</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solidFill>
                      <a:srgbClr val="FFFFFF"/>
                    </a:solidFill>
                  </a:tcPr>
                </a:tc>
                <a:tc>
                  <a:txBody>
                    <a:bodyPr/>
                    <a:p>
                      <a:pPr algn="ctr" fontAlgn="ctr"/>
                      <a:r>
                        <a:rPr lang="en-US" altLang="zh-CN" sz="1200" b="1" i="0">
                          <a:solidFill>
                            <a:srgbClr val="000000"/>
                          </a:solidFill>
                          <a:latin typeface="等线" panose="02010600030101010101" charset="-122"/>
                          <a:ea typeface="等线" panose="02010600030101010101" charset="-122"/>
                        </a:rPr>
                        <a:t>20GP</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solidFill>
                      <a:srgbClr val="FFFFFF"/>
                    </a:solidFill>
                  </a:tcPr>
                </a:tc>
                <a:tc>
                  <a:txBody>
                    <a:bodyPr/>
                    <a:p>
                      <a:pPr algn="ctr" fontAlgn="ctr"/>
                      <a:r>
                        <a:rPr lang="en-US" altLang="zh-CN" sz="1200" b="1" i="0">
                          <a:solidFill>
                            <a:srgbClr val="000000"/>
                          </a:solidFill>
                          <a:latin typeface="等线" panose="02010600030101010101" charset="-122"/>
                          <a:ea typeface="等线" panose="02010600030101010101" charset="-122"/>
                        </a:rPr>
                        <a:t>40GP</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solidFill>
                      <a:srgbClr val="FFFFFF"/>
                    </a:solidFill>
                  </a:tcPr>
                </a:tc>
                <a:tc>
                  <a:txBody>
                    <a:bodyPr/>
                    <a:p>
                      <a:pPr algn="ctr" fontAlgn="ctr"/>
                      <a:r>
                        <a:rPr lang="en-US" altLang="zh-CN" sz="1200" b="1" i="0">
                          <a:solidFill>
                            <a:srgbClr val="000000"/>
                          </a:solidFill>
                          <a:latin typeface="等线" panose="02010600030101010101" charset="-122"/>
                          <a:ea typeface="等线" panose="02010600030101010101" charset="-122"/>
                        </a:rPr>
                        <a:t>40HQ</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solidFill>
                      <a:srgbClr val="FFFFFF"/>
                    </a:solidFill>
                  </a:tcPr>
                </a:tc>
              </a:tr>
              <a:tr h="539115">
                <a:tc>
                  <a:txBody>
                    <a:bodyPr/>
                    <a:p>
                      <a:pPr algn="ctr" fontAlgn="ctr"/>
                      <a:r>
                        <a:rPr lang="en-US" altLang="zh-CN" sz="1100" b="1">
                          <a:solidFill>
                            <a:srgbClr val="000000"/>
                          </a:solidFill>
                          <a:latin typeface="等线" panose="02010600030101010101" charset="-122"/>
                          <a:ea typeface="等线" panose="02010600030101010101" charset="-122"/>
                          <a:sym typeface="+mn-ea"/>
                        </a:rPr>
                        <a:t>NTC-2058D</a:t>
                      </a:r>
                      <a:endParaRPr lang="en-US" altLang="zh-CN" sz="11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r>
                        <a:rPr lang="en-US" altLang="zh-CN" sz="1100" b="0" i="0">
                          <a:solidFill>
                            <a:srgbClr val="000000"/>
                          </a:solidFill>
                          <a:latin typeface="等线" panose="02010600030101010101" charset="-122"/>
                          <a:ea typeface="等线" panose="02010600030101010101" charset="-122"/>
                        </a:rPr>
                        <a:t>2.2/1.8</a:t>
                      </a:r>
                      <a:endParaRPr lang="en-US" altLang="zh-CN" sz="11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r>
                        <a:rPr lang="en-US" altLang="zh-CN" sz="1100" b="0" i="0">
                          <a:solidFill>
                            <a:srgbClr val="000000"/>
                          </a:solidFill>
                          <a:latin typeface="宋体" panose="02010600030101010101" pitchFamily="2" charset="-122"/>
                          <a:ea typeface="宋体" panose="02010600030101010101" pitchFamily="2" charset="-122"/>
                        </a:rPr>
                        <a:t>1781</a:t>
                      </a:r>
                      <a:r>
                        <a:rPr lang="en-US" altLang="zh-CN" sz="1100" b="0" i="0">
                          <a:solidFill>
                            <a:srgbClr val="000000"/>
                          </a:solidFill>
                          <a:latin typeface="宋体" panose="02010600030101010101" pitchFamily="2" charset="-122"/>
                          <a:ea typeface="宋体" panose="02010600030101010101" pitchFamily="2" charset="-122"/>
                        </a:rPr>
                        <a:t> </a:t>
                      </a:r>
                      <a:endParaRPr lang="en-US" altLang="zh-CN" sz="1100" b="0" i="0">
                        <a:solidFill>
                          <a:srgbClr val="000000"/>
                        </a:solidFill>
                        <a:latin typeface="宋体" panose="02010600030101010101" pitchFamily="2" charset="-122"/>
                        <a:ea typeface="宋体" panose="02010600030101010101" pitchFamily="2"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noFill/>
                  </a:tcPr>
                </a:tc>
                <a:tc>
                  <a:txBody>
                    <a:bodyPr/>
                    <a:p>
                      <a:pPr algn="ctr" fontAlgn="ctr"/>
                      <a:r>
                        <a:rPr lang="en-US" altLang="zh-CN" sz="1100" b="0" i="0">
                          <a:solidFill>
                            <a:srgbClr val="000000"/>
                          </a:solidFill>
                          <a:latin typeface="宋体" panose="02010600030101010101" pitchFamily="2" charset="-122"/>
                          <a:ea typeface="宋体" panose="02010600030101010101" pitchFamily="2" charset="-122"/>
                        </a:rPr>
                        <a:t>3919</a:t>
                      </a:r>
                      <a:r>
                        <a:rPr lang="en-US" altLang="zh-CN" sz="1100" b="0" i="0">
                          <a:solidFill>
                            <a:srgbClr val="000000"/>
                          </a:solidFill>
                          <a:latin typeface="宋体" panose="02010600030101010101" pitchFamily="2" charset="-122"/>
                          <a:ea typeface="宋体" panose="02010600030101010101" pitchFamily="2" charset="-122"/>
                        </a:rPr>
                        <a:t> </a:t>
                      </a:r>
                      <a:endParaRPr lang="en-US" altLang="zh-CN" sz="1100" b="0" i="0">
                        <a:solidFill>
                          <a:srgbClr val="000000"/>
                        </a:solidFill>
                        <a:latin typeface="宋体" panose="02010600030101010101" pitchFamily="2" charset="-122"/>
                        <a:ea typeface="宋体" panose="02010600030101010101" pitchFamily="2"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noFill/>
                  </a:tcPr>
                </a:tc>
                <a:tc>
                  <a:txBody>
                    <a:bodyPr/>
                    <a:p>
                      <a:pPr algn="ctr" fontAlgn="ctr"/>
                      <a:r>
                        <a:rPr lang="en-US" altLang="zh-CN" sz="1100" b="0" i="0">
                          <a:solidFill>
                            <a:srgbClr val="000000"/>
                          </a:solidFill>
                          <a:latin typeface="宋体" panose="02010600030101010101" pitchFamily="2" charset="-122"/>
                          <a:ea typeface="宋体" panose="02010600030101010101" pitchFamily="2" charset="-122"/>
                        </a:rPr>
                        <a:t>4846</a:t>
                      </a:r>
                      <a:r>
                        <a:rPr lang="en-US" altLang="zh-CN" sz="1100" b="0" i="0">
                          <a:solidFill>
                            <a:srgbClr val="000000"/>
                          </a:solidFill>
                          <a:latin typeface="宋体" panose="02010600030101010101" pitchFamily="2" charset="-122"/>
                          <a:ea typeface="宋体" panose="02010600030101010101" pitchFamily="2" charset="-122"/>
                        </a:rPr>
                        <a:t> </a:t>
                      </a:r>
                      <a:endParaRPr lang="en-US" altLang="zh-CN" sz="1100" b="0" i="0">
                        <a:solidFill>
                          <a:srgbClr val="000000"/>
                        </a:solidFill>
                        <a:latin typeface="宋体" panose="02010600030101010101" pitchFamily="2" charset="-122"/>
                        <a:ea typeface="宋体" panose="02010600030101010101" pitchFamily="2"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noFill/>
                  </a:tcPr>
                </a:tc>
              </a:tr>
            </a:tbl>
          </a:graphicData>
        </a:graphic>
      </p:graphicFrame>
      <p:pic>
        <p:nvPicPr>
          <p:cNvPr id="9" name="图片 8" descr="C:/Users/Administrator/Desktop/容声落地白底图636.jpg容声落地白底图636"/>
          <p:cNvPicPr>
            <a:picLocks noChangeAspect="1"/>
          </p:cNvPicPr>
          <p:nvPr/>
        </p:nvPicPr>
        <p:blipFill>
          <a:blip r:embed="rId1"/>
          <a:srcRect t="5"/>
          <a:stretch>
            <a:fillRect/>
          </a:stretch>
        </p:blipFill>
        <p:spPr>
          <a:xfrm>
            <a:off x="7626350" y="723265"/>
            <a:ext cx="4198620" cy="4198620"/>
          </a:xfrm>
          <a:prstGeom prst="rect">
            <a:avLst/>
          </a:prstGeom>
        </p:spPr>
      </p:pic>
    </p:spTree>
    <p:custDataLst>
      <p:tags r:id="rId2"/>
    </p:custData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表格 5"/>
          <p:cNvGraphicFramePr/>
          <p:nvPr/>
        </p:nvGraphicFramePr>
        <p:xfrm>
          <a:off x="-41275" y="0"/>
          <a:ext cx="7393305" cy="6332220"/>
        </p:xfrm>
        <a:graphic>
          <a:graphicData uri="http://schemas.openxmlformats.org/drawingml/2006/table">
            <a:tbl>
              <a:tblPr/>
              <a:tblGrid>
                <a:gridCol w="1573530"/>
                <a:gridCol w="2007870"/>
                <a:gridCol w="1183005"/>
                <a:gridCol w="650875"/>
                <a:gridCol w="1978025"/>
              </a:tblGrid>
              <a:tr h="1055370">
                <a:tc gridSpan="5">
                  <a:txBody>
                    <a:bodyPr/>
                    <a:p>
                      <a:pPr algn="ctr" fontAlgn="ctr"/>
                      <a:r>
                        <a:rPr lang="en-US" altLang="zh-CN" sz="1700" b="1" i="0">
                          <a:solidFill>
                            <a:srgbClr val="000000"/>
                          </a:solidFill>
                          <a:latin typeface="等线" panose="02010600030101010101" charset="-122"/>
                          <a:ea typeface="等线" panose="02010600030101010101" charset="-122"/>
                        </a:rPr>
                        <a:t>Specifications</a:t>
                      </a:r>
                      <a:r>
                        <a:rPr lang="zh-CN" altLang="en-US" sz="1700" b="1" i="0">
                          <a:solidFill>
                            <a:srgbClr val="000000"/>
                          </a:solidFill>
                          <a:latin typeface="等线" panose="02010600030101010101" charset="-122"/>
                          <a:ea typeface="等线" panose="02010600030101010101" charset="-122"/>
                        </a:rPr>
                        <a:t>：</a:t>
                      </a:r>
                      <a:r>
                        <a:rPr lang="en-US" altLang="zh-CN" sz="1700" b="1" i="0">
                          <a:solidFill>
                            <a:srgbClr val="000000"/>
                          </a:solidFill>
                          <a:latin typeface="等线" panose="02010600030101010101" charset="-122"/>
                          <a:ea typeface="等线" panose="02010600030101010101" charset="-122"/>
                        </a:rPr>
                        <a:t> FGW-828S</a:t>
                      </a:r>
                      <a:r>
                        <a:rPr lang="zh-CN" altLang="en-US" sz="1700" b="1" i="0">
                          <a:solidFill>
                            <a:srgbClr val="000000"/>
                          </a:solidFill>
                          <a:latin typeface="等线" panose="02010600030101010101" charset="-122"/>
                          <a:ea typeface="等线" panose="02010600030101010101" charset="-122"/>
                        </a:rPr>
                        <a:t>（</a:t>
                      </a:r>
                      <a:r>
                        <a:rPr lang="en-US" altLang="zh-CN" sz="1700" b="1" i="0">
                          <a:solidFill>
                            <a:srgbClr val="000000"/>
                          </a:solidFill>
                          <a:latin typeface="等线" panose="02010600030101010101" charset="-122"/>
                          <a:ea typeface="等线" panose="02010600030101010101" charset="-122"/>
                        </a:rPr>
                        <a:t>Customizable</a:t>
                      </a:r>
                      <a:r>
                        <a:rPr lang="zh-CN" altLang="en-US" sz="1700" b="1" i="0">
                          <a:solidFill>
                            <a:srgbClr val="000000"/>
                          </a:solidFill>
                          <a:latin typeface="等线" panose="02010600030101010101" charset="-122"/>
                          <a:ea typeface="等线" panose="02010600030101010101" charset="-122"/>
                        </a:rPr>
                        <a:t>）</a:t>
                      </a:r>
                      <a:endParaRPr lang="zh-CN" altLang="en-US" sz="1700" b="1" i="0">
                        <a:solidFill>
                          <a:srgbClr val="000000"/>
                        </a:solidFill>
                        <a:latin typeface="等线" panose="02010600030101010101" charset="-122"/>
                        <a:ea typeface="等线" panose="02010600030101010101" charset="-122"/>
                      </a:endParaRPr>
                    </a:p>
                  </a:txBody>
                  <a:tcPr marL="7937" marR="7937" marT="7937" marB="0" anchor="ctr" anchorCtr="0">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solidFill>
                      <a:srgbClr val="FFFFFF"/>
                    </a:solidFill>
                  </a:tcPr>
                </a:tc>
                <a:tc hMerge="1">
                  <a:tcP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tcPr>
                </a:tc>
                <a:tc hMerge="1">
                  <a:tcP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tcPr>
                </a:tc>
                <a:tc hMerge="1">
                  <a:tcP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tcPr>
                </a:tc>
                <a:tc hMerge="1">
                  <a:tcPr>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tcPr>
                </a:tc>
              </a:tr>
              <a:tr h="403860">
                <a:tc gridSpan="2">
                  <a:txBody>
                    <a:bodyPr/>
                    <a:p>
                      <a:pPr algn="ctr" fontAlgn="ctr"/>
                      <a:r>
                        <a:rPr lang="en-US" altLang="zh-CN" sz="1100" b="1" i="0">
                          <a:solidFill>
                            <a:srgbClr val="FFFFFF"/>
                          </a:solidFill>
                          <a:latin typeface="等线" panose="02010600030101010101" charset="-122"/>
                          <a:ea typeface="等线" panose="02010600030101010101" charset="-122"/>
                        </a:rPr>
                        <a:t>Product Specifications</a:t>
                      </a:r>
                      <a:endParaRPr lang="en-US" altLang="zh-CN" sz="1100" b="1" i="0">
                        <a:solidFill>
                          <a:srgbClr val="FFFFFF"/>
                        </a:solidFill>
                        <a:latin typeface="等线" panose="02010600030101010101" charset="-122"/>
                        <a:ea typeface="等线" panose="02010600030101010101" charset="-122"/>
                      </a:endParaRPr>
                    </a:p>
                  </a:txBody>
                  <a:tcPr marL="7937" marR="7937" marT="7937" marB="0" anchor="ctr" anchorCtr="0">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solidFill>
                      <a:srgbClr val="1A365D"/>
                    </a:solidFill>
                  </a:tcPr>
                </a:tc>
                <a:tc hMerge="1">
                  <a:tcPr>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tcPr>
                </a:tc>
                <a:tc>
                  <a:txBody>
                    <a:bodyPr/>
                    <a:p>
                      <a:pPr algn="l" fontAlgn="ctr"/>
                      <a:r>
                        <a:rPr lang="en-US" altLang="zh-CN" sz="1100" b="1" i="0">
                          <a:solidFill>
                            <a:srgbClr val="FFFFFF"/>
                          </a:solidFill>
                          <a:latin typeface="等线" panose="02010600030101010101" charset="-122"/>
                          <a:ea typeface="等线" panose="02010600030101010101" charset="-122"/>
                        </a:rPr>
                        <a:t>Customizable</a:t>
                      </a:r>
                      <a:endParaRPr lang="en-US" altLang="zh-CN" sz="1100" b="1" i="0">
                        <a:solidFill>
                          <a:srgbClr val="FFFFFF"/>
                        </a:solidFill>
                        <a:latin typeface="等线" panose="02010600030101010101" charset="-122"/>
                        <a:ea typeface="等线" panose="02010600030101010101" charset="-122"/>
                      </a:endParaRPr>
                    </a:p>
                  </a:txBody>
                  <a:tcPr marL="7937" marR="7937" marT="7937" marB="0" anchor="ctr" anchorCtr="0">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solidFill>
                      <a:srgbClr val="1A365D"/>
                    </a:solidFill>
                  </a:tcPr>
                </a:tc>
                <a:tc gridSpan="2">
                  <a:txBody>
                    <a:bodyPr/>
                    <a:p>
                      <a:pPr algn="ctr" fontAlgn="ctr"/>
                      <a:r>
                        <a:rPr lang="en-US" altLang="zh-CN" sz="1100" b="1" i="0">
                          <a:solidFill>
                            <a:srgbClr val="FFFFFF"/>
                          </a:solidFill>
                          <a:latin typeface="等线" panose="02010600030101010101" charset="-122"/>
                          <a:ea typeface="等线" panose="02010600030101010101" charset="-122"/>
                        </a:rPr>
                        <a:t>Product Selling Points</a:t>
                      </a:r>
                      <a:endParaRPr lang="en-US" altLang="zh-CN" sz="1100" b="1" i="0">
                        <a:solidFill>
                          <a:srgbClr val="FFFFFF"/>
                        </a:solidFill>
                        <a:latin typeface="等线" panose="02010600030101010101" charset="-122"/>
                        <a:ea typeface="等线" panose="02010600030101010101" charset="-122"/>
                      </a:endParaRPr>
                    </a:p>
                  </a:txBody>
                  <a:tcPr marL="7937" marR="7937" marT="7937" marB="0" anchor="ctr" anchorCtr="0">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solidFill>
                      <a:srgbClr val="1A365D"/>
                    </a:solidFill>
                  </a:tcPr>
                </a:tc>
                <a:tc hMerge="1">
                  <a:tcPr>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tcPr>
                </a:tc>
              </a:tr>
              <a:tr h="361315">
                <a:tc>
                  <a:txBody>
                    <a:bodyPr/>
                    <a:p>
                      <a:pPr algn="l" fontAlgn="ctr"/>
                      <a:r>
                        <a:rPr lang="en-US" altLang="zh-CN" sz="1200" b="1" i="0">
                          <a:solidFill>
                            <a:srgbClr val="000000"/>
                          </a:solidFill>
                          <a:latin typeface="等线" panose="02010600030101010101" charset="-122"/>
                          <a:ea typeface="等线" panose="02010600030101010101" charset="-122"/>
                        </a:rPr>
                        <a:t> Rated Voltage</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solidFill>
                      <a:srgbClr val="FFFFFF"/>
                    </a:solidFill>
                  </a:tcPr>
                </a:tc>
                <a:tc>
                  <a:txBody>
                    <a:bodyPr/>
                    <a:p>
                      <a:pPr algn="l" fontAlgn="ctr"/>
                      <a:r>
                        <a:rPr lang="en-US" altLang="zh-CN" sz="1200" b="0" i="0">
                          <a:solidFill>
                            <a:srgbClr val="000000"/>
                          </a:solidFill>
                          <a:latin typeface="等线" panose="02010600030101010101" charset="-122"/>
                          <a:ea typeface="等线" panose="02010600030101010101" charset="-122"/>
                        </a:rPr>
                        <a:t>220V~50Hz</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solidFill>
                      <a:srgbClr val="FFFFFF"/>
                    </a:solidFill>
                  </a:tcPr>
                </a:tc>
                <a:tc>
                  <a:txBody>
                    <a:bodyPr/>
                    <a:p>
                      <a:pPr algn="ctr" fontAlgn="ctr"/>
                      <a:r>
                        <a:rPr lang="en-US" altLang="zh-CN" sz="1200" b="1">
                          <a:solidFill>
                            <a:srgbClr val="22C55E"/>
                          </a:solidFill>
                          <a:latin typeface="等线" panose="02010600030101010101" charset="-122"/>
                          <a:ea typeface="等线" panose="02010600030101010101" charset="-122"/>
                          <a:sym typeface="+mn-ea"/>
                        </a:rPr>
                        <a:t>✓</a:t>
                      </a:r>
                      <a:endParaRPr lang="en-US" altLang="zh-CN" sz="1000" b="1" i="0">
                        <a:solidFill>
                          <a:srgbClr val="22C55E"/>
                        </a:solidFill>
                        <a:latin typeface="等线" panose="02010600030101010101" charset="-122"/>
                        <a:ea typeface="等线" panose="02010600030101010101" charset="-122"/>
                      </a:endParaRPr>
                    </a:p>
                  </a:txBody>
                  <a:tcPr marL="7937" marR="7937" marT="7937" marB="0" anchor="ctr" anchorCtr="0">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solidFill>
                      <a:srgbClr val="FFFFFF"/>
                    </a:solidFill>
                  </a:tcPr>
                </a:tc>
                <a:tc gridSpan="2">
                  <a:txBody>
                    <a:bodyPr/>
                    <a:p>
                      <a:pPr algn="ctr" fontAlgn="ctr">
                        <a:buClrTx/>
                        <a:buSzTx/>
                        <a:buFontTx/>
                      </a:pPr>
                      <a:r>
                        <a:rPr lang="en-US" altLang="zh-CN" sz="1200">
                          <a:solidFill>
                            <a:srgbClr val="000000"/>
                          </a:solidFill>
                          <a:latin typeface="等线" panose="02010600030101010101" charset="-122"/>
                          <a:ea typeface="等线" panose="02010600030101010101" charset="-122"/>
                          <a:sym typeface="+mn-ea"/>
                        </a:rPr>
                        <a:t>2-speed adjustable / Table‑floor Dual-use</a:t>
                      </a:r>
                      <a:endParaRPr lang="en-US" altLang="zh-CN" sz="1200">
                        <a:solidFill>
                          <a:srgbClr val="000000"/>
                        </a:solidFill>
                        <a:latin typeface="等线" panose="02010600030101010101" charset="-122"/>
                        <a:ea typeface="等线" panose="02010600030101010101" charset="-122"/>
                        <a:sym typeface="+mn-ea"/>
                      </a:endParaRPr>
                    </a:p>
                  </a:txBody>
                  <a:tcPr marL="7937" marR="7937" marT="7937" marB="0" anchor="ctr" anchorCtr="0">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solidFill>
                      <a:srgbClr val="FFFFFF"/>
                    </a:solidFill>
                  </a:tcPr>
                </a:tc>
                <a:tc hMerge="1">
                  <a:tcPr>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tcPr>
                </a:tc>
              </a:tr>
              <a:tr h="359410">
                <a:tc>
                  <a:txBody>
                    <a:bodyPr/>
                    <a:p>
                      <a:pPr algn="l" fontAlgn="ctr"/>
                      <a:r>
                        <a:rPr lang="en-US" altLang="zh-CN" sz="1200" b="1" i="0">
                          <a:solidFill>
                            <a:srgbClr val="000000"/>
                          </a:solidFill>
                          <a:latin typeface="等线" panose="02010600030101010101" charset="-122"/>
                          <a:ea typeface="等线" panose="02010600030101010101" charset="-122"/>
                        </a:rPr>
                        <a:t> Rated Power</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solidFill>
                      <a:srgbClr val="FFFFFF"/>
                    </a:solidFill>
                  </a:tcPr>
                </a:tc>
                <a:tc>
                  <a:txBody>
                    <a:bodyPr/>
                    <a:p>
                      <a:pPr algn="l" fontAlgn="ctr"/>
                      <a:r>
                        <a:rPr lang="en-US" altLang="zh-CN" sz="1200" b="0" i="0">
                          <a:solidFill>
                            <a:srgbClr val="000000"/>
                          </a:solidFill>
                          <a:latin typeface="等线" panose="02010600030101010101" charset="-122"/>
                          <a:ea typeface="等线" panose="02010600030101010101" charset="-122"/>
                        </a:rPr>
                        <a:t>900W</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solidFill>
                      <a:srgbClr val="FFFFFF"/>
                    </a:solidFill>
                  </a:tcPr>
                </a:tc>
                <a:tc>
                  <a:txBody>
                    <a:bodyPr/>
                    <a:p>
                      <a:pPr algn="ctr" fontAlgn="ctr"/>
                      <a:r>
                        <a:rPr lang="en-US" altLang="zh-CN" sz="1000" b="1" i="0">
                          <a:solidFill>
                            <a:srgbClr val="22C55E"/>
                          </a:solidFill>
                          <a:latin typeface="等线" panose="02010600030101010101" charset="-122"/>
                          <a:ea typeface="等线" panose="02010600030101010101" charset="-122"/>
                        </a:rPr>
                        <a:t>✓</a:t>
                      </a:r>
                      <a:endParaRPr lang="en-US" altLang="zh-CN" sz="1000" b="1" i="0">
                        <a:solidFill>
                          <a:srgbClr val="22C55E"/>
                        </a:solidFill>
                        <a:latin typeface="等线" panose="02010600030101010101" charset="-122"/>
                        <a:ea typeface="等线" panose="02010600030101010101" charset="-122"/>
                      </a:endParaRPr>
                    </a:p>
                  </a:txBody>
                  <a:tcPr marL="7937" marR="7937" marT="7937" marB="0" anchor="ctr" anchorCtr="0">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solidFill>
                      <a:srgbClr val="FFFFFF"/>
                    </a:solidFill>
                  </a:tcPr>
                </a:tc>
                <a:tc gridSpan="2">
                  <a:txBody>
                    <a:bodyPr/>
                    <a:p>
                      <a:pPr algn="ctr" fontAlgn="ctr">
                        <a:buClrTx/>
                        <a:buSzTx/>
                        <a:buFontTx/>
                      </a:pPr>
                      <a:r>
                        <a:rPr lang="en-US" altLang="zh-CN" sz="1200" b="0" i="0">
                          <a:solidFill>
                            <a:srgbClr val="000000"/>
                          </a:solidFill>
                          <a:latin typeface="等线" panose="02010600030101010101" charset="-122"/>
                          <a:ea typeface="等线" panose="02010600030101010101" charset="-122"/>
                        </a:rPr>
                        <a:t>Tip-over Protection</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solidFill>
                      <a:srgbClr val="FFFFFF"/>
                    </a:solidFill>
                  </a:tcPr>
                </a:tc>
                <a:tc hMerge="1">
                  <a:tcPr>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tcPr>
                </a:tc>
              </a:tr>
              <a:tr h="361315">
                <a:tc>
                  <a:txBody>
                    <a:bodyPr/>
                    <a:p>
                      <a:pPr algn="l" fontAlgn="ctr"/>
                      <a:r>
                        <a:rPr lang="en-US" altLang="zh-CN" sz="1200" b="1" i="0">
                          <a:solidFill>
                            <a:srgbClr val="000000"/>
                          </a:solidFill>
                          <a:latin typeface="等线" panose="02010600030101010101" charset="-122"/>
                          <a:ea typeface="等线" panose="02010600030101010101" charset="-122"/>
                        </a:rPr>
                        <a:t> Heating Element</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noFill/>
                  </a:tcPr>
                </a:tc>
                <a:tc>
                  <a:txBody>
                    <a:bodyPr/>
                    <a:p>
                      <a:pPr algn="l" fontAlgn="ctr"/>
                      <a:r>
                        <a:rPr lang="en-US" altLang="zh-CN" sz="1200" b="0" i="0">
                          <a:solidFill>
                            <a:srgbClr val="000000"/>
                          </a:solidFill>
                          <a:latin typeface="等线" panose="02010600030101010101" charset="-122"/>
                          <a:ea typeface="等线" panose="02010600030101010101" charset="-122"/>
                        </a:rPr>
                        <a:t>Carbon-Fiber Tube</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1270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noFill/>
                  </a:tcPr>
                </a:tc>
                <a:tc>
                  <a:txBody>
                    <a:bodyPr/>
                    <a:p>
                      <a:pPr algn="l" fontAlgn="ctr"/>
                      <a:endParaRPr sz="10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noFill/>
                  </a:tcPr>
                </a:tc>
                <a:tc gridSpan="2">
                  <a:txBody>
                    <a:bodyPr/>
                    <a:p>
                      <a:pPr algn="ctr" fontAlgn="ctr">
                        <a:buClrTx/>
                        <a:buSzTx/>
                        <a:buFontTx/>
                      </a:pPr>
                      <a:r>
                        <a:rPr lang="en-US" altLang="zh-CN" sz="1200" b="0" i="0">
                          <a:solidFill>
                            <a:srgbClr val="000000"/>
                          </a:solidFill>
                          <a:latin typeface="等线" panose="02010600030101010101" charset="-122"/>
                          <a:ea typeface="等线" panose="02010600030101010101" charset="-122"/>
                        </a:rPr>
                        <a:t>Overheat Protection</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solidFill>
                      <a:srgbClr val="FFFFFF"/>
                    </a:solidFill>
                  </a:tcPr>
                </a:tc>
                <a:tc hMerge="1">
                  <a:tcPr>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tcPr>
                </a:tc>
              </a:tr>
              <a:tr h="360680">
                <a:tc>
                  <a:txBody>
                    <a:bodyPr/>
                    <a:p>
                      <a:pPr algn="l" fontAlgn="ctr"/>
                      <a:r>
                        <a:rPr lang="en-US" altLang="zh-CN" sz="1200" b="1" i="0">
                          <a:solidFill>
                            <a:srgbClr val="000000"/>
                          </a:solidFill>
                          <a:latin typeface="等线" panose="02010600030101010101" charset="-122"/>
                          <a:ea typeface="等线" panose="02010600030101010101" charset="-122"/>
                        </a:rPr>
                        <a:t> Product Size</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solidFill>
                      <a:srgbClr val="FFFFFF"/>
                    </a:solidFill>
                  </a:tcPr>
                </a:tc>
                <a:tc>
                  <a:txBody>
                    <a:bodyPr/>
                    <a:p>
                      <a:pPr algn="l" fontAlgn="ctr"/>
                      <a:r>
                        <a:rPr lang="en-US" altLang="zh-CN" sz="1200" b="0" i="0">
                          <a:solidFill>
                            <a:srgbClr val="000000"/>
                          </a:solidFill>
                          <a:latin typeface="等线" panose="02010600030101010101" charset="-122"/>
                          <a:ea typeface="等线" panose="02010600030101010101" charset="-122"/>
                        </a:rPr>
                        <a:t>370*370*1000 mm</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solidFill>
                      <a:srgbClr val="FFFFFF"/>
                    </a:solidFill>
                  </a:tcPr>
                </a:tc>
                <a:tc>
                  <a:txBody>
                    <a:bodyPr/>
                    <a:p>
                      <a:pPr algn="ctr" fontAlgn="b"/>
                      <a:r>
                        <a:rPr lang="en-US" altLang="zh-CN" sz="1000" b="1">
                          <a:solidFill>
                            <a:srgbClr val="22C55E"/>
                          </a:solidFill>
                          <a:latin typeface="等线" panose="02010600030101010101" charset="-122"/>
                          <a:ea typeface="等线" panose="02010600030101010101" charset="-122"/>
                          <a:sym typeface="+mn-ea"/>
                        </a:rPr>
                        <a:t>✓</a:t>
                      </a:r>
                      <a:endParaRPr sz="1000" b="0" i="0">
                        <a:solidFill>
                          <a:srgbClr val="000000"/>
                        </a:solidFill>
                        <a:latin typeface="等线" panose="02010600030101010101" charset="-122"/>
                        <a:ea typeface="等线" panose="02010600030101010101" charset="-122"/>
                      </a:endParaRPr>
                    </a:p>
                  </a:txBody>
                  <a:tcPr marL="7937" marR="7937" marT="7937" marB="0" anchor="b" anchorCtr="0">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solidFill>
                      <a:srgbClr val="FFFFFF"/>
                    </a:solidFill>
                  </a:tcPr>
                </a:tc>
                <a:tc gridSpan="2">
                  <a:txBody>
                    <a:bodyPr/>
                    <a:p>
                      <a:pPr algn="ctr" fontAlgn="ctr">
                        <a:buClrTx/>
                        <a:buSzTx/>
                        <a:buFontTx/>
                      </a:pPr>
                      <a:r>
                        <a:rPr lang="en-US" altLang="zh-CN" sz="1200" b="0" i="0">
                          <a:solidFill>
                            <a:srgbClr val="000000"/>
                          </a:solidFill>
                          <a:latin typeface="等线" panose="02010600030101010101" charset="-122"/>
                          <a:ea typeface="等线" panose="02010600030101010101" charset="-122"/>
                        </a:rPr>
                        <a:t>Quiet operation</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solidFill>
                      <a:srgbClr val="FFFFFF"/>
                    </a:solidFill>
                  </a:tcPr>
                </a:tc>
                <a:tc hMerge="1">
                  <a:tcPr>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tcPr>
                </a:tc>
              </a:tr>
              <a:tr h="360045">
                <a:tc>
                  <a:txBody>
                    <a:bodyPr/>
                    <a:p>
                      <a:pPr algn="l" fontAlgn="ctr"/>
                      <a:r>
                        <a:rPr lang="en-US" altLang="zh-CN" sz="1200" b="1" i="0">
                          <a:solidFill>
                            <a:srgbClr val="000000"/>
                          </a:solidFill>
                          <a:latin typeface="等线" panose="02010600030101010101" charset="-122"/>
                          <a:ea typeface="等线" panose="02010600030101010101" charset="-122"/>
                        </a:rPr>
                        <a:t> Carton Size</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solidFill>
                      <a:srgbClr val="FFFFFF"/>
                    </a:solidFill>
                  </a:tcPr>
                </a:tc>
                <a:tc>
                  <a:txBody>
                    <a:bodyPr/>
                    <a:p>
                      <a:pPr algn="l" fontAlgn="ctr"/>
                      <a:r>
                        <a:rPr lang="en-US" altLang="zh-CN" sz="1200" b="0" i="0">
                          <a:solidFill>
                            <a:srgbClr val="000000"/>
                          </a:solidFill>
                          <a:latin typeface="等线" panose="02010600030101010101" charset="-122"/>
                          <a:ea typeface="等线" panose="02010600030101010101" charset="-122"/>
                        </a:rPr>
                        <a:t>370*330*370 mm</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solidFill>
                      <a:srgbClr val="FFFFFF"/>
                    </a:solidFill>
                  </a:tcPr>
                </a:tc>
                <a:tc>
                  <a:txBody>
                    <a:bodyPr/>
                    <a:p>
                      <a:pPr algn="ctr" fontAlgn="b"/>
                      <a:r>
                        <a:rPr lang="en-US" altLang="zh-CN" sz="1000" b="1">
                          <a:solidFill>
                            <a:srgbClr val="22C55E"/>
                          </a:solidFill>
                          <a:latin typeface="等线" panose="02010600030101010101" charset="-122"/>
                          <a:ea typeface="等线" panose="02010600030101010101" charset="-122"/>
                          <a:sym typeface="+mn-ea"/>
                        </a:rPr>
                        <a:t>✓</a:t>
                      </a:r>
                      <a:endParaRPr sz="1000" b="0" i="0">
                        <a:solidFill>
                          <a:srgbClr val="000000"/>
                        </a:solidFill>
                        <a:latin typeface="等线" panose="02010600030101010101" charset="-122"/>
                        <a:ea typeface="等线" panose="02010600030101010101" charset="-122"/>
                      </a:endParaRPr>
                    </a:p>
                  </a:txBody>
                  <a:tcPr marL="7937" marR="7937" marT="7937" marB="0" anchor="b" anchorCtr="0">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solidFill>
                      <a:srgbClr val="FFFFFF"/>
                    </a:solidFill>
                  </a:tcPr>
                </a:tc>
                <a:tc gridSpan="2">
                  <a:txBody>
                    <a:bodyPr/>
                    <a:p>
                      <a:pPr algn="ctr" fontAlgn="ctr">
                        <a:buClrTx/>
                        <a:buSzTx/>
                        <a:buFontTx/>
                      </a:pPr>
                      <a:r>
                        <a:rPr lang="en-US" altLang="zh-CN" sz="1200" b="0" i="0">
                          <a:solidFill>
                            <a:srgbClr val="000000"/>
                          </a:solidFill>
                          <a:latin typeface="等线" panose="02010600030101010101" charset="-122"/>
                          <a:ea typeface="等线" panose="02010600030101010101" charset="-122"/>
                        </a:rPr>
                        <a:t>Wide-Angle Oscillation</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solidFill>
                      <a:srgbClr val="FFFFFF"/>
                    </a:solidFill>
                  </a:tcPr>
                </a:tc>
                <a:tc hMerge="1">
                  <a:tcPr>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tcPr>
                </a:tc>
              </a:tr>
              <a:tr h="360680">
                <a:tc>
                  <a:txBody>
                    <a:bodyPr/>
                    <a:p>
                      <a:pPr algn="l" fontAlgn="ctr"/>
                      <a:r>
                        <a:rPr lang="en-US" altLang="zh-CN" sz="1200" b="1" i="0">
                          <a:solidFill>
                            <a:srgbClr val="000000"/>
                          </a:solidFill>
                          <a:latin typeface="等线" panose="02010600030101010101" charset="-122"/>
                          <a:ea typeface="等线" panose="02010600030101010101" charset="-122"/>
                        </a:rPr>
                        <a:t> Control Mode</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solidFill>
                      <a:srgbClr val="FFFFFF"/>
                    </a:solidFill>
                  </a:tcPr>
                </a:tc>
                <a:tc>
                  <a:txBody>
                    <a:bodyPr/>
                    <a:p>
                      <a:pPr algn="l" fontAlgn="ctr"/>
                      <a:r>
                        <a:rPr lang="en-US" altLang="zh-CN" sz="1200" b="0" i="0">
                          <a:solidFill>
                            <a:srgbClr val="000000"/>
                          </a:solidFill>
                          <a:latin typeface="等线" panose="02010600030101010101" charset="-122"/>
                          <a:ea typeface="等线" panose="02010600030101010101" charset="-122"/>
                        </a:rPr>
                        <a:t>Rotary Knob Control</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solidFill>
                      <a:srgbClr val="FFFFFF"/>
                    </a:solidFill>
                  </a:tcPr>
                </a:tc>
                <a:tc>
                  <a:txBody>
                    <a:bodyPr/>
                    <a:p>
                      <a:pPr algn="ctr" fontAlgn="ctr"/>
                      <a:r>
                        <a:rPr lang="en-US" altLang="zh-CN" sz="1000" b="1" i="0">
                          <a:solidFill>
                            <a:srgbClr val="22C55E"/>
                          </a:solidFill>
                          <a:latin typeface="等线" panose="02010600030101010101" charset="-122"/>
                          <a:ea typeface="等线" panose="02010600030101010101" charset="-122"/>
                        </a:rPr>
                        <a:t>✓</a:t>
                      </a:r>
                      <a:endParaRPr lang="en-US" altLang="zh-CN" sz="1000" b="1" i="0">
                        <a:solidFill>
                          <a:srgbClr val="22C55E"/>
                        </a:solidFill>
                        <a:latin typeface="等线" panose="02010600030101010101" charset="-122"/>
                        <a:ea typeface="等线" panose="02010600030101010101" charset="-122"/>
                      </a:endParaRPr>
                    </a:p>
                  </a:txBody>
                  <a:tcPr marL="7937" marR="7937" marT="7937" marB="0" anchor="ctr" anchorCtr="0">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solidFill>
                      <a:srgbClr val="FFFFFF"/>
                    </a:solidFill>
                  </a:tcPr>
                </a:tc>
                <a:tc gridSpan="2">
                  <a:txBody>
                    <a:bodyPr/>
                    <a:p>
                      <a:pPr algn="ctr" fontAlgn="ctr">
                        <a:buClrTx/>
                        <a:buSzTx/>
                        <a:buFontTx/>
                      </a:pPr>
                      <a:r>
                        <a:rPr lang="en-US" altLang="zh-CN" sz="1200" b="0" i="0">
                          <a:solidFill>
                            <a:srgbClr val="000000"/>
                          </a:solidFill>
                          <a:latin typeface="等线" panose="02010600030101010101" charset="-122"/>
                          <a:ea typeface="等线" panose="02010600030101010101" charset="-122"/>
                        </a:rPr>
                        <a:t>Rapid Heat-up</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solidFill>
                      <a:srgbClr val="FFFFFF"/>
                    </a:solidFill>
                  </a:tcPr>
                </a:tc>
                <a:tc hMerge="1">
                  <a:tcPr>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tcPr>
                </a:tc>
              </a:tr>
              <a:tr h="361315">
                <a:tc>
                  <a:txBody>
                    <a:bodyPr/>
                    <a:p>
                      <a:pPr algn="l" fontAlgn="ctr"/>
                      <a:r>
                        <a:rPr lang="en-US" altLang="zh-CN" sz="1200" b="1" i="0">
                          <a:solidFill>
                            <a:srgbClr val="000000"/>
                          </a:solidFill>
                          <a:latin typeface="等线" panose="02010600030101010101" charset="-122"/>
                          <a:ea typeface="等线" panose="02010600030101010101" charset="-122"/>
                        </a:rPr>
                        <a:t> Packing Qty.</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solidFill>
                      <a:srgbClr val="FFFFFF"/>
                    </a:solidFill>
                  </a:tcPr>
                </a:tc>
                <a:tc>
                  <a:txBody>
                    <a:bodyPr/>
                    <a:p>
                      <a:pPr algn="l" fontAlgn="ctr"/>
                      <a:r>
                        <a:rPr lang="en-US" altLang="zh-CN" sz="1200" b="0" i="0">
                          <a:solidFill>
                            <a:srgbClr val="000000"/>
                          </a:solidFill>
                          <a:latin typeface="等线" panose="02010600030101010101" charset="-122"/>
                          <a:ea typeface="等线" panose="02010600030101010101" charset="-122"/>
                        </a:rPr>
                        <a:t>1 pcs/ctn</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solidFill>
                      <a:srgbClr val="FFFFFF"/>
                    </a:solidFill>
                  </a:tcPr>
                </a:tc>
                <a:tc>
                  <a:txBody>
                    <a:bodyPr/>
                    <a:p>
                      <a:pPr algn="ctr" fontAlgn="ctr"/>
                      <a:r>
                        <a:rPr lang="en-US" altLang="zh-CN" sz="1000" b="1" i="0">
                          <a:solidFill>
                            <a:srgbClr val="22C55E"/>
                          </a:solidFill>
                          <a:latin typeface="等线" panose="02010600030101010101" charset="-122"/>
                          <a:ea typeface="等线" panose="02010600030101010101" charset="-122"/>
                        </a:rPr>
                        <a:t>✓</a:t>
                      </a:r>
                      <a:endParaRPr lang="en-US" altLang="zh-CN" sz="1000" b="1" i="0">
                        <a:solidFill>
                          <a:srgbClr val="22C55E"/>
                        </a:solidFill>
                        <a:latin typeface="等线" panose="02010600030101010101" charset="-122"/>
                        <a:ea typeface="等线" panose="02010600030101010101" charset="-122"/>
                      </a:endParaRPr>
                    </a:p>
                  </a:txBody>
                  <a:tcPr marL="7937" marR="7937" marT="7937" marB="0" anchor="ctr" anchorCtr="0">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solidFill>
                      <a:srgbClr val="FFFFFF"/>
                    </a:solidFill>
                  </a:tcPr>
                </a:tc>
                <a:tc gridSpan="2">
                  <a:txBody>
                    <a:bodyPr/>
                    <a:p>
                      <a:pPr algn="ctr" fontAlgn="ctr">
                        <a:buClrTx/>
                        <a:buSzTx/>
                        <a:buFontTx/>
                      </a:pPr>
                      <a:r>
                        <a:rPr lang="en-US" altLang="zh-CN" sz="1200" b="0" i="0">
                          <a:solidFill>
                            <a:srgbClr val="000000"/>
                          </a:solidFill>
                          <a:latin typeface="等线" panose="02010600030101010101" charset="-122"/>
                          <a:ea typeface="等线" panose="02010600030101010101" charset="-122"/>
                        </a:rPr>
                        <a:t>Customizable colors</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solidFill>
                      <a:srgbClr val="FFFFFF"/>
                    </a:solidFill>
                  </a:tcPr>
                </a:tc>
                <a:tc hMerge="1">
                  <a:tcPr>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tcPr>
                </a:tc>
              </a:tr>
              <a:tr h="359410">
                <a:tc>
                  <a:txBody>
                    <a:bodyPr/>
                    <a:p>
                      <a:pPr algn="l" fontAlgn="ctr"/>
                      <a:r>
                        <a:rPr lang="en-US" altLang="zh-CN" sz="1200" b="1" i="0">
                          <a:solidFill>
                            <a:srgbClr val="000000"/>
                          </a:solidFill>
                          <a:latin typeface="等线" panose="02010600030101010101" charset="-122"/>
                          <a:ea typeface="等线" panose="02010600030101010101" charset="-122"/>
                        </a:rPr>
                        <a:t> FR Material</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solidFill>
                      <a:srgbClr val="FFFFFF"/>
                    </a:solidFill>
                  </a:tcPr>
                </a:tc>
                <a:tc>
                  <a:txBody>
                    <a:bodyPr/>
                    <a:p>
                      <a:pPr algn="l" fontAlgn="ctr"/>
                      <a:r>
                        <a:rPr lang="en-US" altLang="zh-CN" sz="1200" b="0" i="0">
                          <a:solidFill>
                            <a:srgbClr val="000000"/>
                          </a:solidFill>
                          <a:latin typeface="等线" panose="02010600030101010101" charset="-122"/>
                          <a:ea typeface="等线" panose="02010600030101010101" charset="-122"/>
                        </a:rPr>
                        <a:t>Support </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solidFill>
                      <a:srgbClr val="FFFFFF"/>
                    </a:solidFill>
                  </a:tcPr>
                </a:tc>
                <a:tc>
                  <a:txBody>
                    <a:bodyPr/>
                    <a:p>
                      <a:pPr algn="l" fontAlgn="b"/>
                      <a:endParaRPr sz="1000" b="0" i="0">
                        <a:solidFill>
                          <a:srgbClr val="000000"/>
                        </a:solidFill>
                        <a:latin typeface="等线" panose="02010600030101010101" charset="-122"/>
                        <a:ea typeface="等线" panose="02010600030101010101" charset="-122"/>
                      </a:endParaRPr>
                    </a:p>
                  </a:txBody>
                  <a:tcPr marL="7937" marR="7937" marT="7937" marB="0" anchor="b" anchorCtr="0">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solidFill>
                      <a:srgbClr val="FFFFFF"/>
                    </a:solidFill>
                  </a:tcPr>
                </a:tc>
                <a:tc gridSpan="2">
                  <a:txBody>
                    <a:bodyPr/>
                    <a:p>
                      <a:pPr algn="ctr" fontAlgn="ctr">
                        <a:buClrTx/>
                        <a:buSzTx/>
                        <a:buFontTx/>
                      </a:pPr>
                      <a:r>
                        <a:rPr lang="en-US" altLang="zh-CN" sz="1200" b="0" i="0">
                          <a:solidFill>
                            <a:srgbClr val="000000"/>
                          </a:solidFill>
                          <a:latin typeface="等线" panose="02010600030101010101" charset="-122"/>
                          <a:ea typeface="等线" panose="02010600030101010101" charset="-122"/>
                        </a:rPr>
                        <a:t>OEM &amp; ODM supported</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solidFill>
                      <a:srgbClr val="FFFFFF"/>
                    </a:solidFill>
                  </a:tcPr>
                </a:tc>
                <a:tc hMerge="1">
                  <a:tcPr>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tcPr>
                </a:tc>
              </a:tr>
              <a:tr h="361315">
                <a:tc>
                  <a:txBody>
                    <a:bodyPr/>
                    <a:p>
                      <a:pPr algn="l" fontAlgn="ctr"/>
                      <a:r>
                        <a:rPr lang="en-US" altLang="zh-CN" sz="1200" b="1" i="0">
                          <a:solidFill>
                            <a:srgbClr val="000000"/>
                          </a:solidFill>
                          <a:latin typeface="等线" panose="02010600030101010101" charset="-122"/>
                          <a:ea typeface="等线" panose="02010600030101010101" charset="-122"/>
                        </a:rPr>
                        <a:t> Body Material</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solidFill>
                      <a:srgbClr val="FFFFFF"/>
                    </a:solidFill>
                  </a:tcPr>
                </a:tc>
                <a:tc>
                  <a:txBody>
                    <a:bodyPr/>
                    <a:p>
                      <a:pPr algn="l" fontAlgn="ctr"/>
                      <a:r>
                        <a:rPr lang="en-US" altLang="zh-CN" sz="1200" b="0" i="0">
                          <a:solidFill>
                            <a:srgbClr val="000000"/>
                          </a:solidFill>
                          <a:latin typeface="等线" panose="02010600030101010101" charset="-122"/>
                          <a:ea typeface="等线" panose="02010600030101010101" charset="-122"/>
                        </a:rPr>
                        <a:t>Metal &amp; Polypropylene (PP)</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solidFill>
                      <a:srgbClr val="FFFFFF"/>
                    </a:solidFill>
                  </a:tcPr>
                </a:tc>
                <a:tc>
                  <a:txBody>
                    <a:bodyPr/>
                    <a:p>
                      <a:pPr algn="ctr" fontAlgn="ctr"/>
                      <a:r>
                        <a:rPr lang="en-US" altLang="zh-CN" sz="1000" b="1" i="0">
                          <a:solidFill>
                            <a:srgbClr val="22C55E"/>
                          </a:solidFill>
                          <a:latin typeface="等线" panose="02010600030101010101" charset="-122"/>
                          <a:ea typeface="等线" panose="02010600030101010101" charset="-122"/>
                        </a:rPr>
                        <a:t>✓</a:t>
                      </a:r>
                      <a:endParaRPr lang="en-US" altLang="zh-CN" sz="1000" b="1" i="0">
                        <a:solidFill>
                          <a:srgbClr val="22C55E"/>
                        </a:solidFill>
                        <a:latin typeface="等线" panose="02010600030101010101" charset="-122"/>
                        <a:ea typeface="等线" panose="02010600030101010101" charset="-122"/>
                      </a:endParaRPr>
                    </a:p>
                  </a:txBody>
                  <a:tcPr marL="7937" marR="7937" marT="7937" marB="0" anchor="ctr" anchorCtr="0">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solidFill>
                      <a:srgbClr val="FFFFFF"/>
                    </a:solidFill>
                  </a:tcPr>
                </a:tc>
                <a:tc gridSpan="2">
                  <a:txBody>
                    <a:bodyPr/>
                    <a:p>
                      <a:pPr algn="ctr" fontAlgn="ctr">
                        <a:buClrTx/>
                        <a:buSzTx/>
                        <a:buFontTx/>
                      </a:pPr>
                      <a:r>
                        <a:rPr lang="en-US" altLang="zh-CN" sz="1200" b="0" i="0">
                          <a:solidFill>
                            <a:srgbClr val="000000"/>
                          </a:solidFill>
                          <a:latin typeface="等线" panose="02010600030101010101" charset="-122"/>
                          <a:ea typeface="等线" panose="02010600030101010101" charset="-122"/>
                        </a:rPr>
                        <a:t>Carton color is customizable</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solidFill>
                      <a:srgbClr val="FFFFFF"/>
                    </a:solidFill>
                  </a:tcPr>
                </a:tc>
                <a:tc hMerge="1">
                  <a:tcPr>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tcPr>
                </a:tc>
              </a:tr>
              <a:tr h="549910">
                <a:tc>
                  <a:txBody>
                    <a:bodyPr/>
                    <a:p>
                      <a:pPr algn="ctr" fontAlgn="ctr"/>
                      <a:r>
                        <a:rPr lang="en-US" altLang="zh-CN" sz="1100" b="1" i="0">
                          <a:solidFill>
                            <a:srgbClr val="FFFFFF"/>
                          </a:solidFill>
                          <a:latin typeface="等线" panose="02010600030101010101" charset="-122"/>
                          <a:ea typeface="等线" panose="02010600030101010101" charset="-122"/>
                        </a:rPr>
                        <a:t>Packing Data</a:t>
                      </a:r>
                      <a:endParaRPr lang="en-US" altLang="zh-CN" sz="1100" b="1" i="0">
                        <a:solidFill>
                          <a:srgbClr val="FFFFFF"/>
                        </a:solidFill>
                        <a:latin typeface="等线" panose="02010600030101010101" charset="-122"/>
                        <a:ea typeface="等线" panose="02010600030101010101" charset="-122"/>
                      </a:endParaRPr>
                    </a:p>
                  </a:txBody>
                  <a:tcPr marL="7937" marR="7937" marT="7937" marB="0" anchor="ctr" anchorCtr="0">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solidFill>
                      <a:srgbClr val="1A365D"/>
                    </a:solidFill>
                  </a:tcPr>
                </a:tc>
                <a:tc>
                  <a:txBody>
                    <a:bodyPr/>
                    <a:p>
                      <a:pPr algn="l" fontAlgn="b"/>
                      <a:endParaRPr sz="1000" b="0" i="0">
                        <a:solidFill>
                          <a:srgbClr val="000000"/>
                        </a:solidFill>
                        <a:latin typeface="等线" panose="02010600030101010101" charset="-122"/>
                        <a:ea typeface="等线" panose="02010600030101010101" charset="-122"/>
                      </a:endParaRPr>
                    </a:p>
                  </a:txBody>
                  <a:tcPr marL="7937" marR="7937" marT="7937" marB="0" anchor="b" anchorCtr="0">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solidFill>
                      <a:srgbClr val="1A365D"/>
                    </a:solidFill>
                  </a:tcPr>
                </a:tc>
                <a:tc gridSpan="3">
                  <a:txBody>
                    <a:bodyPr/>
                    <a:p>
                      <a:pPr algn="ctr" fontAlgn="ctr"/>
                      <a:r>
                        <a:rPr lang="en-US" altLang="zh-CN" sz="1100" b="1" i="0">
                          <a:solidFill>
                            <a:srgbClr val="FFFFFF"/>
                          </a:solidFill>
                          <a:latin typeface="等线" panose="02010600030101010101" charset="-122"/>
                          <a:ea typeface="等线" panose="02010600030101010101" charset="-122"/>
                        </a:rPr>
                        <a:t>Packing Quantity</a:t>
                      </a:r>
                      <a:r>
                        <a:rPr lang="zh-CN" altLang="en-US" sz="1100" b="1" i="0">
                          <a:solidFill>
                            <a:srgbClr val="FFFFFF"/>
                          </a:solidFill>
                          <a:latin typeface="等线" panose="02010600030101010101" charset="-122"/>
                          <a:ea typeface="等线" panose="02010600030101010101" charset="-122"/>
                        </a:rPr>
                        <a:t>（</a:t>
                      </a:r>
                      <a:r>
                        <a:rPr lang="en-US" altLang="zh-CN" sz="1100" b="1" i="0">
                          <a:solidFill>
                            <a:srgbClr val="FFFFFF"/>
                          </a:solidFill>
                          <a:latin typeface="等线" panose="02010600030101010101" charset="-122"/>
                          <a:ea typeface="等线" panose="02010600030101010101" charset="-122"/>
                        </a:rPr>
                        <a:t>pcs </a:t>
                      </a:r>
                      <a:r>
                        <a:rPr lang="zh-CN" altLang="en-US" sz="1100" b="1" i="0">
                          <a:solidFill>
                            <a:srgbClr val="FFFFFF"/>
                          </a:solidFill>
                          <a:latin typeface="等线" panose="02010600030101010101" charset="-122"/>
                          <a:ea typeface="等线" panose="02010600030101010101" charset="-122"/>
                        </a:rPr>
                        <a:t>）</a:t>
                      </a:r>
                      <a:endParaRPr lang="zh-CN" altLang="en-US" sz="1100" b="1" i="0">
                        <a:solidFill>
                          <a:srgbClr val="FFFFFF"/>
                        </a:solidFill>
                        <a:latin typeface="等线" panose="02010600030101010101" charset="-122"/>
                        <a:ea typeface="等线" panose="02010600030101010101" charset="-122"/>
                      </a:endParaRPr>
                    </a:p>
                  </a:txBody>
                  <a:tcPr marL="7937" marR="7937" marT="7937" marB="0" anchor="ctr" anchorCtr="0">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solidFill>
                      <a:srgbClr val="1A365D"/>
                    </a:solidFill>
                  </a:tcPr>
                </a:tc>
                <a:tc hMerge="1">
                  <a:tcP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tcPr>
                </a:tc>
                <a:tc hMerge="1">
                  <a:tcPr>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tcPr>
                </a:tc>
              </a:tr>
              <a:tr h="538480">
                <a:tc>
                  <a:txBody>
                    <a:bodyPr/>
                    <a:p>
                      <a:pPr algn="ctr" fontAlgn="ctr"/>
                      <a:r>
                        <a:rPr lang="en-US" altLang="zh-CN" sz="1200" b="1" i="0">
                          <a:solidFill>
                            <a:srgbClr val="000000"/>
                          </a:solidFill>
                          <a:latin typeface="等线" panose="02010600030101010101" charset="-122"/>
                          <a:ea typeface="等线" panose="02010600030101010101" charset="-122"/>
                        </a:rPr>
                        <a:t>Specifications</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solidFill>
                      <a:srgbClr val="FFFFFF"/>
                    </a:solidFill>
                  </a:tcPr>
                </a:tc>
                <a:tc>
                  <a:txBody>
                    <a:bodyPr/>
                    <a:p>
                      <a:pPr algn="ctr" fontAlgn="ctr"/>
                      <a:r>
                        <a:rPr lang="en-US" altLang="zh-CN" sz="1200" b="1" i="0">
                          <a:solidFill>
                            <a:srgbClr val="000000"/>
                          </a:solidFill>
                          <a:latin typeface="等线" panose="02010600030101010101" charset="-122"/>
                          <a:ea typeface="等线" panose="02010600030101010101" charset="-122"/>
                        </a:rPr>
                        <a:t>G.W /N.W(KG)</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solidFill>
                      <a:srgbClr val="FFFFFF"/>
                    </a:solidFill>
                  </a:tcPr>
                </a:tc>
                <a:tc>
                  <a:txBody>
                    <a:bodyPr/>
                    <a:p>
                      <a:pPr algn="ctr" fontAlgn="ctr"/>
                      <a:r>
                        <a:rPr lang="en-US" altLang="zh-CN" sz="1200" b="1" i="0">
                          <a:solidFill>
                            <a:srgbClr val="000000"/>
                          </a:solidFill>
                          <a:latin typeface="等线" panose="02010600030101010101" charset="-122"/>
                          <a:ea typeface="等线" panose="02010600030101010101" charset="-122"/>
                        </a:rPr>
                        <a:t>20GP</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solidFill>
                      <a:srgbClr val="FFFFFF"/>
                    </a:solidFill>
                  </a:tcPr>
                </a:tc>
                <a:tc>
                  <a:txBody>
                    <a:bodyPr/>
                    <a:p>
                      <a:pPr algn="ctr" fontAlgn="ctr"/>
                      <a:r>
                        <a:rPr lang="en-US" altLang="zh-CN" sz="1200" b="1" i="0">
                          <a:solidFill>
                            <a:srgbClr val="000000"/>
                          </a:solidFill>
                          <a:latin typeface="等线" panose="02010600030101010101" charset="-122"/>
                          <a:ea typeface="等线" panose="02010600030101010101" charset="-122"/>
                        </a:rPr>
                        <a:t>40GP</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solidFill>
                      <a:srgbClr val="FFFFFF"/>
                    </a:solidFill>
                  </a:tcPr>
                </a:tc>
                <a:tc>
                  <a:txBody>
                    <a:bodyPr/>
                    <a:p>
                      <a:pPr algn="ctr" fontAlgn="ctr"/>
                      <a:r>
                        <a:rPr lang="en-US" altLang="zh-CN" sz="1200" b="1" i="0">
                          <a:solidFill>
                            <a:srgbClr val="000000"/>
                          </a:solidFill>
                          <a:latin typeface="等线" panose="02010600030101010101" charset="-122"/>
                          <a:ea typeface="等线" panose="02010600030101010101" charset="-122"/>
                        </a:rPr>
                        <a:t>40HQ</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solidFill>
                      <a:srgbClr val="FFFFFF"/>
                    </a:solidFill>
                  </a:tcPr>
                </a:tc>
              </a:tr>
              <a:tr h="539115">
                <a:tc>
                  <a:txBody>
                    <a:bodyPr/>
                    <a:p>
                      <a:pPr algn="ctr" fontAlgn="ctr"/>
                      <a:r>
                        <a:rPr lang="en-US" altLang="zh-CN" sz="1100" b="1">
                          <a:solidFill>
                            <a:srgbClr val="000000"/>
                          </a:solidFill>
                          <a:latin typeface="等线" panose="02010600030101010101" charset="-122"/>
                          <a:ea typeface="等线" panose="02010600030101010101" charset="-122"/>
                          <a:sym typeface="+mn-ea"/>
                        </a:rPr>
                        <a:t>FGW-828S</a:t>
                      </a:r>
                      <a:endParaRPr lang="en-US" altLang="zh-CN" sz="11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r>
                        <a:rPr lang="en-US" altLang="zh-CN" sz="1100" b="0" i="0">
                          <a:solidFill>
                            <a:srgbClr val="000000"/>
                          </a:solidFill>
                          <a:latin typeface="等线" panose="02010600030101010101" charset="-122"/>
                          <a:ea typeface="等线" panose="02010600030101010101" charset="-122"/>
                        </a:rPr>
                        <a:t>3.8/3.0</a:t>
                      </a:r>
                      <a:endParaRPr lang="en-US" altLang="zh-CN" sz="11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r>
                        <a:rPr lang="en-US" altLang="zh-CN" sz="1100" b="0" i="0">
                          <a:solidFill>
                            <a:srgbClr val="000000"/>
                          </a:solidFill>
                          <a:latin typeface="等线" panose="02010600030101010101" charset="-122"/>
                          <a:ea typeface="等线" panose="02010600030101010101" charset="-122"/>
                        </a:rPr>
                        <a:t>553</a:t>
                      </a:r>
                      <a:r>
                        <a:rPr lang="en-US" altLang="zh-CN" sz="1100" b="0" i="0">
                          <a:solidFill>
                            <a:srgbClr val="000000"/>
                          </a:solidFill>
                          <a:latin typeface="等线" panose="02010600030101010101" charset="-122"/>
                          <a:ea typeface="等线" panose="02010600030101010101" charset="-122"/>
                        </a:rPr>
                        <a:t> </a:t>
                      </a:r>
                      <a:endParaRPr lang="en-US" altLang="zh-CN" sz="11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noFill/>
                  </a:tcPr>
                </a:tc>
                <a:tc>
                  <a:txBody>
                    <a:bodyPr/>
                    <a:p>
                      <a:pPr algn="ctr" fontAlgn="ctr"/>
                      <a:r>
                        <a:rPr lang="en-US" altLang="zh-CN" sz="1100" b="0" i="0">
                          <a:solidFill>
                            <a:srgbClr val="000000"/>
                          </a:solidFill>
                          <a:latin typeface="等线" panose="02010600030101010101" charset="-122"/>
                          <a:ea typeface="等线" panose="02010600030101010101" charset="-122"/>
                        </a:rPr>
                        <a:t>1217</a:t>
                      </a:r>
                      <a:r>
                        <a:rPr lang="en-US" altLang="zh-CN" sz="1100" b="0" i="0">
                          <a:solidFill>
                            <a:srgbClr val="000000"/>
                          </a:solidFill>
                          <a:latin typeface="等线" panose="02010600030101010101" charset="-122"/>
                          <a:ea typeface="等线" panose="02010600030101010101" charset="-122"/>
                        </a:rPr>
                        <a:t> </a:t>
                      </a:r>
                      <a:endParaRPr lang="en-US" altLang="zh-CN" sz="11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noFill/>
                  </a:tcPr>
                </a:tc>
                <a:tc>
                  <a:txBody>
                    <a:bodyPr/>
                    <a:p>
                      <a:pPr algn="ctr" fontAlgn="ctr"/>
                      <a:r>
                        <a:rPr lang="en-US" altLang="zh-CN" sz="1100" b="0" i="0">
                          <a:solidFill>
                            <a:srgbClr val="000000"/>
                          </a:solidFill>
                          <a:latin typeface="等线" panose="02010600030101010101" charset="-122"/>
                          <a:ea typeface="等线" panose="02010600030101010101" charset="-122"/>
                        </a:rPr>
                        <a:t>1505</a:t>
                      </a:r>
                      <a:r>
                        <a:rPr lang="en-US" altLang="zh-CN" sz="1100" b="0" i="0">
                          <a:solidFill>
                            <a:srgbClr val="000000"/>
                          </a:solidFill>
                          <a:latin typeface="等线" panose="02010600030101010101" charset="-122"/>
                          <a:ea typeface="等线" panose="02010600030101010101" charset="-122"/>
                        </a:rPr>
                        <a:t> </a:t>
                      </a:r>
                      <a:endParaRPr lang="en-US" altLang="zh-CN" sz="11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noFill/>
                  </a:tcPr>
                </a:tc>
              </a:tr>
            </a:tbl>
          </a:graphicData>
        </a:graphic>
      </p:graphicFrame>
      <p:pic>
        <p:nvPicPr>
          <p:cNvPr id="2" name="图片 1" descr="C:/Users/Administrator/Desktop/荣事达小太阳7.jpg荣事达小太阳7"/>
          <p:cNvPicPr>
            <a:picLocks noChangeAspect="1"/>
          </p:cNvPicPr>
          <p:nvPr/>
        </p:nvPicPr>
        <p:blipFill>
          <a:blip r:embed="rId1"/>
          <a:srcRect b="12"/>
          <a:stretch>
            <a:fillRect/>
          </a:stretch>
        </p:blipFill>
        <p:spPr>
          <a:xfrm>
            <a:off x="8066405" y="1102360"/>
            <a:ext cx="3779520" cy="3779520"/>
          </a:xfrm>
          <a:prstGeom prst="rect">
            <a:avLst/>
          </a:prstGeom>
        </p:spPr>
      </p:pic>
    </p:spTree>
    <p:custDataLst>
      <p:tags r:id="rId2"/>
    </p:custData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表格 5"/>
          <p:cNvGraphicFramePr/>
          <p:nvPr/>
        </p:nvGraphicFramePr>
        <p:xfrm>
          <a:off x="-41275" y="0"/>
          <a:ext cx="7393305" cy="6332220"/>
        </p:xfrm>
        <a:graphic>
          <a:graphicData uri="http://schemas.openxmlformats.org/drawingml/2006/table">
            <a:tbl>
              <a:tblPr/>
              <a:tblGrid>
                <a:gridCol w="1573530"/>
                <a:gridCol w="2007870"/>
                <a:gridCol w="1183005"/>
                <a:gridCol w="650875"/>
                <a:gridCol w="1978025"/>
              </a:tblGrid>
              <a:tr h="1055370">
                <a:tc gridSpan="5">
                  <a:txBody>
                    <a:bodyPr/>
                    <a:p>
                      <a:pPr algn="ctr" fontAlgn="ctr"/>
                      <a:r>
                        <a:rPr lang="en-US" altLang="zh-CN" sz="1700" b="1" i="0">
                          <a:solidFill>
                            <a:srgbClr val="000000"/>
                          </a:solidFill>
                          <a:latin typeface="等线" panose="02010600030101010101" charset="-122"/>
                          <a:ea typeface="等线" panose="02010600030101010101" charset="-122"/>
                        </a:rPr>
                        <a:t>Specifications</a:t>
                      </a:r>
                      <a:r>
                        <a:rPr lang="zh-CN" altLang="en-US" sz="1700" b="1" i="0">
                          <a:solidFill>
                            <a:srgbClr val="000000"/>
                          </a:solidFill>
                          <a:latin typeface="等线" panose="02010600030101010101" charset="-122"/>
                          <a:ea typeface="等线" panose="02010600030101010101" charset="-122"/>
                        </a:rPr>
                        <a:t>：</a:t>
                      </a:r>
                      <a:r>
                        <a:rPr lang="en-US" altLang="zh-CN" sz="1700" b="1" i="0">
                          <a:solidFill>
                            <a:srgbClr val="000000"/>
                          </a:solidFill>
                          <a:latin typeface="等线" panose="02010600030101010101" charset="-122"/>
                          <a:ea typeface="等线" panose="02010600030101010101" charset="-122"/>
                        </a:rPr>
                        <a:t> FGW-828D</a:t>
                      </a:r>
                      <a:r>
                        <a:rPr lang="zh-CN" altLang="en-US" sz="1700" b="1" i="0">
                          <a:solidFill>
                            <a:srgbClr val="000000"/>
                          </a:solidFill>
                          <a:latin typeface="等线" panose="02010600030101010101" charset="-122"/>
                          <a:ea typeface="等线" panose="02010600030101010101" charset="-122"/>
                        </a:rPr>
                        <a:t>（</a:t>
                      </a:r>
                      <a:r>
                        <a:rPr lang="en-US" altLang="zh-CN" sz="1700" b="1" i="0">
                          <a:solidFill>
                            <a:srgbClr val="000000"/>
                          </a:solidFill>
                          <a:latin typeface="等线" panose="02010600030101010101" charset="-122"/>
                          <a:ea typeface="等线" panose="02010600030101010101" charset="-122"/>
                        </a:rPr>
                        <a:t>Customizable</a:t>
                      </a:r>
                      <a:r>
                        <a:rPr lang="zh-CN" altLang="en-US" sz="1700" b="1" i="0">
                          <a:solidFill>
                            <a:srgbClr val="000000"/>
                          </a:solidFill>
                          <a:latin typeface="等线" panose="02010600030101010101" charset="-122"/>
                          <a:ea typeface="等线" panose="02010600030101010101" charset="-122"/>
                        </a:rPr>
                        <a:t>）</a:t>
                      </a:r>
                      <a:endParaRPr lang="zh-CN" altLang="en-US" sz="1700" b="1" i="0">
                        <a:solidFill>
                          <a:srgbClr val="000000"/>
                        </a:solidFill>
                        <a:latin typeface="等线" panose="02010600030101010101" charset="-122"/>
                        <a:ea typeface="等线" panose="02010600030101010101" charset="-122"/>
                      </a:endParaRPr>
                    </a:p>
                  </a:txBody>
                  <a:tcPr marL="7937" marR="7937" marT="7937" marB="0" anchor="ctr" anchorCtr="0">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solidFill>
                      <a:srgbClr val="FFFFFF"/>
                    </a:solidFill>
                  </a:tcPr>
                </a:tc>
                <a:tc hMerge="1">
                  <a:tcP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tcPr>
                </a:tc>
                <a:tc hMerge="1">
                  <a:tcP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tcPr>
                </a:tc>
                <a:tc hMerge="1">
                  <a:tcP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tcPr>
                </a:tc>
                <a:tc hMerge="1">
                  <a:tcPr>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tcPr>
                </a:tc>
              </a:tr>
              <a:tr h="403860">
                <a:tc gridSpan="2">
                  <a:txBody>
                    <a:bodyPr/>
                    <a:p>
                      <a:pPr algn="ctr" fontAlgn="ctr"/>
                      <a:r>
                        <a:rPr lang="en-US" altLang="zh-CN" sz="1100" b="1" i="0">
                          <a:solidFill>
                            <a:srgbClr val="FFFFFF"/>
                          </a:solidFill>
                          <a:latin typeface="等线" panose="02010600030101010101" charset="-122"/>
                          <a:ea typeface="等线" panose="02010600030101010101" charset="-122"/>
                        </a:rPr>
                        <a:t>Product Specifications</a:t>
                      </a:r>
                      <a:endParaRPr lang="en-US" altLang="zh-CN" sz="1100" b="1" i="0">
                        <a:solidFill>
                          <a:srgbClr val="FFFFFF"/>
                        </a:solidFill>
                        <a:latin typeface="等线" panose="02010600030101010101" charset="-122"/>
                        <a:ea typeface="等线" panose="02010600030101010101" charset="-122"/>
                      </a:endParaRPr>
                    </a:p>
                  </a:txBody>
                  <a:tcPr marL="7937" marR="7937" marT="7937" marB="0" anchor="ctr" anchorCtr="0">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solidFill>
                      <a:srgbClr val="1A365D"/>
                    </a:solidFill>
                  </a:tcPr>
                </a:tc>
                <a:tc hMerge="1">
                  <a:tcPr>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tcPr>
                </a:tc>
                <a:tc>
                  <a:txBody>
                    <a:bodyPr/>
                    <a:p>
                      <a:pPr algn="l" fontAlgn="ctr"/>
                      <a:r>
                        <a:rPr lang="en-US" altLang="zh-CN" sz="1100" b="1" i="0">
                          <a:solidFill>
                            <a:srgbClr val="FFFFFF"/>
                          </a:solidFill>
                          <a:latin typeface="等线" panose="02010600030101010101" charset="-122"/>
                          <a:ea typeface="等线" panose="02010600030101010101" charset="-122"/>
                        </a:rPr>
                        <a:t>Customizable</a:t>
                      </a:r>
                      <a:endParaRPr lang="en-US" altLang="zh-CN" sz="1100" b="1" i="0">
                        <a:solidFill>
                          <a:srgbClr val="FFFFFF"/>
                        </a:solidFill>
                        <a:latin typeface="等线" panose="02010600030101010101" charset="-122"/>
                        <a:ea typeface="等线" panose="02010600030101010101" charset="-122"/>
                      </a:endParaRPr>
                    </a:p>
                  </a:txBody>
                  <a:tcPr marL="7937" marR="7937" marT="7937" marB="0" anchor="ctr" anchorCtr="0">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solidFill>
                      <a:srgbClr val="1A365D"/>
                    </a:solidFill>
                  </a:tcPr>
                </a:tc>
                <a:tc gridSpan="2">
                  <a:txBody>
                    <a:bodyPr/>
                    <a:p>
                      <a:pPr algn="ctr" fontAlgn="ctr"/>
                      <a:r>
                        <a:rPr lang="en-US" altLang="zh-CN" sz="1100" b="1" i="0">
                          <a:solidFill>
                            <a:srgbClr val="FFFFFF"/>
                          </a:solidFill>
                          <a:latin typeface="等线" panose="02010600030101010101" charset="-122"/>
                          <a:ea typeface="等线" panose="02010600030101010101" charset="-122"/>
                        </a:rPr>
                        <a:t>Product Selling Points</a:t>
                      </a:r>
                      <a:endParaRPr lang="en-US" altLang="zh-CN" sz="1100" b="1" i="0">
                        <a:solidFill>
                          <a:srgbClr val="FFFFFF"/>
                        </a:solidFill>
                        <a:latin typeface="等线" panose="02010600030101010101" charset="-122"/>
                        <a:ea typeface="等线" panose="02010600030101010101" charset="-122"/>
                      </a:endParaRPr>
                    </a:p>
                  </a:txBody>
                  <a:tcPr marL="7937" marR="7937" marT="7937" marB="0" anchor="ctr" anchorCtr="0">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solidFill>
                      <a:srgbClr val="1A365D"/>
                    </a:solidFill>
                  </a:tcPr>
                </a:tc>
                <a:tc hMerge="1">
                  <a:tcPr>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tcPr>
                </a:tc>
              </a:tr>
              <a:tr h="361315">
                <a:tc>
                  <a:txBody>
                    <a:bodyPr/>
                    <a:p>
                      <a:pPr algn="l" fontAlgn="ctr"/>
                      <a:r>
                        <a:rPr lang="en-US" altLang="zh-CN" sz="1200" b="1" i="0">
                          <a:solidFill>
                            <a:srgbClr val="000000"/>
                          </a:solidFill>
                          <a:latin typeface="等线" panose="02010600030101010101" charset="-122"/>
                          <a:ea typeface="等线" panose="02010600030101010101" charset="-122"/>
                        </a:rPr>
                        <a:t> Rated Voltage</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solidFill>
                      <a:srgbClr val="FFFFFF"/>
                    </a:solidFill>
                  </a:tcPr>
                </a:tc>
                <a:tc>
                  <a:txBody>
                    <a:bodyPr/>
                    <a:p>
                      <a:pPr algn="l" fontAlgn="ctr"/>
                      <a:r>
                        <a:rPr lang="en-US" altLang="zh-CN" sz="1200" b="0" i="0">
                          <a:solidFill>
                            <a:srgbClr val="000000"/>
                          </a:solidFill>
                          <a:latin typeface="等线" panose="02010600030101010101" charset="-122"/>
                          <a:ea typeface="等线" panose="02010600030101010101" charset="-122"/>
                        </a:rPr>
                        <a:t>220V~50Hz</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solidFill>
                      <a:srgbClr val="FFFFFF"/>
                    </a:solidFill>
                  </a:tcPr>
                </a:tc>
                <a:tc>
                  <a:txBody>
                    <a:bodyPr/>
                    <a:p>
                      <a:pPr algn="ctr" fontAlgn="ctr"/>
                      <a:r>
                        <a:rPr lang="en-US" altLang="zh-CN" sz="1200" b="1" i="0">
                          <a:solidFill>
                            <a:srgbClr val="22C55E"/>
                          </a:solidFill>
                          <a:latin typeface="等线" panose="02010600030101010101" charset="-122"/>
                          <a:ea typeface="等线" panose="02010600030101010101" charset="-122"/>
                        </a:rPr>
                        <a:t>✓</a:t>
                      </a:r>
                      <a:endParaRPr lang="en-US" altLang="zh-CN" sz="1200" b="1" i="0">
                        <a:solidFill>
                          <a:srgbClr val="22C55E"/>
                        </a:solidFill>
                        <a:latin typeface="等线" panose="02010600030101010101" charset="-122"/>
                        <a:ea typeface="等线" panose="02010600030101010101" charset="-122"/>
                      </a:endParaRPr>
                    </a:p>
                  </a:txBody>
                  <a:tcPr marL="7937" marR="7937" marT="7937" marB="0" anchor="ctr" anchorCtr="0">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solidFill>
                      <a:srgbClr val="FFFFFF"/>
                    </a:solidFill>
                  </a:tcPr>
                </a:tc>
                <a:tc gridSpan="2">
                  <a:txBody>
                    <a:bodyPr/>
                    <a:p>
                      <a:pPr algn="ctr" fontAlgn="ctr"/>
                      <a:r>
                        <a:rPr lang="en-US" altLang="zh-CN" sz="1200">
                          <a:solidFill>
                            <a:srgbClr val="000000"/>
                          </a:solidFill>
                          <a:latin typeface="等线" panose="02010600030101010101" charset="-122"/>
                          <a:ea typeface="等线" panose="02010600030101010101" charset="-122"/>
                          <a:sym typeface="+mn-ea"/>
                        </a:rPr>
                        <a:t>2-speed adjustable / </a:t>
                      </a:r>
                      <a:r>
                        <a:rPr lang="en-US" altLang="zh-CN" sz="1200">
                          <a:solidFill>
                            <a:srgbClr val="000000"/>
                          </a:solidFill>
                          <a:latin typeface="等线" panose="02010600030101010101" charset="-122"/>
                          <a:ea typeface="等线" panose="02010600030101010101" charset="-122"/>
                          <a:sym typeface="+mn-ea"/>
                        </a:rPr>
                        <a:t>15-Hour Timer</a:t>
                      </a:r>
                      <a:endParaRPr lang="en-US" altLang="zh-CN" sz="1200">
                        <a:solidFill>
                          <a:srgbClr val="000000"/>
                        </a:solidFill>
                        <a:latin typeface="等线" panose="02010600030101010101" charset="-122"/>
                        <a:ea typeface="等线" panose="02010600030101010101" charset="-122"/>
                        <a:sym typeface="+mn-ea"/>
                      </a:endParaRPr>
                    </a:p>
                  </a:txBody>
                  <a:tcPr marL="7937" marR="7937" marT="7937" marB="0" anchor="ctr" anchorCtr="0">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solidFill>
                      <a:srgbClr val="FFFFFF"/>
                    </a:solidFill>
                  </a:tcPr>
                </a:tc>
                <a:tc hMerge="1">
                  <a:tcPr>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tcPr>
                </a:tc>
              </a:tr>
              <a:tr h="359410">
                <a:tc>
                  <a:txBody>
                    <a:bodyPr/>
                    <a:p>
                      <a:pPr algn="l" fontAlgn="ctr"/>
                      <a:r>
                        <a:rPr lang="en-US" altLang="zh-CN" sz="1200" b="1" i="0">
                          <a:solidFill>
                            <a:srgbClr val="000000"/>
                          </a:solidFill>
                          <a:latin typeface="等线" panose="02010600030101010101" charset="-122"/>
                          <a:ea typeface="等线" panose="02010600030101010101" charset="-122"/>
                        </a:rPr>
                        <a:t> Rated Power</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solidFill>
                      <a:srgbClr val="FFFFFF"/>
                    </a:solidFill>
                  </a:tcPr>
                </a:tc>
                <a:tc>
                  <a:txBody>
                    <a:bodyPr/>
                    <a:p>
                      <a:pPr algn="l" fontAlgn="ctr"/>
                      <a:r>
                        <a:rPr lang="en-US" altLang="zh-CN" sz="1200" b="0" i="0">
                          <a:solidFill>
                            <a:srgbClr val="000000"/>
                          </a:solidFill>
                          <a:latin typeface="等线" panose="02010600030101010101" charset="-122"/>
                          <a:ea typeface="等线" panose="02010600030101010101" charset="-122"/>
                        </a:rPr>
                        <a:t>900W</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solidFill>
                      <a:srgbClr val="FFFFFF"/>
                    </a:solidFill>
                  </a:tcPr>
                </a:tc>
                <a:tc>
                  <a:txBody>
                    <a:bodyPr/>
                    <a:p>
                      <a:pPr algn="ctr" fontAlgn="ctr"/>
                      <a:r>
                        <a:rPr lang="en-US" altLang="zh-CN" sz="1200" b="1" i="0">
                          <a:solidFill>
                            <a:srgbClr val="22C55E"/>
                          </a:solidFill>
                          <a:latin typeface="等线" panose="02010600030101010101" charset="-122"/>
                          <a:ea typeface="等线" panose="02010600030101010101" charset="-122"/>
                        </a:rPr>
                        <a:t>✓</a:t>
                      </a:r>
                      <a:endParaRPr lang="en-US" altLang="zh-CN" sz="1200" b="1" i="0">
                        <a:solidFill>
                          <a:srgbClr val="22C55E"/>
                        </a:solidFill>
                        <a:latin typeface="等线" panose="02010600030101010101" charset="-122"/>
                        <a:ea typeface="等线" panose="02010600030101010101" charset="-122"/>
                      </a:endParaRPr>
                    </a:p>
                  </a:txBody>
                  <a:tcPr marL="7937" marR="7937" marT="7937" marB="0" anchor="ctr" anchorCtr="0">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solidFill>
                      <a:srgbClr val="FFFFFF"/>
                    </a:solidFill>
                  </a:tcPr>
                </a:tc>
                <a:tc gridSpan="2">
                  <a:txBody>
                    <a:bodyPr/>
                    <a:p>
                      <a:pPr algn="ctr" fontAlgn="ctr"/>
                      <a:r>
                        <a:rPr lang="en-US" altLang="zh-CN" sz="1200" b="0" i="0">
                          <a:solidFill>
                            <a:srgbClr val="000000"/>
                          </a:solidFill>
                          <a:latin typeface="等线" panose="02010600030101010101" charset="-122"/>
                          <a:ea typeface="等线" panose="02010600030101010101" charset="-122"/>
                        </a:rPr>
                        <a:t>Tip-over Protection</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solidFill>
                      <a:srgbClr val="FFFFFF"/>
                    </a:solidFill>
                  </a:tcPr>
                </a:tc>
                <a:tc hMerge="1">
                  <a:tcPr>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tcPr>
                </a:tc>
              </a:tr>
              <a:tr h="361315">
                <a:tc>
                  <a:txBody>
                    <a:bodyPr/>
                    <a:p>
                      <a:pPr algn="l" fontAlgn="ctr"/>
                      <a:r>
                        <a:rPr lang="en-US" altLang="zh-CN" sz="1200" b="1" i="0">
                          <a:solidFill>
                            <a:srgbClr val="000000"/>
                          </a:solidFill>
                          <a:latin typeface="等线" panose="02010600030101010101" charset="-122"/>
                          <a:ea typeface="等线" panose="02010600030101010101" charset="-122"/>
                        </a:rPr>
                        <a:t> Heating Element</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noFill/>
                  </a:tcPr>
                </a:tc>
                <a:tc>
                  <a:txBody>
                    <a:bodyPr/>
                    <a:p>
                      <a:pPr algn="l" fontAlgn="ctr"/>
                      <a:r>
                        <a:rPr lang="en-US" altLang="zh-CN" sz="1200" b="0" i="0">
                          <a:solidFill>
                            <a:srgbClr val="000000"/>
                          </a:solidFill>
                          <a:latin typeface="等线" panose="02010600030101010101" charset="-122"/>
                          <a:ea typeface="等线" panose="02010600030101010101" charset="-122"/>
                        </a:rPr>
                        <a:t>Carbon-Fiber Tube</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1270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noFill/>
                  </a:tcPr>
                </a:tc>
                <a:tc>
                  <a:txBody>
                    <a:bodyPr/>
                    <a:p>
                      <a:pPr algn="l" fontAlgn="ctr"/>
                      <a:endParaRPr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noFill/>
                  </a:tcPr>
                </a:tc>
                <a:tc gridSpan="2">
                  <a:txBody>
                    <a:bodyPr/>
                    <a:p>
                      <a:pPr algn="ctr" fontAlgn="ctr"/>
                      <a:r>
                        <a:rPr lang="en-US" altLang="zh-CN" sz="1200" b="0" i="0">
                          <a:solidFill>
                            <a:srgbClr val="000000"/>
                          </a:solidFill>
                          <a:latin typeface="等线" panose="02010600030101010101" charset="-122"/>
                          <a:ea typeface="等线" panose="02010600030101010101" charset="-122"/>
                        </a:rPr>
                        <a:t>Overheat Protection</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solidFill>
                      <a:srgbClr val="FFFFFF"/>
                    </a:solidFill>
                  </a:tcPr>
                </a:tc>
                <a:tc hMerge="1">
                  <a:tcPr>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tcPr>
                </a:tc>
              </a:tr>
              <a:tr h="360680">
                <a:tc>
                  <a:txBody>
                    <a:bodyPr/>
                    <a:p>
                      <a:pPr algn="l" fontAlgn="ctr"/>
                      <a:r>
                        <a:rPr lang="en-US" altLang="zh-CN" sz="1200" b="1" i="0">
                          <a:solidFill>
                            <a:srgbClr val="000000"/>
                          </a:solidFill>
                          <a:latin typeface="等线" panose="02010600030101010101" charset="-122"/>
                          <a:ea typeface="等线" panose="02010600030101010101" charset="-122"/>
                        </a:rPr>
                        <a:t> Product Size</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solidFill>
                      <a:srgbClr val="FFFFFF"/>
                    </a:solidFill>
                  </a:tcPr>
                </a:tc>
                <a:tc>
                  <a:txBody>
                    <a:bodyPr/>
                    <a:p>
                      <a:pPr algn="l" fontAlgn="ctr"/>
                      <a:r>
                        <a:rPr lang="en-US" altLang="zh-CN" sz="1200" b="0" i="0">
                          <a:solidFill>
                            <a:srgbClr val="000000"/>
                          </a:solidFill>
                          <a:latin typeface="等线" panose="02010600030101010101" charset="-122"/>
                          <a:ea typeface="等线" panose="02010600030101010101" charset="-122"/>
                        </a:rPr>
                        <a:t>370*370*1000 mm</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solidFill>
                      <a:srgbClr val="FFFFFF"/>
                    </a:solidFill>
                  </a:tcPr>
                </a:tc>
                <a:tc>
                  <a:txBody>
                    <a:bodyPr/>
                    <a:p>
                      <a:pPr algn="l" fontAlgn="b"/>
                      <a:endParaRPr sz="1200" b="0" i="0">
                        <a:solidFill>
                          <a:srgbClr val="000000"/>
                        </a:solidFill>
                        <a:latin typeface="等线" panose="02010600030101010101" charset="-122"/>
                        <a:ea typeface="等线" panose="02010600030101010101" charset="-122"/>
                      </a:endParaRPr>
                    </a:p>
                  </a:txBody>
                  <a:tcPr marL="7937" marR="7937" marT="7937" marB="0" anchor="b" anchorCtr="0">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solidFill>
                      <a:srgbClr val="FFFFFF"/>
                    </a:solidFill>
                  </a:tcPr>
                </a:tc>
                <a:tc gridSpan="2">
                  <a:txBody>
                    <a:bodyPr/>
                    <a:p>
                      <a:pPr algn="ctr" fontAlgn="ctr"/>
                      <a:r>
                        <a:rPr lang="en-US" altLang="zh-CN" sz="1200" b="0" i="0">
                          <a:solidFill>
                            <a:srgbClr val="000000"/>
                          </a:solidFill>
                          <a:latin typeface="等线" panose="02010600030101010101" charset="-122"/>
                          <a:ea typeface="等线" panose="02010600030101010101" charset="-122"/>
                        </a:rPr>
                        <a:t>Quiet operation</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solidFill>
                      <a:srgbClr val="FFFFFF"/>
                    </a:solidFill>
                  </a:tcPr>
                </a:tc>
                <a:tc hMerge="1">
                  <a:tcPr>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tcPr>
                </a:tc>
              </a:tr>
              <a:tr h="360045">
                <a:tc>
                  <a:txBody>
                    <a:bodyPr/>
                    <a:p>
                      <a:pPr algn="l" fontAlgn="ctr"/>
                      <a:r>
                        <a:rPr lang="en-US" altLang="zh-CN" sz="1200" b="1" i="0">
                          <a:solidFill>
                            <a:srgbClr val="000000"/>
                          </a:solidFill>
                          <a:latin typeface="等线" panose="02010600030101010101" charset="-122"/>
                          <a:ea typeface="等线" panose="02010600030101010101" charset="-122"/>
                        </a:rPr>
                        <a:t> Carton Size</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solidFill>
                      <a:srgbClr val="FFFFFF"/>
                    </a:solidFill>
                  </a:tcPr>
                </a:tc>
                <a:tc>
                  <a:txBody>
                    <a:bodyPr/>
                    <a:p>
                      <a:pPr algn="l" fontAlgn="ctr"/>
                      <a:r>
                        <a:rPr lang="en-US" altLang="zh-CN" sz="1200" b="0" i="0">
                          <a:solidFill>
                            <a:srgbClr val="000000"/>
                          </a:solidFill>
                          <a:latin typeface="等线" panose="02010600030101010101" charset="-122"/>
                          <a:ea typeface="等线" panose="02010600030101010101" charset="-122"/>
                        </a:rPr>
                        <a:t>370*330*370 mm</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solidFill>
                      <a:srgbClr val="FFFFFF"/>
                    </a:solidFill>
                  </a:tcPr>
                </a:tc>
                <a:tc>
                  <a:txBody>
                    <a:bodyPr/>
                    <a:p>
                      <a:pPr algn="l" fontAlgn="b"/>
                      <a:endParaRPr sz="1200" b="0" i="0">
                        <a:solidFill>
                          <a:srgbClr val="000000"/>
                        </a:solidFill>
                        <a:latin typeface="等线" panose="02010600030101010101" charset="-122"/>
                        <a:ea typeface="等线" panose="02010600030101010101" charset="-122"/>
                      </a:endParaRPr>
                    </a:p>
                  </a:txBody>
                  <a:tcPr marL="7937" marR="7937" marT="7937" marB="0" anchor="b" anchorCtr="0">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solidFill>
                      <a:srgbClr val="FFFFFF"/>
                    </a:solidFill>
                  </a:tcPr>
                </a:tc>
                <a:tc gridSpan="2">
                  <a:txBody>
                    <a:bodyPr/>
                    <a:p>
                      <a:pPr algn="ctr" fontAlgn="ctr"/>
                      <a:r>
                        <a:rPr lang="en-US" altLang="zh-CN" sz="1200" b="0" i="0">
                          <a:solidFill>
                            <a:srgbClr val="000000"/>
                          </a:solidFill>
                          <a:latin typeface="等线" panose="02010600030101010101" charset="-122"/>
                          <a:ea typeface="等线" panose="02010600030101010101" charset="-122"/>
                        </a:rPr>
                        <a:t>Wide-Angle Oscillation</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solidFill>
                      <a:srgbClr val="FFFFFF"/>
                    </a:solidFill>
                  </a:tcPr>
                </a:tc>
                <a:tc hMerge="1">
                  <a:tcPr>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tcPr>
                </a:tc>
              </a:tr>
              <a:tr h="360680">
                <a:tc>
                  <a:txBody>
                    <a:bodyPr/>
                    <a:p>
                      <a:pPr algn="l" fontAlgn="ctr"/>
                      <a:r>
                        <a:rPr lang="en-US" altLang="zh-CN" sz="1200" b="1" i="0">
                          <a:solidFill>
                            <a:srgbClr val="000000"/>
                          </a:solidFill>
                          <a:latin typeface="等线" panose="02010600030101010101" charset="-122"/>
                          <a:ea typeface="等线" panose="02010600030101010101" charset="-122"/>
                        </a:rPr>
                        <a:t> Control Mode</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solidFill>
                      <a:srgbClr val="FFFFFF"/>
                    </a:solidFill>
                  </a:tcPr>
                </a:tc>
                <a:tc>
                  <a:txBody>
                    <a:bodyPr/>
                    <a:p>
                      <a:pPr algn="l" fontAlgn="ctr"/>
                      <a:r>
                        <a:rPr lang="en-US" altLang="zh-CN" sz="1200" b="0" i="0">
                          <a:solidFill>
                            <a:srgbClr val="000000"/>
                          </a:solidFill>
                          <a:latin typeface="等线" panose="02010600030101010101" charset="-122"/>
                          <a:ea typeface="等线" panose="02010600030101010101" charset="-122"/>
                        </a:rPr>
                        <a:t>Remote &amp; Touch-screen Control</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solidFill>
                      <a:srgbClr val="FFFFFF"/>
                    </a:solidFill>
                  </a:tcPr>
                </a:tc>
                <a:tc>
                  <a:txBody>
                    <a:bodyPr/>
                    <a:p>
                      <a:pPr algn="ctr" fontAlgn="ctr"/>
                      <a:r>
                        <a:rPr lang="en-US" altLang="zh-CN" sz="1200" b="1" i="0">
                          <a:solidFill>
                            <a:srgbClr val="22C55E"/>
                          </a:solidFill>
                          <a:latin typeface="等线" panose="02010600030101010101" charset="-122"/>
                          <a:ea typeface="等线" panose="02010600030101010101" charset="-122"/>
                        </a:rPr>
                        <a:t>✓</a:t>
                      </a:r>
                      <a:endParaRPr lang="en-US" altLang="zh-CN" sz="1200" b="1" i="0">
                        <a:solidFill>
                          <a:srgbClr val="22C55E"/>
                        </a:solidFill>
                        <a:latin typeface="等线" panose="02010600030101010101" charset="-122"/>
                        <a:ea typeface="等线" panose="02010600030101010101" charset="-122"/>
                      </a:endParaRPr>
                    </a:p>
                  </a:txBody>
                  <a:tcPr marL="7937" marR="7937" marT="7937" marB="0" anchor="ctr" anchorCtr="0">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solidFill>
                      <a:srgbClr val="FFFFFF"/>
                    </a:solidFill>
                  </a:tcPr>
                </a:tc>
                <a:tc gridSpan="2">
                  <a:txBody>
                    <a:bodyPr/>
                    <a:p>
                      <a:pPr algn="ctr" fontAlgn="ctr"/>
                      <a:r>
                        <a:rPr lang="en-US" altLang="zh-CN" sz="1200" b="0" i="0">
                          <a:solidFill>
                            <a:srgbClr val="000000"/>
                          </a:solidFill>
                          <a:latin typeface="等线" panose="02010600030101010101" charset="-122"/>
                          <a:ea typeface="等线" panose="02010600030101010101" charset="-122"/>
                        </a:rPr>
                        <a:t>Rapid Heat-up</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solidFill>
                      <a:srgbClr val="FFFFFF"/>
                    </a:solidFill>
                  </a:tcPr>
                </a:tc>
                <a:tc hMerge="1">
                  <a:tcPr>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tcPr>
                </a:tc>
              </a:tr>
              <a:tr h="361315">
                <a:tc>
                  <a:txBody>
                    <a:bodyPr/>
                    <a:p>
                      <a:pPr algn="l" fontAlgn="ctr"/>
                      <a:r>
                        <a:rPr lang="en-US" altLang="zh-CN" sz="1200" b="1" i="0">
                          <a:solidFill>
                            <a:srgbClr val="000000"/>
                          </a:solidFill>
                          <a:latin typeface="等线" panose="02010600030101010101" charset="-122"/>
                          <a:ea typeface="等线" panose="02010600030101010101" charset="-122"/>
                        </a:rPr>
                        <a:t> Packing Qty.</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solidFill>
                      <a:srgbClr val="FFFFFF"/>
                    </a:solidFill>
                  </a:tcPr>
                </a:tc>
                <a:tc>
                  <a:txBody>
                    <a:bodyPr/>
                    <a:p>
                      <a:pPr algn="l" fontAlgn="ctr"/>
                      <a:r>
                        <a:rPr lang="en-US" altLang="zh-CN" sz="1200" b="0" i="0">
                          <a:solidFill>
                            <a:srgbClr val="000000"/>
                          </a:solidFill>
                          <a:latin typeface="等线" panose="02010600030101010101" charset="-122"/>
                          <a:ea typeface="等线" panose="02010600030101010101" charset="-122"/>
                        </a:rPr>
                        <a:t>1 pcs/ctn</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solidFill>
                      <a:srgbClr val="FFFFFF"/>
                    </a:solidFill>
                  </a:tcPr>
                </a:tc>
                <a:tc>
                  <a:txBody>
                    <a:bodyPr/>
                    <a:p>
                      <a:pPr algn="ctr" fontAlgn="ctr"/>
                      <a:r>
                        <a:rPr lang="en-US" altLang="zh-CN" sz="1200" b="1" i="0">
                          <a:solidFill>
                            <a:srgbClr val="22C55E"/>
                          </a:solidFill>
                          <a:latin typeface="等线" panose="02010600030101010101" charset="-122"/>
                          <a:ea typeface="等线" panose="02010600030101010101" charset="-122"/>
                        </a:rPr>
                        <a:t>✓</a:t>
                      </a:r>
                      <a:endParaRPr lang="en-US" altLang="zh-CN" sz="1200" b="1" i="0">
                        <a:solidFill>
                          <a:srgbClr val="22C55E"/>
                        </a:solidFill>
                        <a:latin typeface="等线" panose="02010600030101010101" charset="-122"/>
                        <a:ea typeface="等线" panose="02010600030101010101" charset="-122"/>
                      </a:endParaRPr>
                    </a:p>
                  </a:txBody>
                  <a:tcPr marL="7937" marR="7937" marT="7937" marB="0" anchor="ctr" anchorCtr="0">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solidFill>
                      <a:srgbClr val="FFFFFF"/>
                    </a:solidFill>
                  </a:tcPr>
                </a:tc>
                <a:tc gridSpan="2">
                  <a:txBody>
                    <a:bodyPr/>
                    <a:p>
                      <a:pPr algn="ctr" fontAlgn="ctr"/>
                      <a:r>
                        <a:rPr lang="en-US" altLang="zh-CN" sz="1200" b="0" i="0">
                          <a:solidFill>
                            <a:srgbClr val="000000"/>
                          </a:solidFill>
                          <a:latin typeface="等线" panose="02010600030101010101" charset="-122"/>
                          <a:ea typeface="等线" panose="02010600030101010101" charset="-122"/>
                        </a:rPr>
                        <a:t>Customizable colors</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solidFill>
                      <a:srgbClr val="FFFFFF"/>
                    </a:solidFill>
                  </a:tcPr>
                </a:tc>
                <a:tc hMerge="1">
                  <a:tcPr>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tcPr>
                </a:tc>
              </a:tr>
              <a:tr h="359410">
                <a:tc>
                  <a:txBody>
                    <a:bodyPr/>
                    <a:p>
                      <a:pPr algn="l" fontAlgn="ctr"/>
                      <a:r>
                        <a:rPr lang="en-US" altLang="zh-CN" sz="1200" b="1" i="0">
                          <a:solidFill>
                            <a:srgbClr val="000000"/>
                          </a:solidFill>
                          <a:latin typeface="等线" panose="02010600030101010101" charset="-122"/>
                          <a:ea typeface="等线" panose="02010600030101010101" charset="-122"/>
                        </a:rPr>
                        <a:t> FR Material</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solidFill>
                      <a:srgbClr val="FFFFFF"/>
                    </a:solidFill>
                  </a:tcPr>
                </a:tc>
                <a:tc>
                  <a:txBody>
                    <a:bodyPr/>
                    <a:p>
                      <a:pPr algn="l" fontAlgn="ctr"/>
                      <a:r>
                        <a:rPr lang="en-US" altLang="zh-CN" sz="1200" b="0" i="0">
                          <a:solidFill>
                            <a:srgbClr val="000000"/>
                          </a:solidFill>
                          <a:latin typeface="等线" panose="02010600030101010101" charset="-122"/>
                          <a:ea typeface="等线" panose="02010600030101010101" charset="-122"/>
                        </a:rPr>
                        <a:t>Support </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solidFill>
                      <a:srgbClr val="FFFFFF"/>
                    </a:solidFill>
                  </a:tcPr>
                </a:tc>
                <a:tc>
                  <a:txBody>
                    <a:bodyPr/>
                    <a:p>
                      <a:pPr algn="l" fontAlgn="b"/>
                      <a:endParaRPr sz="1200" b="0" i="0">
                        <a:solidFill>
                          <a:srgbClr val="000000"/>
                        </a:solidFill>
                        <a:latin typeface="等线" panose="02010600030101010101" charset="-122"/>
                        <a:ea typeface="等线" panose="02010600030101010101" charset="-122"/>
                      </a:endParaRPr>
                    </a:p>
                  </a:txBody>
                  <a:tcPr marL="7937" marR="7937" marT="7937" marB="0" anchor="b" anchorCtr="0">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solidFill>
                      <a:srgbClr val="FFFFFF"/>
                    </a:solidFill>
                  </a:tcPr>
                </a:tc>
                <a:tc gridSpan="2">
                  <a:txBody>
                    <a:bodyPr/>
                    <a:p>
                      <a:pPr algn="ctr" fontAlgn="ctr"/>
                      <a:r>
                        <a:rPr lang="en-US" altLang="zh-CN" sz="1200" b="0" i="0">
                          <a:solidFill>
                            <a:srgbClr val="000000"/>
                          </a:solidFill>
                          <a:latin typeface="等线" panose="02010600030101010101" charset="-122"/>
                          <a:ea typeface="等线" panose="02010600030101010101" charset="-122"/>
                        </a:rPr>
                        <a:t>OEM &amp; ODM supported</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solidFill>
                      <a:srgbClr val="FFFFFF"/>
                    </a:solidFill>
                  </a:tcPr>
                </a:tc>
                <a:tc hMerge="1">
                  <a:tcPr>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tcPr>
                </a:tc>
              </a:tr>
              <a:tr h="361315">
                <a:tc>
                  <a:txBody>
                    <a:bodyPr/>
                    <a:p>
                      <a:pPr algn="l" fontAlgn="ctr"/>
                      <a:r>
                        <a:rPr lang="en-US" altLang="zh-CN" sz="1200" b="1" i="0">
                          <a:solidFill>
                            <a:srgbClr val="000000"/>
                          </a:solidFill>
                          <a:latin typeface="等线" panose="02010600030101010101" charset="-122"/>
                          <a:ea typeface="等线" panose="02010600030101010101" charset="-122"/>
                        </a:rPr>
                        <a:t> Body Material</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solidFill>
                      <a:srgbClr val="FFFFFF"/>
                    </a:solidFill>
                  </a:tcPr>
                </a:tc>
                <a:tc>
                  <a:txBody>
                    <a:bodyPr/>
                    <a:p>
                      <a:pPr algn="l" fontAlgn="ctr"/>
                      <a:r>
                        <a:rPr lang="en-US" altLang="zh-CN" sz="1200" b="0" i="0">
                          <a:solidFill>
                            <a:srgbClr val="000000"/>
                          </a:solidFill>
                          <a:latin typeface="等线" panose="02010600030101010101" charset="-122"/>
                          <a:ea typeface="等线" panose="02010600030101010101" charset="-122"/>
                        </a:rPr>
                        <a:t>Metal &amp; Polypropylene (PP)</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solidFill>
                      <a:srgbClr val="FFFFFF"/>
                    </a:solidFill>
                  </a:tcPr>
                </a:tc>
                <a:tc>
                  <a:txBody>
                    <a:bodyPr/>
                    <a:p>
                      <a:pPr algn="ctr" fontAlgn="ctr"/>
                      <a:r>
                        <a:rPr lang="en-US" altLang="zh-CN" sz="1200" b="1" i="0">
                          <a:solidFill>
                            <a:srgbClr val="22C55E"/>
                          </a:solidFill>
                          <a:latin typeface="等线" panose="02010600030101010101" charset="-122"/>
                          <a:ea typeface="等线" panose="02010600030101010101" charset="-122"/>
                        </a:rPr>
                        <a:t>✓</a:t>
                      </a:r>
                      <a:endParaRPr lang="en-US" altLang="zh-CN" sz="1200" b="1" i="0">
                        <a:solidFill>
                          <a:srgbClr val="22C55E"/>
                        </a:solidFill>
                        <a:latin typeface="等线" panose="02010600030101010101" charset="-122"/>
                        <a:ea typeface="等线" panose="02010600030101010101" charset="-122"/>
                      </a:endParaRPr>
                    </a:p>
                  </a:txBody>
                  <a:tcPr marL="7937" marR="7937" marT="7937" marB="0" anchor="ctr" anchorCtr="0">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solidFill>
                      <a:srgbClr val="FFFFFF"/>
                    </a:solidFill>
                  </a:tcPr>
                </a:tc>
                <a:tc gridSpan="2">
                  <a:txBody>
                    <a:bodyPr/>
                    <a:p>
                      <a:pPr algn="ctr" fontAlgn="ctr"/>
                      <a:r>
                        <a:rPr lang="en-US" altLang="zh-CN" sz="1200" b="0" i="0">
                          <a:solidFill>
                            <a:srgbClr val="000000"/>
                          </a:solidFill>
                          <a:latin typeface="等线" panose="02010600030101010101" charset="-122"/>
                          <a:ea typeface="等线" panose="02010600030101010101" charset="-122"/>
                        </a:rPr>
                        <a:t>Carton color is customizable</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solidFill>
                      <a:srgbClr val="FFFFFF"/>
                    </a:solidFill>
                  </a:tcPr>
                </a:tc>
                <a:tc hMerge="1">
                  <a:tcPr>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tcPr>
                </a:tc>
              </a:tr>
              <a:tr h="549910">
                <a:tc>
                  <a:txBody>
                    <a:bodyPr/>
                    <a:p>
                      <a:pPr algn="ctr" fontAlgn="ctr"/>
                      <a:r>
                        <a:rPr lang="en-US" altLang="zh-CN" sz="1100" b="1" i="0">
                          <a:solidFill>
                            <a:srgbClr val="FFFFFF"/>
                          </a:solidFill>
                          <a:latin typeface="等线" panose="02010600030101010101" charset="-122"/>
                          <a:ea typeface="等线" panose="02010600030101010101" charset="-122"/>
                        </a:rPr>
                        <a:t>Packing Data</a:t>
                      </a:r>
                      <a:endParaRPr lang="en-US" altLang="zh-CN" sz="1100" b="1" i="0">
                        <a:solidFill>
                          <a:srgbClr val="FFFFFF"/>
                        </a:solidFill>
                        <a:latin typeface="等线" panose="02010600030101010101" charset="-122"/>
                        <a:ea typeface="等线" panose="02010600030101010101" charset="-122"/>
                      </a:endParaRPr>
                    </a:p>
                  </a:txBody>
                  <a:tcPr marL="7937" marR="7937" marT="7937" marB="0" anchor="ctr" anchorCtr="0">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solidFill>
                      <a:srgbClr val="1A365D"/>
                    </a:solidFill>
                  </a:tcPr>
                </a:tc>
                <a:tc>
                  <a:txBody>
                    <a:bodyPr/>
                    <a:p>
                      <a:pPr algn="l" fontAlgn="b"/>
                      <a:endParaRPr sz="1000" b="0" i="0">
                        <a:solidFill>
                          <a:srgbClr val="000000"/>
                        </a:solidFill>
                        <a:latin typeface="等线" panose="02010600030101010101" charset="-122"/>
                        <a:ea typeface="等线" panose="02010600030101010101" charset="-122"/>
                      </a:endParaRPr>
                    </a:p>
                  </a:txBody>
                  <a:tcPr marL="7937" marR="7937" marT="7937" marB="0" anchor="b" anchorCtr="0">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solidFill>
                      <a:srgbClr val="1A365D"/>
                    </a:solidFill>
                  </a:tcPr>
                </a:tc>
                <a:tc gridSpan="3">
                  <a:txBody>
                    <a:bodyPr/>
                    <a:p>
                      <a:pPr algn="ctr" fontAlgn="ctr"/>
                      <a:r>
                        <a:rPr lang="en-US" altLang="zh-CN" sz="1100" b="1" i="0">
                          <a:solidFill>
                            <a:srgbClr val="FFFFFF"/>
                          </a:solidFill>
                          <a:latin typeface="等线" panose="02010600030101010101" charset="-122"/>
                          <a:ea typeface="等线" panose="02010600030101010101" charset="-122"/>
                        </a:rPr>
                        <a:t>Packing Quantity</a:t>
                      </a:r>
                      <a:r>
                        <a:rPr lang="zh-CN" altLang="en-US" sz="1100" b="1" i="0">
                          <a:solidFill>
                            <a:srgbClr val="FFFFFF"/>
                          </a:solidFill>
                          <a:latin typeface="等线" panose="02010600030101010101" charset="-122"/>
                          <a:ea typeface="等线" panose="02010600030101010101" charset="-122"/>
                        </a:rPr>
                        <a:t>（</a:t>
                      </a:r>
                      <a:r>
                        <a:rPr lang="en-US" altLang="zh-CN" sz="1100" b="1" i="0">
                          <a:solidFill>
                            <a:srgbClr val="FFFFFF"/>
                          </a:solidFill>
                          <a:latin typeface="等线" panose="02010600030101010101" charset="-122"/>
                          <a:ea typeface="等线" panose="02010600030101010101" charset="-122"/>
                        </a:rPr>
                        <a:t>pcs </a:t>
                      </a:r>
                      <a:r>
                        <a:rPr lang="zh-CN" altLang="en-US" sz="1100" b="1" i="0">
                          <a:solidFill>
                            <a:srgbClr val="FFFFFF"/>
                          </a:solidFill>
                          <a:latin typeface="等线" panose="02010600030101010101" charset="-122"/>
                          <a:ea typeface="等线" panose="02010600030101010101" charset="-122"/>
                        </a:rPr>
                        <a:t>）</a:t>
                      </a:r>
                      <a:endParaRPr lang="zh-CN" altLang="en-US" sz="1100" b="1" i="0">
                        <a:solidFill>
                          <a:srgbClr val="FFFFFF"/>
                        </a:solidFill>
                        <a:latin typeface="等线" panose="02010600030101010101" charset="-122"/>
                        <a:ea typeface="等线" panose="02010600030101010101" charset="-122"/>
                      </a:endParaRPr>
                    </a:p>
                  </a:txBody>
                  <a:tcPr marL="7937" marR="7937" marT="7937" marB="0" anchor="ctr" anchorCtr="0">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solidFill>
                      <a:srgbClr val="1A365D"/>
                    </a:solidFill>
                  </a:tcPr>
                </a:tc>
                <a:tc hMerge="1">
                  <a:tcP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tcPr>
                </a:tc>
                <a:tc hMerge="1">
                  <a:tcPr>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tcPr>
                </a:tc>
              </a:tr>
              <a:tr h="538480">
                <a:tc>
                  <a:txBody>
                    <a:bodyPr/>
                    <a:p>
                      <a:pPr algn="ctr" fontAlgn="ctr"/>
                      <a:r>
                        <a:rPr lang="en-US" altLang="zh-CN" sz="1200" b="1" i="0">
                          <a:solidFill>
                            <a:srgbClr val="000000"/>
                          </a:solidFill>
                          <a:latin typeface="等线" panose="02010600030101010101" charset="-122"/>
                          <a:ea typeface="等线" panose="02010600030101010101" charset="-122"/>
                        </a:rPr>
                        <a:t>Specifications</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solidFill>
                      <a:srgbClr val="FFFFFF"/>
                    </a:solidFill>
                  </a:tcPr>
                </a:tc>
                <a:tc>
                  <a:txBody>
                    <a:bodyPr/>
                    <a:p>
                      <a:pPr algn="ctr" fontAlgn="ctr"/>
                      <a:r>
                        <a:rPr lang="en-US" altLang="zh-CN" sz="1200" b="1" i="0">
                          <a:solidFill>
                            <a:srgbClr val="000000"/>
                          </a:solidFill>
                          <a:latin typeface="等线" panose="02010600030101010101" charset="-122"/>
                          <a:ea typeface="等线" panose="02010600030101010101" charset="-122"/>
                        </a:rPr>
                        <a:t>G.W /N.W(KG)</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solidFill>
                      <a:srgbClr val="FFFFFF"/>
                    </a:solidFill>
                  </a:tcPr>
                </a:tc>
                <a:tc>
                  <a:txBody>
                    <a:bodyPr/>
                    <a:p>
                      <a:pPr algn="ctr" fontAlgn="ctr"/>
                      <a:r>
                        <a:rPr lang="en-US" altLang="zh-CN" sz="1200" b="1" i="0">
                          <a:solidFill>
                            <a:srgbClr val="000000"/>
                          </a:solidFill>
                          <a:latin typeface="等线" panose="02010600030101010101" charset="-122"/>
                          <a:ea typeface="等线" panose="02010600030101010101" charset="-122"/>
                        </a:rPr>
                        <a:t>20GP</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solidFill>
                      <a:srgbClr val="FFFFFF"/>
                    </a:solidFill>
                  </a:tcPr>
                </a:tc>
                <a:tc>
                  <a:txBody>
                    <a:bodyPr/>
                    <a:p>
                      <a:pPr algn="ctr" fontAlgn="ctr"/>
                      <a:r>
                        <a:rPr lang="en-US" altLang="zh-CN" sz="1200" b="1" i="0">
                          <a:solidFill>
                            <a:srgbClr val="000000"/>
                          </a:solidFill>
                          <a:latin typeface="等线" panose="02010600030101010101" charset="-122"/>
                          <a:ea typeface="等线" panose="02010600030101010101" charset="-122"/>
                        </a:rPr>
                        <a:t>40GP</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solidFill>
                      <a:srgbClr val="FFFFFF"/>
                    </a:solidFill>
                  </a:tcPr>
                </a:tc>
                <a:tc>
                  <a:txBody>
                    <a:bodyPr/>
                    <a:p>
                      <a:pPr algn="ctr" fontAlgn="ctr"/>
                      <a:r>
                        <a:rPr lang="en-US" altLang="zh-CN" sz="1200" b="1" i="0">
                          <a:solidFill>
                            <a:srgbClr val="000000"/>
                          </a:solidFill>
                          <a:latin typeface="等线" panose="02010600030101010101" charset="-122"/>
                          <a:ea typeface="等线" panose="02010600030101010101" charset="-122"/>
                        </a:rPr>
                        <a:t>40HQ</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solidFill>
                      <a:srgbClr val="FFFFFF"/>
                    </a:solidFill>
                  </a:tcPr>
                </a:tc>
              </a:tr>
              <a:tr h="539115">
                <a:tc>
                  <a:txBody>
                    <a:bodyPr/>
                    <a:p>
                      <a:pPr algn="ctr" fontAlgn="ctr"/>
                      <a:r>
                        <a:rPr lang="en-US" altLang="zh-CN" sz="1100" b="1">
                          <a:solidFill>
                            <a:srgbClr val="000000"/>
                          </a:solidFill>
                          <a:latin typeface="等线" panose="02010600030101010101" charset="-122"/>
                          <a:ea typeface="等线" panose="02010600030101010101" charset="-122"/>
                          <a:sym typeface="+mn-ea"/>
                        </a:rPr>
                        <a:t>FGW-828D</a:t>
                      </a:r>
                      <a:endParaRPr lang="en-US" altLang="zh-CN" sz="11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r>
                        <a:rPr lang="en-US" altLang="zh-CN" sz="1100" b="0" i="0">
                          <a:solidFill>
                            <a:srgbClr val="000000"/>
                          </a:solidFill>
                          <a:latin typeface="等线" panose="02010600030101010101" charset="-122"/>
                          <a:ea typeface="等线" panose="02010600030101010101" charset="-122"/>
                        </a:rPr>
                        <a:t>3.8/3.0</a:t>
                      </a:r>
                      <a:endParaRPr lang="en-US" altLang="zh-CN" sz="11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r>
                        <a:rPr lang="en-US" altLang="zh-CN" sz="1100" b="0" i="0">
                          <a:solidFill>
                            <a:srgbClr val="000000"/>
                          </a:solidFill>
                          <a:latin typeface="宋体" panose="02010600030101010101" pitchFamily="2" charset="-122"/>
                          <a:ea typeface="宋体" panose="02010600030101010101" pitchFamily="2" charset="-122"/>
                        </a:rPr>
                        <a:t>553</a:t>
                      </a:r>
                      <a:r>
                        <a:rPr lang="en-US" altLang="zh-CN" sz="1100" b="0" i="0">
                          <a:solidFill>
                            <a:srgbClr val="000000"/>
                          </a:solidFill>
                          <a:latin typeface="宋体" panose="02010600030101010101" pitchFamily="2" charset="-122"/>
                          <a:ea typeface="宋体" panose="02010600030101010101" pitchFamily="2" charset="-122"/>
                        </a:rPr>
                        <a:t> </a:t>
                      </a:r>
                      <a:endParaRPr lang="en-US" altLang="zh-CN" sz="1100" b="0" i="0">
                        <a:solidFill>
                          <a:srgbClr val="000000"/>
                        </a:solidFill>
                        <a:latin typeface="宋体" panose="02010600030101010101" pitchFamily="2" charset="-122"/>
                        <a:ea typeface="宋体" panose="02010600030101010101" pitchFamily="2"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noFill/>
                  </a:tcPr>
                </a:tc>
                <a:tc>
                  <a:txBody>
                    <a:bodyPr/>
                    <a:p>
                      <a:pPr algn="ctr" fontAlgn="ctr"/>
                      <a:r>
                        <a:rPr lang="en-US" altLang="zh-CN" sz="1100" b="0" i="0">
                          <a:solidFill>
                            <a:srgbClr val="000000"/>
                          </a:solidFill>
                          <a:latin typeface="宋体" panose="02010600030101010101" pitchFamily="2" charset="-122"/>
                          <a:ea typeface="宋体" panose="02010600030101010101" pitchFamily="2" charset="-122"/>
                        </a:rPr>
                        <a:t>1217</a:t>
                      </a:r>
                      <a:r>
                        <a:rPr lang="en-US" altLang="zh-CN" sz="1100" b="0" i="0">
                          <a:solidFill>
                            <a:srgbClr val="000000"/>
                          </a:solidFill>
                          <a:latin typeface="宋体" panose="02010600030101010101" pitchFamily="2" charset="-122"/>
                          <a:ea typeface="宋体" panose="02010600030101010101" pitchFamily="2" charset="-122"/>
                        </a:rPr>
                        <a:t> </a:t>
                      </a:r>
                      <a:endParaRPr lang="en-US" altLang="zh-CN" sz="1100" b="0" i="0">
                        <a:solidFill>
                          <a:srgbClr val="000000"/>
                        </a:solidFill>
                        <a:latin typeface="宋体" panose="02010600030101010101" pitchFamily="2" charset="-122"/>
                        <a:ea typeface="宋体" panose="02010600030101010101" pitchFamily="2"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noFill/>
                  </a:tcPr>
                </a:tc>
                <a:tc>
                  <a:txBody>
                    <a:bodyPr/>
                    <a:p>
                      <a:pPr algn="ctr" fontAlgn="ctr"/>
                      <a:r>
                        <a:rPr lang="en-US" altLang="zh-CN" sz="1100" b="0" i="0">
                          <a:solidFill>
                            <a:srgbClr val="000000"/>
                          </a:solidFill>
                          <a:latin typeface="宋体" panose="02010600030101010101" pitchFamily="2" charset="-122"/>
                          <a:ea typeface="宋体" panose="02010600030101010101" pitchFamily="2" charset="-122"/>
                        </a:rPr>
                        <a:t>1505</a:t>
                      </a:r>
                      <a:r>
                        <a:rPr lang="en-US" altLang="zh-CN" sz="1100" b="0" i="0">
                          <a:solidFill>
                            <a:srgbClr val="000000"/>
                          </a:solidFill>
                          <a:latin typeface="宋体" panose="02010600030101010101" pitchFamily="2" charset="-122"/>
                          <a:ea typeface="宋体" panose="02010600030101010101" pitchFamily="2" charset="-122"/>
                        </a:rPr>
                        <a:t> </a:t>
                      </a:r>
                      <a:endParaRPr lang="en-US" altLang="zh-CN" sz="1100" b="0" i="0">
                        <a:solidFill>
                          <a:srgbClr val="000000"/>
                        </a:solidFill>
                        <a:latin typeface="宋体" panose="02010600030101010101" pitchFamily="2" charset="-122"/>
                        <a:ea typeface="宋体" panose="02010600030101010101" pitchFamily="2"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noFill/>
                  </a:tcPr>
                </a:tc>
              </a:tr>
            </a:tbl>
          </a:graphicData>
        </a:graphic>
      </p:graphicFrame>
      <p:pic>
        <p:nvPicPr>
          <p:cNvPr id="2" name="图片 1" descr="C:/Users/Administrator/Desktop/荣事达小太阳7.jpg荣事达小太阳7"/>
          <p:cNvPicPr>
            <a:picLocks noChangeAspect="1"/>
          </p:cNvPicPr>
          <p:nvPr/>
        </p:nvPicPr>
        <p:blipFill>
          <a:blip r:embed="rId1"/>
          <a:srcRect b="12"/>
          <a:stretch>
            <a:fillRect/>
          </a:stretch>
        </p:blipFill>
        <p:spPr>
          <a:xfrm>
            <a:off x="8066405" y="1102360"/>
            <a:ext cx="3779520" cy="3779520"/>
          </a:xfrm>
          <a:prstGeom prst="rect">
            <a:avLst/>
          </a:prstGeom>
        </p:spPr>
      </p:pic>
    </p:spTree>
    <p:custDataLst>
      <p:tags r:id="rId2"/>
    </p:custData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表格 5"/>
          <p:cNvGraphicFramePr/>
          <p:nvPr/>
        </p:nvGraphicFramePr>
        <p:xfrm>
          <a:off x="-41275" y="0"/>
          <a:ext cx="7393305" cy="6332220"/>
        </p:xfrm>
        <a:graphic>
          <a:graphicData uri="http://schemas.openxmlformats.org/drawingml/2006/table">
            <a:tbl>
              <a:tblPr/>
              <a:tblGrid>
                <a:gridCol w="1573530"/>
                <a:gridCol w="2007870"/>
                <a:gridCol w="1183005"/>
                <a:gridCol w="650875"/>
                <a:gridCol w="1978025"/>
              </a:tblGrid>
              <a:tr h="1055370">
                <a:tc gridSpan="5">
                  <a:txBody>
                    <a:bodyPr/>
                    <a:p>
                      <a:pPr algn="ctr" fontAlgn="ctr"/>
                      <a:r>
                        <a:rPr lang="en-US" altLang="zh-CN" sz="1700" b="1" i="0">
                          <a:solidFill>
                            <a:srgbClr val="000000"/>
                          </a:solidFill>
                          <a:latin typeface="等线" panose="02010600030101010101" charset="-122"/>
                          <a:ea typeface="等线" panose="02010600030101010101" charset="-122"/>
                        </a:rPr>
                        <a:t>Specifications</a:t>
                      </a:r>
                      <a:r>
                        <a:rPr lang="zh-CN" altLang="en-US" sz="1700" b="1" i="0">
                          <a:solidFill>
                            <a:srgbClr val="000000"/>
                          </a:solidFill>
                          <a:latin typeface="等线" panose="02010600030101010101" charset="-122"/>
                          <a:ea typeface="等线" panose="02010600030101010101" charset="-122"/>
                        </a:rPr>
                        <a:t>：</a:t>
                      </a:r>
                      <a:r>
                        <a:rPr lang="en-US" altLang="zh-CN" sz="1700" b="1" i="0">
                          <a:solidFill>
                            <a:srgbClr val="000000"/>
                          </a:solidFill>
                          <a:latin typeface="等线" panose="02010600030101010101" charset="-122"/>
                          <a:ea typeface="等线" panose="02010600030101010101" charset="-122"/>
                        </a:rPr>
                        <a:t> FGW-620S</a:t>
                      </a:r>
                      <a:r>
                        <a:rPr lang="zh-CN" altLang="en-US" sz="1700" b="1" i="0">
                          <a:solidFill>
                            <a:srgbClr val="000000"/>
                          </a:solidFill>
                          <a:latin typeface="等线" panose="02010600030101010101" charset="-122"/>
                          <a:ea typeface="等线" panose="02010600030101010101" charset="-122"/>
                        </a:rPr>
                        <a:t>（</a:t>
                      </a:r>
                      <a:r>
                        <a:rPr lang="en-US" altLang="zh-CN" sz="1700" b="1" i="0">
                          <a:solidFill>
                            <a:srgbClr val="000000"/>
                          </a:solidFill>
                          <a:latin typeface="等线" panose="02010600030101010101" charset="-122"/>
                          <a:ea typeface="等线" panose="02010600030101010101" charset="-122"/>
                        </a:rPr>
                        <a:t>Customizable</a:t>
                      </a:r>
                      <a:r>
                        <a:rPr lang="zh-CN" altLang="en-US" sz="1700" b="1" i="0">
                          <a:solidFill>
                            <a:srgbClr val="000000"/>
                          </a:solidFill>
                          <a:latin typeface="等线" panose="02010600030101010101" charset="-122"/>
                          <a:ea typeface="等线" panose="02010600030101010101" charset="-122"/>
                        </a:rPr>
                        <a:t>）</a:t>
                      </a:r>
                      <a:endParaRPr lang="zh-CN" altLang="en-US" sz="1700" b="1" i="0">
                        <a:solidFill>
                          <a:srgbClr val="000000"/>
                        </a:solidFill>
                        <a:latin typeface="等线" panose="02010600030101010101" charset="-122"/>
                        <a:ea typeface="等线" panose="02010600030101010101" charset="-122"/>
                      </a:endParaRPr>
                    </a:p>
                  </a:txBody>
                  <a:tcPr marL="7937" marR="7937" marT="7937" marB="0" anchor="ctr" anchorCtr="0">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solidFill>
                      <a:srgbClr val="FFFFFF"/>
                    </a:solidFill>
                  </a:tcPr>
                </a:tc>
                <a:tc hMerge="1">
                  <a:tcP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tcPr>
                </a:tc>
                <a:tc hMerge="1">
                  <a:tcP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tcPr>
                </a:tc>
                <a:tc hMerge="1">
                  <a:tcP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tcPr>
                </a:tc>
                <a:tc hMerge="1">
                  <a:tcPr>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tcPr>
                </a:tc>
              </a:tr>
              <a:tr h="403860">
                <a:tc gridSpan="2">
                  <a:txBody>
                    <a:bodyPr/>
                    <a:p>
                      <a:pPr algn="ctr" fontAlgn="ctr"/>
                      <a:r>
                        <a:rPr lang="en-US" altLang="zh-CN" sz="1100" b="1" i="0">
                          <a:solidFill>
                            <a:srgbClr val="FFFFFF"/>
                          </a:solidFill>
                          <a:latin typeface="等线" panose="02010600030101010101" charset="-122"/>
                          <a:ea typeface="等线" panose="02010600030101010101" charset="-122"/>
                        </a:rPr>
                        <a:t>Product Specifications</a:t>
                      </a:r>
                      <a:endParaRPr lang="en-US" altLang="zh-CN" sz="1100" b="1" i="0">
                        <a:solidFill>
                          <a:srgbClr val="FFFFFF"/>
                        </a:solidFill>
                        <a:latin typeface="等线" panose="02010600030101010101" charset="-122"/>
                        <a:ea typeface="等线" panose="02010600030101010101" charset="-122"/>
                      </a:endParaRPr>
                    </a:p>
                  </a:txBody>
                  <a:tcPr marL="7937" marR="7937" marT="7937" marB="0" anchor="ctr" anchorCtr="0">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solidFill>
                      <a:srgbClr val="1A365D"/>
                    </a:solidFill>
                  </a:tcPr>
                </a:tc>
                <a:tc hMerge="1">
                  <a:tcPr>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tcPr>
                </a:tc>
                <a:tc>
                  <a:txBody>
                    <a:bodyPr/>
                    <a:p>
                      <a:pPr algn="l" fontAlgn="ctr"/>
                      <a:r>
                        <a:rPr lang="en-US" altLang="zh-CN" sz="1100" b="1" i="0">
                          <a:solidFill>
                            <a:srgbClr val="FFFFFF"/>
                          </a:solidFill>
                          <a:latin typeface="等线" panose="02010600030101010101" charset="-122"/>
                          <a:ea typeface="等线" panose="02010600030101010101" charset="-122"/>
                        </a:rPr>
                        <a:t>Customizable</a:t>
                      </a:r>
                      <a:endParaRPr lang="en-US" altLang="zh-CN" sz="1100" b="1" i="0">
                        <a:solidFill>
                          <a:srgbClr val="FFFFFF"/>
                        </a:solidFill>
                        <a:latin typeface="等线" panose="02010600030101010101" charset="-122"/>
                        <a:ea typeface="等线" panose="02010600030101010101" charset="-122"/>
                      </a:endParaRPr>
                    </a:p>
                  </a:txBody>
                  <a:tcPr marL="7937" marR="7937" marT="7937" marB="0" anchor="ctr" anchorCtr="0">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solidFill>
                      <a:srgbClr val="1A365D"/>
                    </a:solidFill>
                  </a:tcPr>
                </a:tc>
                <a:tc gridSpan="2">
                  <a:txBody>
                    <a:bodyPr/>
                    <a:p>
                      <a:pPr algn="ctr" fontAlgn="ctr"/>
                      <a:r>
                        <a:rPr lang="en-US" altLang="zh-CN" sz="1100" b="1" i="0">
                          <a:solidFill>
                            <a:srgbClr val="FFFFFF"/>
                          </a:solidFill>
                          <a:latin typeface="等线" panose="02010600030101010101" charset="-122"/>
                          <a:ea typeface="等线" panose="02010600030101010101" charset="-122"/>
                        </a:rPr>
                        <a:t>Product Selling Points</a:t>
                      </a:r>
                      <a:endParaRPr lang="en-US" altLang="zh-CN" sz="1100" b="1" i="0">
                        <a:solidFill>
                          <a:srgbClr val="FFFFFF"/>
                        </a:solidFill>
                        <a:latin typeface="等线" panose="02010600030101010101" charset="-122"/>
                        <a:ea typeface="等线" panose="02010600030101010101" charset="-122"/>
                      </a:endParaRPr>
                    </a:p>
                  </a:txBody>
                  <a:tcPr marL="7937" marR="7937" marT="7937" marB="0" anchor="ctr" anchorCtr="0">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solidFill>
                      <a:srgbClr val="1A365D"/>
                    </a:solidFill>
                  </a:tcPr>
                </a:tc>
                <a:tc hMerge="1">
                  <a:tcPr>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tcPr>
                </a:tc>
              </a:tr>
              <a:tr h="361315">
                <a:tc>
                  <a:txBody>
                    <a:bodyPr/>
                    <a:p>
                      <a:pPr algn="l" fontAlgn="ctr"/>
                      <a:r>
                        <a:rPr lang="en-US" altLang="zh-CN" sz="1200" b="1" i="0">
                          <a:solidFill>
                            <a:srgbClr val="000000"/>
                          </a:solidFill>
                          <a:latin typeface="等线" panose="02010600030101010101" charset="-122"/>
                          <a:ea typeface="等线" panose="02010600030101010101" charset="-122"/>
                        </a:rPr>
                        <a:t> Rated Voltage</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solidFill>
                      <a:srgbClr val="FFFFFF"/>
                    </a:solidFill>
                  </a:tcPr>
                </a:tc>
                <a:tc>
                  <a:txBody>
                    <a:bodyPr/>
                    <a:p>
                      <a:pPr algn="l" fontAlgn="ctr"/>
                      <a:r>
                        <a:rPr lang="en-US" altLang="zh-CN" sz="1200" b="0" i="0">
                          <a:solidFill>
                            <a:srgbClr val="000000"/>
                          </a:solidFill>
                          <a:latin typeface="等线" panose="02010600030101010101" charset="-122"/>
                          <a:ea typeface="等线" panose="02010600030101010101" charset="-122"/>
                        </a:rPr>
                        <a:t>220V~50Hz</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solidFill>
                      <a:srgbClr val="FFFFFF"/>
                    </a:solidFill>
                  </a:tcPr>
                </a:tc>
                <a:tc>
                  <a:txBody>
                    <a:bodyPr/>
                    <a:p>
                      <a:pPr algn="ctr" fontAlgn="ctr"/>
                      <a:r>
                        <a:rPr lang="en-US" altLang="zh-CN" sz="1200" b="1" i="0">
                          <a:solidFill>
                            <a:srgbClr val="22C55E"/>
                          </a:solidFill>
                          <a:latin typeface="等线" panose="02010600030101010101" charset="-122"/>
                          <a:ea typeface="等线" panose="02010600030101010101" charset="-122"/>
                        </a:rPr>
                        <a:t>✓</a:t>
                      </a:r>
                      <a:endParaRPr lang="en-US" altLang="zh-CN" sz="1200" b="1" i="0">
                        <a:solidFill>
                          <a:srgbClr val="22C55E"/>
                        </a:solidFill>
                        <a:latin typeface="等线" panose="02010600030101010101" charset="-122"/>
                        <a:ea typeface="等线" panose="02010600030101010101" charset="-122"/>
                      </a:endParaRPr>
                    </a:p>
                  </a:txBody>
                  <a:tcPr marL="7937" marR="7937" marT="7937" marB="0" anchor="ctr" anchorCtr="0">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solidFill>
                      <a:srgbClr val="FFFFFF"/>
                    </a:solidFill>
                  </a:tcPr>
                </a:tc>
                <a:tc gridSpan="2">
                  <a:txBody>
                    <a:bodyPr/>
                    <a:p>
                      <a:pPr algn="ctr" fontAlgn="ctr"/>
                      <a:r>
                        <a:rPr lang="en-US" altLang="zh-CN" sz="1200">
                          <a:solidFill>
                            <a:srgbClr val="000000"/>
                          </a:solidFill>
                          <a:latin typeface="等线" panose="02010600030101010101" charset="-122"/>
                          <a:ea typeface="等线" panose="02010600030101010101" charset="-122"/>
                          <a:sym typeface="+mn-ea"/>
                        </a:rPr>
                        <a:t>2-speed adjustable</a:t>
                      </a:r>
                      <a:endParaRPr lang="en-US" altLang="zh-CN" sz="1200">
                        <a:solidFill>
                          <a:srgbClr val="000000"/>
                        </a:solidFill>
                        <a:latin typeface="等线" panose="02010600030101010101" charset="-122"/>
                        <a:ea typeface="等线" panose="02010600030101010101" charset="-122"/>
                        <a:sym typeface="+mn-ea"/>
                      </a:endParaRPr>
                    </a:p>
                  </a:txBody>
                  <a:tcPr marL="7937" marR="7937" marT="7937" marB="0" anchor="ctr" anchorCtr="0">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solidFill>
                      <a:srgbClr val="FFFFFF"/>
                    </a:solidFill>
                  </a:tcPr>
                </a:tc>
                <a:tc hMerge="1">
                  <a:tcPr>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tcPr>
                </a:tc>
              </a:tr>
              <a:tr h="359410">
                <a:tc>
                  <a:txBody>
                    <a:bodyPr/>
                    <a:p>
                      <a:pPr algn="l" fontAlgn="ctr"/>
                      <a:r>
                        <a:rPr lang="en-US" altLang="zh-CN" sz="1200" b="1" i="0">
                          <a:solidFill>
                            <a:srgbClr val="000000"/>
                          </a:solidFill>
                          <a:latin typeface="等线" panose="02010600030101010101" charset="-122"/>
                          <a:ea typeface="等线" panose="02010600030101010101" charset="-122"/>
                        </a:rPr>
                        <a:t> Rated Power</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solidFill>
                      <a:srgbClr val="FFFFFF"/>
                    </a:solidFill>
                  </a:tcPr>
                </a:tc>
                <a:tc>
                  <a:txBody>
                    <a:bodyPr/>
                    <a:p>
                      <a:pPr algn="l" fontAlgn="ctr"/>
                      <a:r>
                        <a:rPr lang="en-US" altLang="zh-CN" sz="1200" b="0" i="0">
                          <a:solidFill>
                            <a:srgbClr val="000000"/>
                          </a:solidFill>
                          <a:latin typeface="等线" panose="02010600030101010101" charset="-122"/>
                          <a:ea typeface="等线" panose="02010600030101010101" charset="-122"/>
                        </a:rPr>
                        <a:t>600W</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solidFill>
                      <a:srgbClr val="FFFFFF"/>
                    </a:solidFill>
                  </a:tcPr>
                </a:tc>
                <a:tc>
                  <a:txBody>
                    <a:bodyPr/>
                    <a:p>
                      <a:pPr algn="ctr" fontAlgn="ctr"/>
                      <a:r>
                        <a:rPr lang="en-US" altLang="zh-CN" sz="1200" b="1" i="0">
                          <a:solidFill>
                            <a:srgbClr val="22C55E"/>
                          </a:solidFill>
                          <a:latin typeface="等线" panose="02010600030101010101" charset="-122"/>
                          <a:ea typeface="等线" panose="02010600030101010101" charset="-122"/>
                        </a:rPr>
                        <a:t>✓</a:t>
                      </a:r>
                      <a:endParaRPr lang="en-US" altLang="zh-CN" sz="1200" b="1" i="0">
                        <a:solidFill>
                          <a:srgbClr val="22C55E"/>
                        </a:solidFill>
                        <a:latin typeface="等线" panose="02010600030101010101" charset="-122"/>
                        <a:ea typeface="等线" panose="02010600030101010101" charset="-122"/>
                      </a:endParaRPr>
                    </a:p>
                  </a:txBody>
                  <a:tcPr marL="7937" marR="7937" marT="7937" marB="0" anchor="ctr" anchorCtr="0">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solidFill>
                      <a:srgbClr val="FFFFFF"/>
                    </a:solidFill>
                  </a:tcPr>
                </a:tc>
                <a:tc gridSpan="2">
                  <a:txBody>
                    <a:bodyPr/>
                    <a:p>
                      <a:pPr algn="ctr" fontAlgn="ctr"/>
                      <a:r>
                        <a:rPr lang="en-US" altLang="zh-CN" sz="1200" b="0" i="0">
                          <a:solidFill>
                            <a:srgbClr val="000000"/>
                          </a:solidFill>
                          <a:latin typeface="等线" panose="02010600030101010101" charset="-122"/>
                          <a:ea typeface="等线" panose="02010600030101010101" charset="-122"/>
                        </a:rPr>
                        <a:t>Tip-over Protection</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solidFill>
                      <a:srgbClr val="FFFFFF"/>
                    </a:solidFill>
                  </a:tcPr>
                </a:tc>
                <a:tc hMerge="1">
                  <a:tcPr>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tcPr>
                </a:tc>
              </a:tr>
              <a:tr h="361315">
                <a:tc>
                  <a:txBody>
                    <a:bodyPr/>
                    <a:p>
                      <a:pPr algn="l" fontAlgn="ctr"/>
                      <a:r>
                        <a:rPr lang="en-US" altLang="zh-CN" sz="1200" b="1" i="0">
                          <a:solidFill>
                            <a:srgbClr val="000000"/>
                          </a:solidFill>
                          <a:latin typeface="等线" panose="02010600030101010101" charset="-122"/>
                          <a:ea typeface="等线" panose="02010600030101010101" charset="-122"/>
                        </a:rPr>
                        <a:t> Heating Element</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noFill/>
                  </a:tcPr>
                </a:tc>
                <a:tc>
                  <a:txBody>
                    <a:bodyPr/>
                    <a:p>
                      <a:pPr algn="l" fontAlgn="ctr"/>
                      <a:r>
                        <a:rPr lang="en-US" altLang="zh-CN" sz="1200" b="0" i="0">
                          <a:solidFill>
                            <a:srgbClr val="000000"/>
                          </a:solidFill>
                          <a:latin typeface="等线" panose="02010600030101010101" charset="-122"/>
                          <a:ea typeface="等线" panose="02010600030101010101" charset="-122"/>
                        </a:rPr>
                        <a:t>Quartz Tube</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1270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noFill/>
                  </a:tcPr>
                </a:tc>
                <a:tc>
                  <a:txBody>
                    <a:bodyPr/>
                    <a:p>
                      <a:pPr algn="l" fontAlgn="ctr"/>
                      <a:endParaRPr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noFill/>
                  </a:tcPr>
                </a:tc>
                <a:tc gridSpan="2">
                  <a:txBody>
                    <a:bodyPr/>
                    <a:p>
                      <a:pPr algn="ctr" fontAlgn="ctr"/>
                      <a:r>
                        <a:rPr lang="en-US" altLang="zh-CN" sz="1200" b="0" i="0">
                          <a:solidFill>
                            <a:srgbClr val="000000"/>
                          </a:solidFill>
                          <a:latin typeface="等线" panose="02010600030101010101" charset="-122"/>
                          <a:ea typeface="等线" panose="02010600030101010101" charset="-122"/>
                        </a:rPr>
                        <a:t>Overheat Protection</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solidFill>
                      <a:srgbClr val="FFFFFF"/>
                    </a:solidFill>
                  </a:tcPr>
                </a:tc>
                <a:tc hMerge="1">
                  <a:tcPr>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tcPr>
                </a:tc>
              </a:tr>
              <a:tr h="360680">
                <a:tc>
                  <a:txBody>
                    <a:bodyPr/>
                    <a:p>
                      <a:pPr algn="l" fontAlgn="ctr"/>
                      <a:r>
                        <a:rPr lang="en-US" altLang="zh-CN" sz="1200" b="1" i="0">
                          <a:solidFill>
                            <a:srgbClr val="000000"/>
                          </a:solidFill>
                          <a:latin typeface="等线" panose="02010600030101010101" charset="-122"/>
                          <a:ea typeface="等线" panose="02010600030101010101" charset="-122"/>
                        </a:rPr>
                        <a:t> Product Size</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solidFill>
                      <a:srgbClr val="FFFFFF"/>
                    </a:solidFill>
                  </a:tcPr>
                </a:tc>
                <a:tc>
                  <a:txBody>
                    <a:bodyPr/>
                    <a:p>
                      <a:pPr algn="l" fontAlgn="ctr"/>
                      <a:r>
                        <a:rPr lang="en-US" altLang="zh-CN" sz="1200" b="0" i="0">
                          <a:solidFill>
                            <a:srgbClr val="000000"/>
                          </a:solidFill>
                          <a:latin typeface="等线" panose="02010600030101010101" charset="-122"/>
                          <a:ea typeface="等线" panose="02010600030101010101" charset="-122"/>
                        </a:rPr>
                        <a:t>310*215*390 mm</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solidFill>
                      <a:srgbClr val="FFFFFF"/>
                    </a:solidFill>
                  </a:tcPr>
                </a:tc>
                <a:tc>
                  <a:txBody>
                    <a:bodyPr/>
                    <a:p>
                      <a:pPr algn="l" fontAlgn="b"/>
                      <a:endParaRPr sz="1200" b="0" i="0">
                        <a:solidFill>
                          <a:srgbClr val="000000"/>
                        </a:solidFill>
                        <a:latin typeface="等线" panose="02010600030101010101" charset="-122"/>
                        <a:ea typeface="等线" panose="02010600030101010101" charset="-122"/>
                      </a:endParaRPr>
                    </a:p>
                  </a:txBody>
                  <a:tcPr marL="7937" marR="7937" marT="7937" marB="0" anchor="b" anchorCtr="0">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solidFill>
                      <a:srgbClr val="FFFFFF"/>
                    </a:solidFill>
                  </a:tcPr>
                </a:tc>
                <a:tc gridSpan="2">
                  <a:txBody>
                    <a:bodyPr/>
                    <a:p>
                      <a:pPr algn="ctr" fontAlgn="ctr"/>
                      <a:r>
                        <a:rPr lang="en-US" altLang="zh-CN" sz="1200" b="0" i="0">
                          <a:solidFill>
                            <a:srgbClr val="000000"/>
                          </a:solidFill>
                          <a:latin typeface="等线" panose="02010600030101010101" charset="-122"/>
                          <a:ea typeface="等线" panose="02010600030101010101" charset="-122"/>
                        </a:rPr>
                        <a:t>Quiet operation</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solidFill>
                      <a:srgbClr val="FFFFFF"/>
                    </a:solidFill>
                  </a:tcPr>
                </a:tc>
                <a:tc hMerge="1">
                  <a:tcPr>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tcPr>
                </a:tc>
              </a:tr>
              <a:tr h="360045">
                <a:tc>
                  <a:txBody>
                    <a:bodyPr/>
                    <a:p>
                      <a:pPr algn="l" fontAlgn="ctr"/>
                      <a:r>
                        <a:rPr lang="en-US" altLang="zh-CN" sz="1200" b="1" i="0">
                          <a:solidFill>
                            <a:srgbClr val="000000"/>
                          </a:solidFill>
                          <a:latin typeface="等线" panose="02010600030101010101" charset="-122"/>
                          <a:ea typeface="等线" panose="02010600030101010101" charset="-122"/>
                        </a:rPr>
                        <a:t> Carton Size</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solidFill>
                      <a:srgbClr val="FFFFFF"/>
                    </a:solidFill>
                  </a:tcPr>
                </a:tc>
                <a:tc>
                  <a:txBody>
                    <a:bodyPr/>
                    <a:p>
                      <a:pPr algn="l" fontAlgn="ctr"/>
                      <a:r>
                        <a:rPr lang="en-US" altLang="zh-CN" sz="1200" b="0" i="0">
                          <a:solidFill>
                            <a:srgbClr val="000000"/>
                          </a:solidFill>
                          <a:latin typeface="等线" panose="02010600030101010101" charset="-122"/>
                          <a:ea typeface="等线" panose="02010600030101010101" charset="-122"/>
                        </a:rPr>
                        <a:t>250*230*405 mm</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solidFill>
                      <a:srgbClr val="FFFFFF"/>
                    </a:solidFill>
                  </a:tcPr>
                </a:tc>
                <a:tc>
                  <a:txBody>
                    <a:bodyPr/>
                    <a:p>
                      <a:pPr algn="l" fontAlgn="b"/>
                      <a:endParaRPr sz="1200" b="0" i="0">
                        <a:solidFill>
                          <a:srgbClr val="000000"/>
                        </a:solidFill>
                        <a:latin typeface="等线" panose="02010600030101010101" charset="-122"/>
                        <a:ea typeface="等线" panose="02010600030101010101" charset="-122"/>
                      </a:endParaRPr>
                    </a:p>
                  </a:txBody>
                  <a:tcPr marL="7937" marR="7937" marT="7937" marB="0" anchor="b" anchorCtr="0">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solidFill>
                      <a:srgbClr val="FFFFFF"/>
                    </a:solidFill>
                  </a:tcPr>
                </a:tc>
                <a:tc gridSpan="2">
                  <a:txBody>
                    <a:bodyPr/>
                    <a:p>
                      <a:pPr algn="ctr" fontAlgn="ctr"/>
                      <a:r>
                        <a:rPr lang="en-US" altLang="zh-CN" sz="1200" b="0" i="0">
                          <a:solidFill>
                            <a:srgbClr val="000000"/>
                          </a:solidFill>
                          <a:latin typeface="等线" panose="02010600030101010101" charset="-122"/>
                          <a:ea typeface="等线" panose="02010600030101010101" charset="-122"/>
                        </a:rPr>
                        <a:t>Reinforced Base</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solidFill>
                      <a:srgbClr val="FFFFFF"/>
                    </a:solidFill>
                  </a:tcPr>
                </a:tc>
                <a:tc hMerge="1">
                  <a:tcPr>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tcPr>
                </a:tc>
              </a:tr>
              <a:tr h="360680">
                <a:tc>
                  <a:txBody>
                    <a:bodyPr/>
                    <a:p>
                      <a:pPr algn="l" fontAlgn="ctr"/>
                      <a:r>
                        <a:rPr lang="en-US" altLang="zh-CN" sz="1200" b="1" i="0">
                          <a:solidFill>
                            <a:srgbClr val="000000"/>
                          </a:solidFill>
                          <a:latin typeface="等线" panose="02010600030101010101" charset="-122"/>
                          <a:ea typeface="等线" panose="02010600030101010101" charset="-122"/>
                        </a:rPr>
                        <a:t> Control Mode</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solidFill>
                      <a:srgbClr val="FFFFFF"/>
                    </a:solidFill>
                  </a:tcPr>
                </a:tc>
                <a:tc>
                  <a:txBody>
                    <a:bodyPr/>
                    <a:p>
                      <a:pPr algn="l" fontAlgn="ctr"/>
                      <a:r>
                        <a:rPr lang="en-US" altLang="zh-CN" sz="1200">
                          <a:solidFill>
                            <a:srgbClr val="000000"/>
                          </a:solidFill>
                          <a:latin typeface="等线" panose="02010600030101010101" charset="-122"/>
                          <a:ea typeface="等线" panose="02010600030101010101" charset="-122"/>
                          <a:sym typeface="+mn-ea"/>
                        </a:rPr>
                        <a:t>Rotary Knob Control</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solidFill>
                      <a:srgbClr val="FFFFFF"/>
                    </a:solidFill>
                  </a:tcPr>
                </a:tc>
                <a:tc>
                  <a:txBody>
                    <a:bodyPr/>
                    <a:p>
                      <a:pPr algn="ctr" fontAlgn="ctr"/>
                      <a:r>
                        <a:rPr lang="en-US" altLang="zh-CN" sz="1200" b="1" i="0">
                          <a:solidFill>
                            <a:srgbClr val="22C55E"/>
                          </a:solidFill>
                          <a:latin typeface="等线" panose="02010600030101010101" charset="-122"/>
                          <a:ea typeface="等线" panose="02010600030101010101" charset="-122"/>
                        </a:rPr>
                        <a:t>✓</a:t>
                      </a:r>
                      <a:endParaRPr lang="en-US" altLang="zh-CN" sz="1200" b="1" i="0">
                        <a:solidFill>
                          <a:srgbClr val="22C55E"/>
                        </a:solidFill>
                        <a:latin typeface="等线" panose="02010600030101010101" charset="-122"/>
                        <a:ea typeface="等线" panose="02010600030101010101" charset="-122"/>
                      </a:endParaRPr>
                    </a:p>
                  </a:txBody>
                  <a:tcPr marL="7937" marR="7937" marT="7937" marB="0" anchor="ctr" anchorCtr="0">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solidFill>
                      <a:srgbClr val="FFFFFF"/>
                    </a:solidFill>
                  </a:tcPr>
                </a:tc>
                <a:tc gridSpan="2">
                  <a:txBody>
                    <a:bodyPr/>
                    <a:p>
                      <a:pPr algn="ctr" fontAlgn="ctr"/>
                      <a:r>
                        <a:rPr lang="en-US" altLang="zh-CN" sz="1200" b="0" i="0">
                          <a:solidFill>
                            <a:srgbClr val="000000"/>
                          </a:solidFill>
                          <a:latin typeface="等线" panose="02010600030101010101" charset="-122"/>
                          <a:ea typeface="等线" panose="02010600030101010101" charset="-122"/>
                        </a:rPr>
                        <a:t>Rapid Heat-up</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solidFill>
                      <a:srgbClr val="FFFFFF"/>
                    </a:solidFill>
                  </a:tcPr>
                </a:tc>
                <a:tc hMerge="1">
                  <a:tcPr>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tcPr>
                </a:tc>
              </a:tr>
              <a:tr h="361315">
                <a:tc>
                  <a:txBody>
                    <a:bodyPr/>
                    <a:p>
                      <a:pPr algn="l" fontAlgn="ctr"/>
                      <a:r>
                        <a:rPr lang="en-US" altLang="zh-CN" sz="1200" b="1" i="0">
                          <a:solidFill>
                            <a:srgbClr val="000000"/>
                          </a:solidFill>
                          <a:latin typeface="等线" panose="02010600030101010101" charset="-122"/>
                          <a:ea typeface="等线" panose="02010600030101010101" charset="-122"/>
                        </a:rPr>
                        <a:t> Packing Qty.</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solidFill>
                      <a:srgbClr val="FFFFFF"/>
                    </a:solidFill>
                  </a:tcPr>
                </a:tc>
                <a:tc>
                  <a:txBody>
                    <a:bodyPr/>
                    <a:p>
                      <a:pPr algn="l" fontAlgn="ctr"/>
                      <a:r>
                        <a:rPr lang="en-US" altLang="zh-CN" sz="1200" b="0" i="0">
                          <a:solidFill>
                            <a:srgbClr val="000000"/>
                          </a:solidFill>
                          <a:latin typeface="等线" panose="02010600030101010101" charset="-122"/>
                          <a:ea typeface="等线" panose="02010600030101010101" charset="-122"/>
                        </a:rPr>
                        <a:t>1 pcs/ctn</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solidFill>
                      <a:srgbClr val="FFFFFF"/>
                    </a:solidFill>
                  </a:tcPr>
                </a:tc>
                <a:tc>
                  <a:txBody>
                    <a:bodyPr/>
                    <a:p>
                      <a:pPr algn="ctr" fontAlgn="ctr"/>
                      <a:r>
                        <a:rPr lang="en-US" altLang="zh-CN" sz="1200" b="1" i="0">
                          <a:solidFill>
                            <a:srgbClr val="22C55E"/>
                          </a:solidFill>
                          <a:latin typeface="等线" panose="02010600030101010101" charset="-122"/>
                          <a:ea typeface="等线" panose="02010600030101010101" charset="-122"/>
                        </a:rPr>
                        <a:t>✓</a:t>
                      </a:r>
                      <a:endParaRPr lang="en-US" altLang="zh-CN" sz="1200" b="1" i="0">
                        <a:solidFill>
                          <a:srgbClr val="22C55E"/>
                        </a:solidFill>
                        <a:latin typeface="等线" panose="02010600030101010101" charset="-122"/>
                        <a:ea typeface="等线" panose="02010600030101010101" charset="-122"/>
                      </a:endParaRPr>
                    </a:p>
                  </a:txBody>
                  <a:tcPr marL="7937" marR="7937" marT="7937" marB="0" anchor="ctr" anchorCtr="0">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solidFill>
                      <a:srgbClr val="FFFFFF"/>
                    </a:solidFill>
                  </a:tcPr>
                </a:tc>
                <a:tc gridSpan="2">
                  <a:txBody>
                    <a:bodyPr/>
                    <a:p>
                      <a:pPr algn="ctr" fontAlgn="ctr"/>
                      <a:r>
                        <a:rPr lang="en-US" altLang="zh-CN" sz="1200" b="0" i="0">
                          <a:solidFill>
                            <a:srgbClr val="000000"/>
                          </a:solidFill>
                          <a:latin typeface="等线" panose="02010600030101010101" charset="-122"/>
                          <a:ea typeface="等线" panose="02010600030101010101" charset="-122"/>
                        </a:rPr>
                        <a:t>Customizable colors</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solidFill>
                      <a:srgbClr val="FFFFFF"/>
                    </a:solidFill>
                  </a:tcPr>
                </a:tc>
                <a:tc hMerge="1">
                  <a:tcPr>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tcPr>
                </a:tc>
              </a:tr>
              <a:tr h="359410">
                <a:tc>
                  <a:txBody>
                    <a:bodyPr/>
                    <a:p>
                      <a:pPr algn="l" fontAlgn="ctr"/>
                      <a:r>
                        <a:rPr lang="en-US" altLang="zh-CN" sz="1200" b="1" i="0">
                          <a:solidFill>
                            <a:srgbClr val="000000"/>
                          </a:solidFill>
                          <a:latin typeface="等线" panose="02010600030101010101" charset="-122"/>
                          <a:ea typeface="等线" panose="02010600030101010101" charset="-122"/>
                        </a:rPr>
                        <a:t> FR Material</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solidFill>
                      <a:srgbClr val="FFFFFF"/>
                    </a:solidFill>
                  </a:tcPr>
                </a:tc>
                <a:tc>
                  <a:txBody>
                    <a:bodyPr/>
                    <a:p>
                      <a:pPr algn="l" fontAlgn="ctr"/>
                      <a:r>
                        <a:rPr lang="en-US" altLang="zh-CN" sz="1200" b="0" i="0">
                          <a:solidFill>
                            <a:srgbClr val="000000"/>
                          </a:solidFill>
                          <a:latin typeface="等线" panose="02010600030101010101" charset="-122"/>
                          <a:ea typeface="等线" panose="02010600030101010101" charset="-122"/>
                        </a:rPr>
                        <a:t>Support </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solidFill>
                      <a:srgbClr val="FFFFFF"/>
                    </a:solidFill>
                  </a:tcPr>
                </a:tc>
                <a:tc>
                  <a:txBody>
                    <a:bodyPr/>
                    <a:p>
                      <a:pPr algn="l" fontAlgn="b"/>
                      <a:endParaRPr sz="1200" b="0" i="0">
                        <a:solidFill>
                          <a:srgbClr val="000000"/>
                        </a:solidFill>
                        <a:latin typeface="等线" panose="02010600030101010101" charset="-122"/>
                        <a:ea typeface="等线" panose="02010600030101010101" charset="-122"/>
                      </a:endParaRPr>
                    </a:p>
                  </a:txBody>
                  <a:tcPr marL="7937" marR="7937" marT="7937" marB="0" anchor="b" anchorCtr="0">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solidFill>
                      <a:srgbClr val="FFFFFF"/>
                    </a:solidFill>
                  </a:tcPr>
                </a:tc>
                <a:tc gridSpan="2">
                  <a:txBody>
                    <a:bodyPr/>
                    <a:p>
                      <a:pPr algn="ctr" fontAlgn="ctr"/>
                      <a:r>
                        <a:rPr lang="en-US" altLang="zh-CN" sz="1200" b="0" i="0">
                          <a:solidFill>
                            <a:srgbClr val="000000"/>
                          </a:solidFill>
                          <a:latin typeface="等线" panose="02010600030101010101" charset="-122"/>
                          <a:ea typeface="等线" panose="02010600030101010101" charset="-122"/>
                        </a:rPr>
                        <a:t>OEM &amp; ODM supported</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solidFill>
                      <a:srgbClr val="FFFFFF"/>
                    </a:solidFill>
                  </a:tcPr>
                </a:tc>
                <a:tc hMerge="1">
                  <a:tcPr>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tcPr>
                </a:tc>
              </a:tr>
              <a:tr h="361315">
                <a:tc>
                  <a:txBody>
                    <a:bodyPr/>
                    <a:p>
                      <a:pPr algn="l" fontAlgn="ctr"/>
                      <a:r>
                        <a:rPr lang="en-US" altLang="zh-CN" sz="1200" b="1" i="0">
                          <a:solidFill>
                            <a:srgbClr val="000000"/>
                          </a:solidFill>
                          <a:latin typeface="等线" panose="02010600030101010101" charset="-122"/>
                          <a:ea typeface="等线" panose="02010600030101010101" charset="-122"/>
                        </a:rPr>
                        <a:t> Body Material</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solidFill>
                      <a:srgbClr val="FFFFFF"/>
                    </a:solidFill>
                  </a:tcPr>
                </a:tc>
                <a:tc>
                  <a:txBody>
                    <a:bodyPr/>
                    <a:p>
                      <a:pPr algn="l" fontAlgn="ctr"/>
                      <a:r>
                        <a:rPr lang="en-US" altLang="zh-CN" sz="1200" b="0" i="0">
                          <a:solidFill>
                            <a:srgbClr val="000000"/>
                          </a:solidFill>
                          <a:latin typeface="等线" panose="02010600030101010101" charset="-122"/>
                          <a:ea typeface="等线" panose="02010600030101010101" charset="-122"/>
                        </a:rPr>
                        <a:t>Metal &amp; Polypropylene (PP)</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solidFill>
                      <a:srgbClr val="FFFFFF"/>
                    </a:solidFill>
                  </a:tcPr>
                </a:tc>
                <a:tc>
                  <a:txBody>
                    <a:bodyPr/>
                    <a:p>
                      <a:pPr algn="ctr" fontAlgn="ctr"/>
                      <a:r>
                        <a:rPr lang="en-US" altLang="zh-CN" sz="1200" b="1" i="0">
                          <a:solidFill>
                            <a:srgbClr val="22C55E"/>
                          </a:solidFill>
                          <a:latin typeface="等线" panose="02010600030101010101" charset="-122"/>
                          <a:ea typeface="等线" panose="02010600030101010101" charset="-122"/>
                        </a:rPr>
                        <a:t>✓</a:t>
                      </a:r>
                      <a:endParaRPr lang="en-US" altLang="zh-CN" sz="1200" b="1" i="0">
                        <a:solidFill>
                          <a:srgbClr val="22C55E"/>
                        </a:solidFill>
                        <a:latin typeface="等线" panose="02010600030101010101" charset="-122"/>
                        <a:ea typeface="等线" panose="02010600030101010101" charset="-122"/>
                      </a:endParaRPr>
                    </a:p>
                  </a:txBody>
                  <a:tcPr marL="7937" marR="7937" marT="7937" marB="0" anchor="ctr" anchorCtr="0">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solidFill>
                      <a:srgbClr val="FFFFFF"/>
                    </a:solidFill>
                  </a:tcPr>
                </a:tc>
                <a:tc gridSpan="2">
                  <a:txBody>
                    <a:bodyPr/>
                    <a:p>
                      <a:pPr algn="ctr" fontAlgn="ctr"/>
                      <a:r>
                        <a:rPr lang="en-US" altLang="zh-CN" sz="1200" b="0" i="0">
                          <a:solidFill>
                            <a:srgbClr val="000000"/>
                          </a:solidFill>
                          <a:latin typeface="等线" panose="02010600030101010101" charset="-122"/>
                          <a:ea typeface="等线" panose="02010600030101010101" charset="-122"/>
                        </a:rPr>
                        <a:t>Carton color is customizable</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solidFill>
                      <a:srgbClr val="FFFFFF"/>
                    </a:solidFill>
                  </a:tcPr>
                </a:tc>
                <a:tc hMerge="1">
                  <a:tcPr>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tcPr>
                </a:tc>
              </a:tr>
              <a:tr h="549910">
                <a:tc>
                  <a:txBody>
                    <a:bodyPr/>
                    <a:p>
                      <a:pPr algn="ctr" fontAlgn="ctr"/>
                      <a:r>
                        <a:rPr lang="en-US" altLang="zh-CN" sz="1100" b="1" i="0">
                          <a:solidFill>
                            <a:srgbClr val="FFFFFF"/>
                          </a:solidFill>
                          <a:latin typeface="等线" panose="02010600030101010101" charset="-122"/>
                          <a:ea typeface="等线" panose="02010600030101010101" charset="-122"/>
                        </a:rPr>
                        <a:t>Packing Data</a:t>
                      </a:r>
                      <a:endParaRPr lang="en-US" altLang="zh-CN" sz="1100" b="1" i="0">
                        <a:solidFill>
                          <a:srgbClr val="FFFFFF"/>
                        </a:solidFill>
                        <a:latin typeface="等线" panose="02010600030101010101" charset="-122"/>
                        <a:ea typeface="等线" panose="02010600030101010101" charset="-122"/>
                      </a:endParaRPr>
                    </a:p>
                  </a:txBody>
                  <a:tcPr marL="7937" marR="7937" marT="7937" marB="0" anchor="ctr" anchorCtr="0">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solidFill>
                      <a:srgbClr val="1A365D"/>
                    </a:solidFill>
                  </a:tcPr>
                </a:tc>
                <a:tc>
                  <a:txBody>
                    <a:bodyPr/>
                    <a:p>
                      <a:pPr algn="l" fontAlgn="b"/>
                      <a:endParaRPr sz="1000" b="0" i="0">
                        <a:solidFill>
                          <a:srgbClr val="000000"/>
                        </a:solidFill>
                        <a:latin typeface="等线" panose="02010600030101010101" charset="-122"/>
                        <a:ea typeface="等线" panose="02010600030101010101" charset="-122"/>
                      </a:endParaRPr>
                    </a:p>
                  </a:txBody>
                  <a:tcPr marL="7937" marR="7937" marT="7937" marB="0" anchor="b" anchorCtr="0">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solidFill>
                      <a:srgbClr val="1A365D"/>
                    </a:solidFill>
                  </a:tcPr>
                </a:tc>
                <a:tc gridSpan="3">
                  <a:txBody>
                    <a:bodyPr/>
                    <a:p>
                      <a:pPr algn="ctr" fontAlgn="ctr"/>
                      <a:r>
                        <a:rPr lang="en-US" altLang="zh-CN" sz="1100" b="1" i="0">
                          <a:solidFill>
                            <a:srgbClr val="FFFFFF"/>
                          </a:solidFill>
                          <a:latin typeface="等线" panose="02010600030101010101" charset="-122"/>
                          <a:ea typeface="等线" panose="02010600030101010101" charset="-122"/>
                        </a:rPr>
                        <a:t>Packing Quantity</a:t>
                      </a:r>
                      <a:r>
                        <a:rPr lang="zh-CN" altLang="en-US" sz="1100" b="1" i="0">
                          <a:solidFill>
                            <a:srgbClr val="FFFFFF"/>
                          </a:solidFill>
                          <a:latin typeface="等线" panose="02010600030101010101" charset="-122"/>
                          <a:ea typeface="等线" panose="02010600030101010101" charset="-122"/>
                        </a:rPr>
                        <a:t>（</a:t>
                      </a:r>
                      <a:r>
                        <a:rPr lang="en-US" altLang="zh-CN" sz="1100" b="1" i="0">
                          <a:solidFill>
                            <a:srgbClr val="FFFFFF"/>
                          </a:solidFill>
                          <a:latin typeface="等线" panose="02010600030101010101" charset="-122"/>
                          <a:ea typeface="等线" panose="02010600030101010101" charset="-122"/>
                        </a:rPr>
                        <a:t>pcs </a:t>
                      </a:r>
                      <a:r>
                        <a:rPr lang="zh-CN" altLang="en-US" sz="1100" b="1" i="0">
                          <a:solidFill>
                            <a:srgbClr val="FFFFFF"/>
                          </a:solidFill>
                          <a:latin typeface="等线" panose="02010600030101010101" charset="-122"/>
                          <a:ea typeface="等线" panose="02010600030101010101" charset="-122"/>
                        </a:rPr>
                        <a:t>）</a:t>
                      </a:r>
                      <a:endParaRPr lang="zh-CN" altLang="en-US" sz="1100" b="1" i="0">
                        <a:solidFill>
                          <a:srgbClr val="FFFFFF"/>
                        </a:solidFill>
                        <a:latin typeface="等线" panose="02010600030101010101" charset="-122"/>
                        <a:ea typeface="等线" panose="02010600030101010101" charset="-122"/>
                      </a:endParaRPr>
                    </a:p>
                  </a:txBody>
                  <a:tcPr marL="7937" marR="7937" marT="7937" marB="0" anchor="ctr" anchorCtr="0">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solidFill>
                      <a:srgbClr val="1A365D"/>
                    </a:solidFill>
                  </a:tcPr>
                </a:tc>
                <a:tc hMerge="1">
                  <a:tcP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tcPr>
                </a:tc>
                <a:tc hMerge="1">
                  <a:tcPr>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tcPr>
                </a:tc>
              </a:tr>
              <a:tr h="538480">
                <a:tc>
                  <a:txBody>
                    <a:bodyPr/>
                    <a:p>
                      <a:pPr algn="ctr" fontAlgn="ctr"/>
                      <a:r>
                        <a:rPr lang="en-US" altLang="zh-CN" sz="1200" b="1" i="0">
                          <a:solidFill>
                            <a:srgbClr val="000000"/>
                          </a:solidFill>
                          <a:latin typeface="等线" panose="02010600030101010101" charset="-122"/>
                          <a:ea typeface="等线" panose="02010600030101010101" charset="-122"/>
                        </a:rPr>
                        <a:t>Specifications</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solidFill>
                      <a:srgbClr val="FFFFFF"/>
                    </a:solidFill>
                  </a:tcPr>
                </a:tc>
                <a:tc>
                  <a:txBody>
                    <a:bodyPr/>
                    <a:p>
                      <a:pPr algn="ctr" fontAlgn="ctr"/>
                      <a:r>
                        <a:rPr lang="en-US" altLang="zh-CN" sz="1200" b="1" i="0">
                          <a:solidFill>
                            <a:srgbClr val="000000"/>
                          </a:solidFill>
                          <a:latin typeface="等线" panose="02010600030101010101" charset="-122"/>
                          <a:ea typeface="等线" panose="02010600030101010101" charset="-122"/>
                        </a:rPr>
                        <a:t>G.W /N.W(KG)</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solidFill>
                      <a:srgbClr val="FFFFFF"/>
                    </a:solidFill>
                  </a:tcPr>
                </a:tc>
                <a:tc>
                  <a:txBody>
                    <a:bodyPr/>
                    <a:p>
                      <a:pPr algn="ctr" fontAlgn="ctr"/>
                      <a:r>
                        <a:rPr lang="en-US" altLang="zh-CN" sz="1200" b="1" i="0">
                          <a:solidFill>
                            <a:srgbClr val="000000"/>
                          </a:solidFill>
                          <a:latin typeface="等线" panose="02010600030101010101" charset="-122"/>
                          <a:ea typeface="等线" panose="02010600030101010101" charset="-122"/>
                        </a:rPr>
                        <a:t>20GP</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solidFill>
                      <a:srgbClr val="FFFFFF"/>
                    </a:solidFill>
                  </a:tcPr>
                </a:tc>
                <a:tc>
                  <a:txBody>
                    <a:bodyPr/>
                    <a:p>
                      <a:pPr algn="ctr" fontAlgn="ctr"/>
                      <a:r>
                        <a:rPr lang="en-US" altLang="zh-CN" sz="1200" b="1" i="0">
                          <a:solidFill>
                            <a:srgbClr val="000000"/>
                          </a:solidFill>
                          <a:latin typeface="等线" panose="02010600030101010101" charset="-122"/>
                          <a:ea typeface="等线" panose="02010600030101010101" charset="-122"/>
                        </a:rPr>
                        <a:t>40GP</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solidFill>
                      <a:srgbClr val="FFFFFF"/>
                    </a:solidFill>
                  </a:tcPr>
                </a:tc>
                <a:tc>
                  <a:txBody>
                    <a:bodyPr/>
                    <a:p>
                      <a:pPr algn="ctr" fontAlgn="ctr"/>
                      <a:r>
                        <a:rPr lang="en-US" altLang="zh-CN" sz="1200" b="1" i="0">
                          <a:solidFill>
                            <a:srgbClr val="000000"/>
                          </a:solidFill>
                          <a:latin typeface="等线" panose="02010600030101010101" charset="-122"/>
                          <a:ea typeface="等线" panose="02010600030101010101" charset="-122"/>
                        </a:rPr>
                        <a:t>40HQ</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solidFill>
                      <a:srgbClr val="FFFFFF"/>
                    </a:solidFill>
                  </a:tcPr>
                </a:tc>
              </a:tr>
              <a:tr h="539115">
                <a:tc>
                  <a:txBody>
                    <a:bodyPr/>
                    <a:p>
                      <a:pPr algn="ctr" fontAlgn="ctr"/>
                      <a:r>
                        <a:rPr lang="en-US" altLang="zh-CN" sz="1100" b="0" i="0">
                          <a:solidFill>
                            <a:srgbClr val="000000"/>
                          </a:solidFill>
                          <a:latin typeface="等线" panose="02010600030101010101" charset="-122"/>
                          <a:ea typeface="等线" panose="02010600030101010101" charset="-122"/>
                        </a:rPr>
                        <a:t>FGW-620S</a:t>
                      </a:r>
                      <a:endParaRPr lang="en-US" altLang="zh-CN" sz="11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r>
                        <a:rPr lang="en-US" altLang="zh-CN" sz="1100" b="0" i="0">
                          <a:solidFill>
                            <a:srgbClr val="000000"/>
                          </a:solidFill>
                          <a:latin typeface="等线" panose="02010600030101010101" charset="-122"/>
                          <a:ea typeface="等线" panose="02010600030101010101" charset="-122"/>
                        </a:rPr>
                        <a:t>1.5/0.9</a:t>
                      </a:r>
                      <a:endParaRPr lang="en-US" altLang="zh-CN" sz="11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r>
                        <a:rPr lang="en-US" altLang="zh-CN" sz="1100" b="0" i="0">
                          <a:solidFill>
                            <a:srgbClr val="000000"/>
                          </a:solidFill>
                          <a:latin typeface="宋体" panose="02010600030101010101" pitchFamily="2" charset="-122"/>
                          <a:ea typeface="宋体" panose="02010600030101010101" pitchFamily="2" charset="-122"/>
                        </a:rPr>
                        <a:t>962</a:t>
                      </a:r>
                      <a:r>
                        <a:rPr lang="en-US" altLang="zh-CN" sz="1100" b="0" i="0">
                          <a:solidFill>
                            <a:srgbClr val="000000"/>
                          </a:solidFill>
                          <a:latin typeface="宋体" panose="02010600030101010101" pitchFamily="2" charset="-122"/>
                          <a:ea typeface="宋体" panose="02010600030101010101" pitchFamily="2" charset="-122"/>
                        </a:rPr>
                        <a:t> </a:t>
                      </a:r>
                      <a:endParaRPr lang="en-US" altLang="zh-CN" sz="1100" b="0" i="0">
                        <a:solidFill>
                          <a:srgbClr val="000000"/>
                        </a:solidFill>
                        <a:latin typeface="宋体" panose="02010600030101010101" pitchFamily="2" charset="-122"/>
                        <a:ea typeface="宋体" panose="02010600030101010101" pitchFamily="2"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noFill/>
                  </a:tcPr>
                </a:tc>
                <a:tc>
                  <a:txBody>
                    <a:bodyPr/>
                    <a:p>
                      <a:pPr algn="ctr" fontAlgn="ctr"/>
                      <a:r>
                        <a:rPr lang="en-US" altLang="zh-CN" sz="1100" b="0" i="0">
                          <a:solidFill>
                            <a:srgbClr val="000000"/>
                          </a:solidFill>
                          <a:latin typeface="宋体" panose="02010600030101010101" pitchFamily="2" charset="-122"/>
                          <a:ea typeface="宋体" panose="02010600030101010101" pitchFamily="2" charset="-122"/>
                        </a:rPr>
                        <a:t>2116</a:t>
                      </a:r>
                      <a:r>
                        <a:rPr lang="en-US" altLang="zh-CN" sz="1100" b="0" i="0">
                          <a:solidFill>
                            <a:srgbClr val="000000"/>
                          </a:solidFill>
                          <a:latin typeface="宋体" panose="02010600030101010101" pitchFamily="2" charset="-122"/>
                          <a:ea typeface="宋体" panose="02010600030101010101" pitchFamily="2" charset="-122"/>
                        </a:rPr>
                        <a:t> </a:t>
                      </a:r>
                      <a:endParaRPr lang="en-US" altLang="zh-CN" sz="1100" b="0" i="0">
                        <a:solidFill>
                          <a:srgbClr val="000000"/>
                        </a:solidFill>
                        <a:latin typeface="宋体" panose="02010600030101010101" pitchFamily="2" charset="-122"/>
                        <a:ea typeface="宋体" panose="02010600030101010101" pitchFamily="2"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noFill/>
                  </a:tcPr>
                </a:tc>
                <a:tc>
                  <a:txBody>
                    <a:bodyPr/>
                    <a:p>
                      <a:pPr algn="ctr" fontAlgn="ctr"/>
                      <a:r>
                        <a:rPr lang="en-US" altLang="zh-CN" sz="1100" b="0" i="0">
                          <a:solidFill>
                            <a:srgbClr val="000000"/>
                          </a:solidFill>
                          <a:latin typeface="宋体" panose="02010600030101010101" pitchFamily="2" charset="-122"/>
                          <a:ea typeface="宋体" panose="02010600030101010101" pitchFamily="2" charset="-122"/>
                        </a:rPr>
                        <a:t>2616</a:t>
                      </a:r>
                      <a:r>
                        <a:rPr lang="en-US" altLang="zh-CN" sz="1100" b="0" i="0">
                          <a:solidFill>
                            <a:srgbClr val="000000"/>
                          </a:solidFill>
                          <a:latin typeface="宋体" panose="02010600030101010101" pitchFamily="2" charset="-122"/>
                          <a:ea typeface="宋体" panose="02010600030101010101" pitchFamily="2" charset="-122"/>
                        </a:rPr>
                        <a:t> </a:t>
                      </a:r>
                      <a:endParaRPr lang="en-US" altLang="zh-CN" sz="1100" b="0" i="0">
                        <a:solidFill>
                          <a:srgbClr val="000000"/>
                        </a:solidFill>
                        <a:latin typeface="宋体" panose="02010600030101010101" pitchFamily="2" charset="-122"/>
                        <a:ea typeface="宋体" panose="02010600030101010101" pitchFamily="2"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noFill/>
                  </a:tcPr>
                </a:tc>
              </a:tr>
            </a:tbl>
          </a:graphicData>
        </a:graphic>
      </p:graphicFrame>
      <p:pic>
        <p:nvPicPr>
          <p:cNvPr id="4" name="图片 3"/>
          <p:cNvPicPr>
            <a:picLocks noChangeAspect="1"/>
          </p:cNvPicPr>
          <p:nvPr/>
        </p:nvPicPr>
        <p:blipFill>
          <a:blip r:embed="rId1"/>
          <a:stretch>
            <a:fillRect/>
          </a:stretch>
        </p:blipFill>
        <p:spPr>
          <a:xfrm>
            <a:off x="7588250" y="925195"/>
            <a:ext cx="4191635" cy="4191635"/>
          </a:xfrm>
          <a:prstGeom prst="rect">
            <a:avLst/>
          </a:prstGeom>
        </p:spPr>
      </p:pic>
    </p:spTree>
    <p:custDataLst>
      <p:tags r:id="rId2"/>
    </p:custData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表格 5"/>
          <p:cNvGraphicFramePr/>
          <p:nvPr/>
        </p:nvGraphicFramePr>
        <p:xfrm>
          <a:off x="-41275" y="0"/>
          <a:ext cx="7393305" cy="6322060"/>
        </p:xfrm>
        <a:graphic>
          <a:graphicData uri="http://schemas.openxmlformats.org/drawingml/2006/table">
            <a:tbl>
              <a:tblPr/>
              <a:tblGrid>
                <a:gridCol w="1573530"/>
                <a:gridCol w="2007870"/>
                <a:gridCol w="1183005"/>
                <a:gridCol w="650875"/>
                <a:gridCol w="1978025"/>
              </a:tblGrid>
              <a:tr h="1055370">
                <a:tc gridSpan="5">
                  <a:txBody>
                    <a:bodyPr/>
                    <a:p>
                      <a:pPr algn="ctr" fontAlgn="ctr"/>
                      <a:r>
                        <a:rPr lang="en-US" altLang="zh-CN" sz="1700" b="1" i="0">
                          <a:solidFill>
                            <a:srgbClr val="000000"/>
                          </a:solidFill>
                          <a:latin typeface="等线" panose="02010600030101010101" charset="-122"/>
                          <a:ea typeface="等线" panose="02010600030101010101" charset="-122"/>
                        </a:rPr>
                        <a:t>Specifications</a:t>
                      </a:r>
                      <a:r>
                        <a:rPr lang="zh-CN" altLang="en-US" sz="1700" b="1" i="0">
                          <a:solidFill>
                            <a:srgbClr val="000000"/>
                          </a:solidFill>
                          <a:latin typeface="等线" panose="02010600030101010101" charset="-122"/>
                          <a:ea typeface="等线" panose="02010600030101010101" charset="-122"/>
                        </a:rPr>
                        <a:t>：</a:t>
                      </a:r>
                      <a:r>
                        <a:rPr lang="en-US" altLang="zh-CN" sz="1700" b="1" i="0">
                          <a:solidFill>
                            <a:srgbClr val="000000"/>
                          </a:solidFill>
                          <a:latin typeface="等线" panose="02010600030101010101" charset="-122"/>
                          <a:ea typeface="等线" panose="02010600030101010101" charset="-122"/>
                        </a:rPr>
                        <a:t> FGW-820S2</a:t>
                      </a:r>
                      <a:r>
                        <a:rPr lang="zh-CN" altLang="en-US" sz="1700" b="1" i="0">
                          <a:solidFill>
                            <a:srgbClr val="000000"/>
                          </a:solidFill>
                          <a:latin typeface="等线" panose="02010600030101010101" charset="-122"/>
                          <a:ea typeface="等线" panose="02010600030101010101" charset="-122"/>
                        </a:rPr>
                        <a:t>（</a:t>
                      </a:r>
                      <a:r>
                        <a:rPr lang="en-US" altLang="zh-CN" sz="1700" b="1" i="0">
                          <a:solidFill>
                            <a:srgbClr val="000000"/>
                          </a:solidFill>
                          <a:latin typeface="等线" panose="02010600030101010101" charset="-122"/>
                          <a:ea typeface="等线" panose="02010600030101010101" charset="-122"/>
                        </a:rPr>
                        <a:t>Customizable</a:t>
                      </a:r>
                      <a:r>
                        <a:rPr lang="zh-CN" altLang="en-US" sz="1700" b="1" i="0">
                          <a:solidFill>
                            <a:srgbClr val="000000"/>
                          </a:solidFill>
                          <a:latin typeface="等线" panose="02010600030101010101" charset="-122"/>
                          <a:ea typeface="等线" panose="02010600030101010101" charset="-122"/>
                        </a:rPr>
                        <a:t>）</a:t>
                      </a:r>
                      <a:endParaRPr lang="zh-CN" altLang="en-US" sz="1700" b="1" i="0">
                        <a:solidFill>
                          <a:srgbClr val="000000"/>
                        </a:solidFill>
                        <a:latin typeface="等线" panose="02010600030101010101" charset="-122"/>
                        <a:ea typeface="等线" panose="02010600030101010101" charset="-122"/>
                      </a:endParaRPr>
                    </a:p>
                  </a:txBody>
                  <a:tcPr marL="7937" marR="7937" marT="7937" marB="0" anchor="ctr" anchorCtr="0">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solidFill>
                      <a:srgbClr val="FFFFFF"/>
                    </a:solidFill>
                  </a:tcPr>
                </a:tc>
                <a:tc hMerge="1">
                  <a:tcP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tcPr>
                </a:tc>
                <a:tc hMerge="1">
                  <a:tcP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tcPr>
                </a:tc>
                <a:tc hMerge="1">
                  <a:tcP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tcPr>
                </a:tc>
                <a:tc hMerge="1">
                  <a:tcPr>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tcPr>
                </a:tc>
              </a:tr>
              <a:tr h="403860">
                <a:tc gridSpan="2">
                  <a:txBody>
                    <a:bodyPr/>
                    <a:p>
                      <a:pPr algn="ctr" fontAlgn="ctr"/>
                      <a:r>
                        <a:rPr lang="en-US" altLang="zh-CN" sz="1100" b="1" i="0">
                          <a:solidFill>
                            <a:srgbClr val="FFFFFF"/>
                          </a:solidFill>
                          <a:latin typeface="等线" panose="02010600030101010101" charset="-122"/>
                          <a:ea typeface="等线" panose="02010600030101010101" charset="-122"/>
                        </a:rPr>
                        <a:t>Product Specifications</a:t>
                      </a:r>
                      <a:endParaRPr lang="en-US" altLang="zh-CN" sz="1100" b="1" i="0">
                        <a:solidFill>
                          <a:srgbClr val="FFFFFF"/>
                        </a:solidFill>
                        <a:latin typeface="等线" panose="02010600030101010101" charset="-122"/>
                        <a:ea typeface="等线" panose="02010600030101010101" charset="-122"/>
                      </a:endParaRPr>
                    </a:p>
                  </a:txBody>
                  <a:tcPr marL="7937" marR="7937" marT="7937" marB="0" anchor="ctr" anchorCtr="0">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solidFill>
                      <a:srgbClr val="1A365D"/>
                    </a:solidFill>
                  </a:tcPr>
                </a:tc>
                <a:tc hMerge="1">
                  <a:tcPr>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tcPr>
                </a:tc>
                <a:tc>
                  <a:txBody>
                    <a:bodyPr/>
                    <a:p>
                      <a:pPr algn="l" fontAlgn="ctr"/>
                      <a:r>
                        <a:rPr lang="en-US" altLang="zh-CN" sz="1100" b="1" i="0">
                          <a:solidFill>
                            <a:srgbClr val="FFFFFF"/>
                          </a:solidFill>
                          <a:latin typeface="等线" panose="02010600030101010101" charset="-122"/>
                          <a:ea typeface="等线" panose="02010600030101010101" charset="-122"/>
                        </a:rPr>
                        <a:t>Customizable</a:t>
                      </a:r>
                      <a:endParaRPr lang="en-US" altLang="zh-CN" sz="1100" b="1" i="0">
                        <a:solidFill>
                          <a:srgbClr val="FFFFFF"/>
                        </a:solidFill>
                        <a:latin typeface="等线" panose="02010600030101010101" charset="-122"/>
                        <a:ea typeface="等线" panose="02010600030101010101" charset="-122"/>
                      </a:endParaRPr>
                    </a:p>
                  </a:txBody>
                  <a:tcPr marL="7937" marR="7937" marT="7937" marB="0" anchor="ctr" anchorCtr="0">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solidFill>
                      <a:srgbClr val="1A365D"/>
                    </a:solidFill>
                  </a:tcPr>
                </a:tc>
                <a:tc gridSpan="2">
                  <a:txBody>
                    <a:bodyPr/>
                    <a:p>
                      <a:pPr algn="ctr" fontAlgn="ctr"/>
                      <a:r>
                        <a:rPr lang="en-US" altLang="zh-CN" sz="1100" b="1" i="0">
                          <a:solidFill>
                            <a:srgbClr val="FFFFFF"/>
                          </a:solidFill>
                          <a:latin typeface="等线" panose="02010600030101010101" charset="-122"/>
                          <a:ea typeface="等线" panose="02010600030101010101" charset="-122"/>
                        </a:rPr>
                        <a:t>Product Selling Points</a:t>
                      </a:r>
                      <a:endParaRPr lang="en-US" altLang="zh-CN" sz="1100" b="1" i="0">
                        <a:solidFill>
                          <a:srgbClr val="FFFFFF"/>
                        </a:solidFill>
                        <a:latin typeface="等线" panose="02010600030101010101" charset="-122"/>
                        <a:ea typeface="等线" panose="02010600030101010101" charset="-122"/>
                      </a:endParaRPr>
                    </a:p>
                  </a:txBody>
                  <a:tcPr marL="7937" marR="7937" marT="7937" marB="0" anchor="ctr" anchorCtr="0">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solidFill>
                      <a:srgbClr val="1A365D"/>
                    </a:solidFill>
                  </a:tcPr>
                </a:tc>
                <a:tc hMerge="1">
                  <a:tcPr>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tcPr>
                </a:tc>
              </a:tr>
              <a:tr h="361315">
                <a:tc>
                  <a:txBody>
                    <a:bodyPr/>
                    <a:p>
                      <a:pPr algn="l" fontAlgn="ctr"/>
                      <a:r>
                        <a:rPr lang="en-US" altLang="zh-CN" sz="1200" b="1" i="0">
                          <a:solidFill>
                            <a:srgbClr val="000000"/>
                          </a:solidFill>
                          <a:latin typeface="等线" panose="02010600030101010101" charset="-122"/>
                          <a:ea typeface="等线" panose="02010600030101010101" charset="-122"/>
                        </a:rPr>
                        <a:t> Rated Voltage</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solidFill>
                      <a:srgbClr val="FFFFFF"/>
                    </a:solidFill>
                  </a:tcPr>
                </a:tc>
                <a:tc>
                  <a:txBody>
                    <a:bodyPr/>
                    <a:p>
                      <a:pPr algn="l" fontAlgn="ctr"/>
                      <a:r>
                        <a:rPr lang="en-US" altLang="zh-CN" sz="1200" b="0" i="0">
                          <a:solidFill>
                            <a:srgbClr val="000000"/>
                          </a:solidFill>
                          <a:latin typeface="等线" panose="02010600030101010101" charset="-122"/>
                          <a:ea typeface="等线" panose="02010600030101010101" charset="-122"/>
                        </a:rPr>
                        <a:t>220V~50Hz</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solidFill>
                      <a:srgbClr val="FFFFFF"/>
                    </a:solidFill>
                  </a:tcPr>
                </a:tc>
                <a:tc>
                  <a:txBody>
                    <a:bodyPr/>
                    <a:p>
                      <a:pPr algn="ctr" fontAlgn="ctr"/>
                      <a:r>
                        <a:rPr lang="en-US" altLang="zh-CN" sz="1200" b="1" i="0">
                          <a:solidFill>
                            <a:srgbClr val="22C55E"/>
                          </a:solidFill>
                          <a:latin typeface="等线" panose="02010600030101010101" charset="-122"/>
                          <a:ea typeface="等线" panose="02010600030101010101" charset="-122"/>
                        </a:rPr>
                        <a:t>✓</a:t>
                      </a:r>
                      <a:endParaRPr lang="en-US" altLang="zh-CN" sz="1200" b="1" i="0">
                        <a:solidFill>
                          <a:srgbClr val="22C55E"/>
                        </a:solidFill>
                        <a:latin typeface="等线" panose="02010600030101010101" charset="-122"/>
                        <a:ea typeface="等线" panose="02010600030101010101" charset="-122"/>
                      </a:endParaRPr>
                    </a:p>
                  </a:txBody>
                  <a:tcPr marL="7937" marR="7937" marT="7937" marB="0" anchor="ctr" anchorCtr="0">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solidFill>
                      <a:srgbClr val="FFFFFF"/>
                    </a:solidFill>
                  </a:tcPr>
                </a:tc>
                <a:tc gridSpan="2">
                  <a:txBody>
                    <a:bodyPr/>
                    <a:p>
                      <a:pPr algn="ctr" fontAlgn="ctr"/>
                      <a:r>
                        <a:rPr lang="en-US" altLang="zh-CN" sz="1200">
                          <a:solidFill>
                            <a:srgbClr val="000000"/>
                          </a:solidFill>
                          <a:latin typeface="等线" panose="02010600030101010101" charset="-122"/>
                          <a:ea typeface="等线" panose="02010600030101010101" charset="-122"/>
                          <a:sym typeface="+mn-ea"/>
                        </a:rPr>
                        <a:t>2-speed adjustable/2</a:t>
                      </a:r>
                      <a:r>
                        <a:rPr lang="en-US" altLang="zh-CN" sz="1200">
                          <a:solidFill>
                            <a:srgbClr val="000000"/>
                          </a:solidFill>
                          <a:latin typeface="等线" panose="02010600030101010101" charset="-122"/>
                          <a:ea typeface="等线" panose="02010600030101010101" charset="-122"/>
                          <a:sym typeface="+mn-ea"/>
                        </a:rPr>
                        <a:t>-Hour Timer</a:t>
                      </a:r>
                      <a:endParaRPr lang="en-US" altLang="zh-CN" sz="1200">
                        <a:solidFill>
                          <a:srgbClr val="000000"/>
                        </a:solidFill>
                        <a:latin typeface="等线" panose="02010600030101010101" charset="-122"/>
                        <a:ea typeface="等线" panose="02010600030101010101" charset="-122"/>
                        <a:sym typeface="+mn-ea"/>
                      </a:endParaRPr>
                    </a:p>
                  </a:txBody>
                  <a:tcPr marL="7937" marR="7937" marT="7937" marB="0" anchor="ctr" anchorCtr="0">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solidFill>
                      <a:srgbClr val="FFFFFF"/>
                    </a:solidFill>
                  </a:tcPr>
                </a:tc>
                <a:tc hMerge="1">
                  <a:tcPr>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tcPr>
                </a:tc>
              </a:tr>
              <a:tr h="359410">
                <a:tc>
                  <a:txBody>
                    <a:bodyPr/>
                    <a:p>
                      <a:pPr algn="l" fontAlgn="ctr"/>
                      <a:r>
                        <a:rPr lang="en-US" altLang="zh-CN" sz="1200" b="1" i="0">
                          <a:solidFill>
                            <a:srgbClr val="000000"/>
                          </a:solidFill>
                          <a:latin typeface="等线" panose="02010600030101010101" charset="-122"/>
                          <a:ea typeface="等线" panose="02010600030101010101" charset="-122"/>
                        </a:rPr>
                        <a:t> Rated Power</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solidFill>
                      <a:srgbClr val="FFFFFF"/>
                    </a:solidFill>
                  </a:tcPr>
                </a:tc>
                <a:tc>
                  <a:txBody>
                    <a:bodyPr/>
                    <a:p>
                      <a:pPr algn="l" fontAlgn="ctr"/>
                      <a:r>
                        <a:rPr lang="en-US" altLang="zh-CN" sz="1200" b="0" i="0">
                          <a:solidFill>
                            <a:srgbClr val="000000"/>
                          </a:solidFill>
                          <a:latin typeface="等线" panose="02010600030101010101" charset="-122"/>
                          <a:ea typeface="等线" panose="02010600030101010101" charset="-122"/>
                        </a:rPr>
                        <a:t>900W</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solidFill>
                      <a:srgbClr val="FFFFFF"/>
                    </a:solidFill>
                  </a:tcPr>
                </a:tc>
                <a:tc>
                  <a:txBody>
                    <a:bodyPr/>
                    <a:p>
                      <a:pPr algn="ctr" fontAlgn="ctr"/>
                      <a:r>
                        <a:rPr lang="en-US" altLang="zh-CN" sz="1200" b="1" i="0">
                          <a:solidFill>
                            <a:srgbClr val="22C55E"/>
                          </a:solidFill>
                          <a:latin typeface="等线" panose="02010600030101010101" charset="-122"/>
                          <a:ea typeface="等线" panose="02010600030101010101" charset="-122"/>
                        </a:rPr>
                        <a:t>✓</a:t>
                      </a:r>
                      <a:endParaRPr lang="en-US" altLang="zh-CN" sz="1200" b="1" i="0">
                        <a:solidFill>
                          <a:srgbClr val="22C55E"/>
                        </a:solidFill>
                        <a:latin typeface="等线" panose="02010600030101010101" charset="-122"/>
                        <a:ea typeface="等线" panose="02010600030101010101" charset="-122"/>
                      </a:endParaRPr>
                    </a:p>
                  </a:txBody>
                  <a:tcPr marL="7937" marR="7937" marT="7937" marB="0" anchor="ctr" anchorCtr="0">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solidFill>
                      <a:srgbClr val="FFFFFF"/>
                    </a:solidFill>
                  </a:tcPr>
                </a:tc>
                <a:tc gridSpan="2">
                  <a:txBody>
                    <a:bodyPr/>
                    <a:p>
                      <a:pPr algn="ctr" fontAlgn="ctr"/>
                      <a:r>
                        <a:rPr lang="en-US" altLang="zh-CN" sz="1200" b="0" i="0">
                          <a:solidFill>
                            <a:srgbClr val="000000"/>
                          </a:solidFill>
                          <a:latin typeface="等线" panose="02010600030101010101" charset="-122"/>
                          <a:ea typeface="等线" panose="02010600030101010101" charset="-122"/>
                        </a:rPr>
                        <a:t>Tip-over Protection</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solidFill>
                      <a:srgbClr val="FFFFFF"/>
                    </a:solidFill>
                  </a:tcPr>
                </a:tc>
                <a:tc hMerge="1">
                  <a:tcPr>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tcPr>
                </a:tc>
              </a:tr>
              <a:tr h="361315">
                <a:tc>
                  <a:txBody>
                    <a:bodyPr/>
                    <a:p>
                      <a:pPr algn="l" fontAlgn="ctr"/>
                      <a:r>
                        <a:rPr lang="en-US" altLang="zh-CN" sz="1200" b="1" i="0">
                          <a:solidFill>
                            <a:srgbClr val="000000"/>
                          </a:solidFill>
                          <a:latin typeface="等线" panose="02010600030101010101" charset="-122"/>
                          <a:ea typeface="等线" panose="02010600030101010101" charset="-122"/>
                        </a:rPr>
                        <a:t> Heating Element</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noFill/>
                  </a:tcPr>
                </a:tc>
                <a:tc>
                  <a:txBody>
                    <a:bodyPr/>
                    <a:p>
                      <a:pPr algn="l" fontAlgn="ctr"/>
                      <a:r>
                        <a:rPr lang="en-US" altLang="zh-CN" sz="1200" b="0" i="0">
                          <a:solidFill>
                            <a:srgbClr val="000000"/>
                          </a:solidFill>
                          <a:latin typeface="等线" panose="02010600030101010101" charset="-122"/>
                          <a:ea typeface="等线" panose="02010600030101010101" charset="-122"/>
                        </a:rPr>
                        <a:t>Quartz Tube</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1270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noFill/>
                  </a:tcPr>
                </a:tc>
                <a:tc>
                  <a:txBody>
                    <a:bodyPr/>
                    <a:p>
                      <a:pPr algn="l" fontAlgn="ctr"/>
                      <a:endParaRPr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noFill/>
                  </a:tcPr>
                </a:tc>
                <a:tc gridSpan="2">
                  <a:txBody>
                    <a:bodyPr/>
                    <a:p>
                      <a:pPr algn="ctr" fontAlgn="ctr"/>
                      <a:r>
                        <a:rPr lang="en-US" altLang="zh-CN" sz="1200" b="0" i="0">
                          <a:solidFill>
                            <a:srgbClr val="000000"/>
                          </a:solidFill>
                          <a:latin typeface="等线" panose="02010600030101010101" charset="-122"/>
                          <a:ea typeface="等线" panose="02010600030101010101" charset="-122"/>
                        </a:rPr>
                        <a:t>Overheat Protection</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solidFill>
                      <a:srgbClr val="FFFFFF"/>
                    </a:solidFill>
                  </a:tcPr>
                </a:tc>
                <a:tc hMerge="1">
                  <a:tcPr>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tcPr>
                </a:tc>
              </a:tr>
              <a:tr h="350520">
                <a:tc>
                  <a:txBody>
                    <a:bodyPr/>
                    <a:p>
                      <a:pPr algn="l" fontAlgn="ctr"/>
                      <a:r>
                        <a:rPr lang="en-US" altLang="zh-CN" sz="1200" b="1" i="0">
                          <a:solidFill>
                            <a:srgbClr val="000000"/>
                          </a:solidFill>
                          <a:latin typeface="等线" panose="02010600030101010101" charset="-122"/>
                          <a:ea typeface="等线" panose="02010600030101010101" charset="-122"/>
                        </a:rPr>
                        <a:t> Product Size</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solidFill>
                      <a:srgbClr val="FFFFFF"/>
                    </a:solidFill>
                  </a:tcPr>
                </a:tc>
                <a:tc>
                  <a:txBody>
                    <a:bodyPr/>
                    <a:p>
                      <a:pPr algn="l" fontAlgn="ctr"/>
                      <a:r>
                        <a:rPr lang="en-US" altLang="zh-CN" sz="1200" b="0" i="0">
                          <a:solidFill>
                            <a:srgbClr val="000000"/>
                          </a:solidFill>
                          <a:latin typeface="等线" panose="02010600030101010101" charset="-122"/>
                          <a:ea typeface="等线" panose="02010600030101010101" charset="-122"/>
                        </a:rPr>
                        <a:t>370*270*450 mm</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solidFill>
                      <a:srgbClr val="FFFFFF"/>
                    </a:solidFill>
                  </a:tcPr>
                </a:tc>
                <a:tc>
                  <a:txBody>
                    <a:bodyPr/>
                    <a:p>
                      <a:pPr algn="l" fontAlgn="b"/>
                      <a:endParaRPr sz="1200" b="0" i="0">
                        <a:solidFill>
                          <a:srgbClr val="000000"/>
                        </a:solidFill>
                        <a:latin typeface="等线" panose="02010600030101010101" charset="-122"/>
                        <a:ea typeface="等线" panose="02010600030101010101" charset="-122"/>
                      </a:endParaRPr>
                    </a:p>
                  </a:txBody>
                  <a:tcPr marL="7937" marR="7937" marT="7937" marB="0" anchor="b" anchorCtr="0">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solidFill>
                      <a:srgbClr val="FFFFFF"/>
                    </a:solidFill>
                  </a:tcPr>
                </a:tc>
                <a:tc gridSpan="2">
                  <a:txBody>
                    <a:bodyPr/>
                    <a:p>
                      <a:pPr algn="ctr" fontAlgn="ctr"/>
                      <a:r>
                        <a:rPr lang="en-US" altLang="zh-CN" sz="1200" b="0" i="0">
                          <a:solidFill>
                            <a:srgbClr val="000000"/>
                          </a:solidFill>
                          <a:latin typeface="等线" panose="02010600030101010101" charset="-122"/>
                          <a:ea typeface="等线" panose="02010600030101010101" charset="-122"/>
                        </a:rPr>
                        <a:t>Quiet operation</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solidFill>
                      <a:srgbClr val="FFFFFF"/>
                    </a:solidFill>
                  </a:tcPr>
                </a:tc>
                <a:tc hMerge="1">
                  <a:tcPr>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tcPr>
                </a:tc>
              </a:tr>
              <a:tr h="360045">
                <a:tc>
                  <a:txBody>
                    <a:bodyPr/>
                    <a:p>
                      <a:pPr algn="l" fontAlgn="ctr"/>
                      <a:r>
                        <a:rPr lang="en-US" altLang="zh-CN" sz="1200" b="1" i="0">
                          <a:solidFill>
                            <a:srgbClr val="000000"/>
                          </a:solidFill>
                          <a:latin typeface="等线" panose="02010600030101010101" charset="-122"/>
                          <a:ea typeface="等线" panose="02010600030101010101" charset="-122"/>
                        </a:rPr>
                        <a:t> Carton Size</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solidFill>
                      <a:srgbClr val="FFFFFF"/>
                    </a:solidFill>
                  </a:tcPr>
                </a:tc>
                <a:tc>
                  <a:txBody>
                    <a:bodyPr/>
                    <a:p>
                      <a:pPr algn="l" fontAlgn="ctr"/>
                      <a:r>
                        <a:rPr lang="en-US" altLang="zh-CN" sz="1200" b="0" i="0">
                          <a:solidFill>
                            <a:srgbClr val="000000"/>
                          </a:solidFill>
                          <a:latin typeface="等线" panose="02010600030101010101" charset="-122"/>
                          <a:ea typeface="等线" panose="02010600030101010101" charset="-122"/>
                        </a:rPr>
                        <a:t>280*280*475 mm</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solidFill>
                      <a:srgbClr val="FFFFFF"/>
                    </a:solidFill>
                  </a:tcPr>
                </a:tc>
                <a:tc>
                  <a:txBody>
                    <a:bodyPr/>
                    <a:p>
                      <a:pPr algn="l" fontAlgn="b"/>
                      <a:endParaRPr sz="1200" b="0" i="0">
                        <a:solidFill>
                          <a:srgbClr val="000000"/>
                        </a:solidFill>
                        <a:latin typeface="等线" panose="02010600030101010101" charset="-122"/>
                        <a:ea typeface="等线" panose="02010600030101010101" charset="-122"/>
                      </a:endParaRPr>
                    </a:p>
                  </a:txBody>
                  <a:tcPr marL="7937" marR="7937" marT="7937" marB="0" anchor="b" anchorCtr="0">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solidFill>
                      <a:srgbClr val="FFFFFF"/>
                    </a:solidFill>
                  </a:tcPr>
                </a:tc>
                <a:tc gridSpan="2">
                  <a:txBody>
                    <a:bodyPr/>
                    <a:p>
                      <a:pPr algn="ctr" fontAlgn="ctr"/>
                      <a:r>
                        <a:rPr lang="en-US" altLang="zh-CN" sz="1200" b="0" i="0">
                          <a:solidFill>
                            <a:srgbClr val="000000"/>
                          </a:solidFill>
                          <a:latin typeface="等线" panose="02010600030101010101" charset="-122"/>
                          <a:ea typeface="等线" panose="02010600030101010101" charset="-122"/>
                        </a:rPr>
                        <a:t>Wide-Angle Oscillation</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solidFill>
                      <a:srgbClr val="FFFFFF"/>
                    </a:solidFill>
                  </a:tcPr>
                </a:tc>
                <a:tc hMerge="1">
                  <a:tcPr>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tcPr>
                </a:tc>
              </a:tr>
              <a:tr h="360680">
                <a:tc>
                  <a:txBody>
                    <a:bodyPr/>
                    <a:p>
                      <a:pPr algn="l" fontAlgn="ctr"/>
                      <a:r>
                        <a:rPr lang="en-US" altLang="zh-CN" sz="1200" b="1" i="0">
                          <a:solidFill>
                            <a:srgbClr val="000000"/>
                          </a:solidFill>
                          <a:latin typeface="等线" panose="02010600030101010101" charset="-122"/>
                          <a:ea typeface="等线" panose="02010600030101010101" charset="-122"/>
                        </a:rPr>
                        <a:t> Control Mode</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solidFill>
                      <a:srgbClr val="FFFFFF"/>
                    </a:solidFill>
                  </a:tcPr>
                </a:tc>
                <a:tc>
                  <a:txBody>
                    <a:bodyPr/>
                    <a:p>
                      <a:pPr algn="l" fontAlgn="ctr"/>
                      <a:r>
                        <a:rPr lang="en-US" altLang="zh-CN" sz="1200">
                          <a:solidFill>
                            <a:srgbClr val="000000"/>
                          </a:solidFill>
                          <a:latin typeface="等线" panose="02010600030101010101" charset="-122"/>
                          <a:ea typeface="等线" panose="02010600030101010101" charset="-122"/>
                          <a:sym typeface="+mn-ea"/>
                        </a:rPr>
                        <a:t>Rotary Knob Control</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solidFill>
                      <a:srgbClr val="FFFFFF"/>
                    </a:solidFill>
                  </a:tcPr>
                </a:tc>
                <a:tc>
                  <a:txBody>
                    <a:bodyPr/>
                    <a:p>
                      <a:pPr algn="ctr" fontAlgn="ctr"/>
                      <a:r>
                        <a:rPr lang="en-US" altLang="zh-CN" sz="1200" b="1" i="0">
                          <a:solidFill>
                            <a:srgbClr val="22C55E"/>
                          </a:solidFill>
                          <a:latin typeface="等线" panose="02010600030101010101" charset="-122"/>
                          <a:ea typeface="等线" panose="02010600030101010101" charset="-122"/>
                        </a:rPr>
                        <a:t>✓</a:t>
                      </a:r>
                      <a:endParaRPr lang="en-US" altLang="zh-CN" sz="1200" b="1" i="0">
                        <a:solidFill>
                          <a:srgbClr val="22C55E"/>
                        </a:solidFill>
                        <a:latin typeface="等线" panose="02010600030101010101" charset="-122"/>
                        <a:ea typeface="等线" panose="02010600030101010101" charset="-122"/>
                      </a:endParaRPr>
                    </a:p>
                  </a:txBody>
                  <a:tcPr marL="7937" marR="7937" marT="7937" marB="0" anchor="ctr" anchorCtr="0">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solidFill>
                      <a:srgbClr val="FFFFFF"/>
                    </a:solidFill>
                  </a:tcPr>
                </a:tc>
                <a:tc gridSpan="2">
                  <a:txBody>
                    <a:bodyPr/>
                    <a:p>
                      <a:pPr algn="ctr" fontAlgn="ctr"/>
                      <a:r>
                        <a:rPr lang="en-US" altLang="zh-CN" sz="1200" b="0" i="0">
                          <a:solidFill>
                            <a:srgbClr val="000000"/>
                          </a:solidFill>
                          <a:latin typeface="等线" panose="02010600030101010101" charset="-122"/>
                          <a:ea typeface="等线" panose="02010600030101010101" charset="-122"/>
                        </a:rPr>
                        <a:t>Rapid Heat-up</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solidFill>
                      <a:srgbClr val="FFFFFF"/>
                    </a:solidFill>
                  </a:tcPr>
                </a:tc>
                <a:tc hMerge="1">
                  <a:tcPr>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tcPr>
                </a:tc>
              </a:tr>
              <a:tr h="361315">
                <a:tc>
                  <a:txBody>
                    <a:bodyPr/>
                    <a:p>
                      <a:pPr algn="l" fontAlgn="ctr"/>
                      <a:r>
                        <a:rPr lang="en-US" altLang="zh-CN" sz="1200" b="1" i="0">
                          <a:solidFill>
                            <a:srgbClr val="000000"/>
                          </a:solidFill>
                          <a:latin typeface="等线" panose="02010600030101010101" charset="-122"/>
                          <a:ea typeface="等线" panose="02010600030101010101" charset="-122"/>
                        </a:rPr>
                        <a:t> Packing Qty.</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solidFill>
                      <a:srgbClr val="FFFFFF"/>
                    </a:solidFill>
                  </a:tcPr>
                </a:tc>
                <a:tc>
                  <a:txBody>
                    <a:bodyPr/>
                    <a:p>
                      <a:pPr algn="l" fontAlgn="ctr"/>
                      <a:r>
                        <a:rPr lang="en-US" altLang="zh-CN" sz="1200" b="0" i="0">
                          <a:solidFill>
                            <a:srgbClr val="000000"/>
                          </a:solidFill>
                          <a:latin typeface="等线" panose="02010600030101010101" charset="-122"/>
                          <a:ea typeface="等线" panose="02010600030101010101" charset="-122"/>
                        </a:rPr>
                        <a:t>1 pcs/ctn</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solidFill>
                      <a:srgbClr val="FFFFFF"/>
                    </a:solidFill>
                  </a:tcPr>
                </a:tc>
                <a:tc>
                  <a:txBody>
                    <a:bodyPr/>
                    <a:p>
                      <a:pPr algn="ctr" fontAlgn="ctr"/>
                      <a:r>
                        <a:rPr lang="en-US" altLang="zh-CN" sz="1200" b="1" i="0">
                          <a:solidFill>
                            <a:srgbClr val="22C55E"/>
                          </a:solidFill>
                          <a:latin typeface="等线" panose="02010600030101010101" charset="-122"/>
                          <a:ea typeface="等线" panose="02010600030101010101" charset="-122"/>
                        </a:rPr>
                        <a:t>✓</a:t>
                      </a:r>
                      <a:endParaRPr lang="en-US" altLang="zh-CN" sz="1200" b="1" i="0">
                        <a:solidFill>
                          <a:srgbClr val="22C55E"/>
                        </a:solidFill>
                        <a:latin typeface="等线" panose="02010600030101010101" charset="-122"/>
                        <a:ea typeface="等线" panose="02010600030101010101" charset="-122"/>
                      </a:endParaRPr>
                    </a:p>
                  </a:txBody>
                  <a:tcPr marL="7937" marR="7937" marT="7937" marB="0" anchor="ctr" anchorCtr="0">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solidFill>
                      <a:srgbClr val="FFFFFF"/>
                    </a:solidFill>
                  </a:tcPr>
                </a:tc>
                <a:tc gridSpan="2">
                  <a:txBody>
                    <a:bodyPr/>
                    <a:p>
                      <a:pPr algn="ctr" fontAlgn="ctr"/>
                      <a:r>
                        <a:rPr lang="en-US" altLang="zh-CN" sz="1200" b="0" i="0">
                          <a:solidFill>
                            <a:srgbClr val="000000"/>
                          </a:solidFill>
                          <a:latin typeface="等线" panose="02010600030101010101" charset="-122"/>
                          <a:ea typeface="等线" panose="02010600030101010101" charset="-122"/>
                        </a:rPr>
                        <a:t>Customizable colors</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solidFill>
                      <a:srgbClr val="FFFFFF"/>
                    </a:solidFill>
                  </a:tcPr>
                </a:tc>
                <a:tc hMerge="1">
                  <a:tcPr>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tcPr>
                </a:tc>
              </a:tr>
              <a:tr h="359410">
                <a:tc>
                  <a:txBody>
                    <a:bodyPr/>
                    <a:p>
                      <a:pPr algn="l" fontAlgn="ctr"/>
                      <a:r>
                        <a:rPr lang="en-US" altLang="zh-CN" sz="1200" b="1" i="0">
                          <a:solidFill>
                            <a:srgbClr val="000000"/>
                          </a:solidFill>
                          <a:latin typeface="等线" panose="02010600030101010101" charset="-122"/>
                          <a:ea typeface="等线" panose="02010600030101010101" charset="-122"/>
                        </a:rPr>
                        <a:t> FR Material</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solidFill>
                      <a:srgbClr val="FFFFFF"/>
                    </a:solidFill>
                  </a:tcPr>
                </a:tc>
                <a:tc>
                  <a:txBody>
                    <a:bodyPr/>
                    <a:p>
                      <a:pPr algn="l" fontAlgn="ctr"/>
                      <a:r>
                        <a:rPr lang="en-US" altLang="zh-CN" sz="1200" b="0" i="0">
                          <a:solidFill>
                            <a:srgbClr val="000000"/>
                          </a:solidFill>
                          <a:latin typeface="等线" panose="02010600030101010101" charset="-122"/>
                          <a:ea typeface="等线" panose="02010600030101010101" charset="-122"/>
                        </a:rPr>
                        <a:t>Support </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solidFill>
                      <a:srgbClr val="FFFFFF"/>
                    </a:solidFill>
                  </a:tcPr>
                </a:tc>
                <a:tc>
                  <a:txBody>
                    <a:bodyPr/>
                    <a:p>
                      <a:pPr algn="l" fontAlgn="b"/>
                      <a:endParaRPr sz="1200" b="0" i="0">
                        <a:solidFill>
                          <a:srgbClr val="000000"/>
                        </a:solidFill>
                        <a:latin typeface="等线" panose="02010600030101010101" charset="-122"/>
                        <a:ea typeface="等线" panose="02010600030101010101" charset="-122"/>
                      </a:endParaRPr>
                    </a:p>
                  </a:txBody>
                  <a:tcPr marL="7937" marR="7937" marT="7937" marB="0" anchor="b" anchorCtr="0">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solidFill>
                      <a:srgbClr val="FFFFFF"/>
                    </a:solidFill>
                  </a:tcPr>
                </a:tc>
                <a:tc gridSpan="2">
                  <a:txBody>
                    <a:bodyPr/>
                    <a:p>
                      <a:pPr algn="ctr" fontAlgn="ctr"/>
                      <a:r>
                        <a:rPr lang="en-US" altLang="zh-CN" sz="1200" b="0" i="0">
                          <a:solidFill>
                            <a:srgbClr val="000000"/>
                          </a:solidFill>
                          <a:latin typeface="等线" panose="02010600030101010101" charset="-122"/>
                          <a:ea typeface="等线" panose="02010600030101010101" charset="-122"/>
                        </a:rPr>
                        <a:t>OEM &amp; ODM supported</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solidFill>
                      <a:srgbClr val="FFFFFF"/>
                    </a:solidFill>
                  </a:tcPr>
                </a:tc>
                <a:tc hMerge="1">
                  <a:tcPr>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tcPr>
                </a:tc>
              </a:tr>
              <a:tr h="361315">
                <a:tc>
                  <a:txBody>
                    <a:bodyPr/>
                    <a:p>
                      <a:pPr algn="l" fontAlgn="ctr"/>
                      <a:r>
                        <a:rPr lang="en-US" altLang="zh-CN" sz="1200" b="1" i="0">
                          <a:solidFill>
                            <a:srgbClr val="000000"/>
                          </a:solidFill>
                          <a:latin typeface="等线" panose="02010600030101010101" charset="-122"/>
                          <a:ea typeface="等线" panose="02010600030101010101" charset="-122"/>
                        </a:rPr>
                        <a:t> Body Material</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solidFill>
                      <a:srgbClr val="FFFFFF"/>
                    </a:solidFill>
                  </a:tcPr>
                </a:tc>
                <a:tc>
                  <a:txBody>
                    <a:bodyPr/>
                    <a:p>
                      <a:pPr algn="l" fontAlgn="ctr"/>
                      <a:r>
                        <a:rPr lang="en-US" altLang="zh-CN" sz="1200" b="0" i="0">
                          <a:solidFill>
                            <a:srgbClr val="000000"/>
                          </a:solidFill>
                          <a:latin typeface="等线" panose="02010600030101010101" charset="-122"/>
                          <a:ea typeface="等线" panose="02010600030101010101" charset="-122"/>
                        </a:rPr>
                        <a:t>Metal &amp; Polypropylene (PP)</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solidFill>
                      <a:srgbClr val="FFFFFF"/>
                    </a:solidFill>
                  </a:tcPr>
                </a:tc>
                <a:tc>
                  <a:txBody>
                    <a:bodyPr/>
                    <a:p>
                      <a:pPr algn="ctr" fontAlgn="ctr"/>
                      <a:r>
                        <a:rPr lang="en-US" altLang="zh-CN" sz="1200" b="1" i="0">
                          <a:solidFill>
                            <a:srgbClr val="22C55E"/>
                          </a:solidFill>
                          <a:latin typeface="等线" panose="02010600030101010101" charset="-122"/>
                          <a:ea typeface="等线" panose="02010600030101010101" charset="-122"/>
                        </a:rPr>
                        <a:t>✓</a:t>
                      </a:r>
                      <a:endParaRPr lang="en-US" altLang="zh-CN" sz="1200" b="1" i="0">
                        <a:solidFill>
                          <a:srgbClr val="22C55E"/>
                        </a:solidFill>
                        <a:latin typeface="等线" panose="02010600030101010101" charset="-122"/>
                        <a:ea typeface="等线" panose="02010600030101010101" charset="-122"/>
                      </a:endParaRPr>
                    </a:p>
                  </a:txBody>
                  <a:tcPr marL="7937" marR="7937" marT="7937" marB="0" anchor="ctr" anchorCtr="0">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solidFill>
                      <a:srgbClr val="FFFFFF"/>
                    </a:solidFill>
                  </a:tcPr>
                </a:tc>
                <a:tc gridSpan="2">
                  <a:txBody>
                    <a:bodyPr/>
                    <a:p>
                      <a:pPr algn="ctr" fontAlgn="ctr"/>
                      <a:r>
                        <a:rPr lang="en-US" altLang="zh-CN" sz="1200" b="0" i="0">
                          <a:solidFill>
                            <a:srgbClr val="000000"/>
                          </a:solidFill>
                          <a:latin typeface="等线" panose="02010600030101010101" charset="-122"/>
                          <a:ea typeface="等线" panose="02010600030101010101" charset="-122"/>
                        </a:rPr>
                        <a:t>Carton color is customizable</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solidFill>
                      <a:srgbClr val="FFFFFF"/>
                    </a:solidFill>
                  </a:tcPr>
                </a:tc>
                <a:tc hMerge="1">
                  <a:tcPr>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tcPr>
                </a:tc>
              </a:tr>
              <a:tr h="549910">
                <a:tc>
                  <a:txBody>
                    <a:bodyPr/>
                    <a:p>
                      <a:pPr algn="ctr" fontAlgn="ctr"/>
                      <a:r>
                        <a:rPr lang="en-US" altLang="zh-CN" sz="1100" b="1" i="0">
                          <a:solidFill>
                            <a:srgbClr val="FFFFFF"/>
                          </a:solidFill>
                          <a:latin typeface="等线" panose="02010600030101010101" charset="-122"/>
                          <a:ea typeface="等线" panose="02010600030101010101" charset="-122"/>
                        </a:rPr>
                        <a:t>Packing Data</a:t>
                      </a:r>
                      <a:endParaRPr lang="en-US" altLang="zh-CN" sz="1100" b="1" i="0">
                        <a:solidFill>
                          <a:srgbClr val="FFFFFF"/>
                        </a:solidFill>
                        <a:latin typeface="等线" panose="02010600030101010101" charset="-122"/>
                        <a:ea typeface="等线" panose="02010600030101010101" charset="-122"/>
                      </a:endParaRPr>
                    </a:p>
                  </a:txBody>
                  <a:tcPr marL="7937" marR="7937" marT="7937" marB="0" anchor="ctr" anchorCtr="0">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solidFill>
                      <a:srgbClr val="1A365D"/>
                    </a:solidFill>
                  </a:tcPr>
                </a:tc>
                <a:tc>
                  <a:txBody>
                    <a:bodyPr/>
                    <a:p>
                      <a:pPr algn="l" fontAlgn="b"/>
                      <a:endParaRPr sz="1000" b="0" i="0">
                        <a:solidFill>
                          <a:srgbClr val="000000"/>
                        </a:solidFill>
                        <a:latin typeface="等线" panose="02010600030101010101" charset="-122"/>
                        <a:ea typeface="等线" panose="02010600030101010101" charset="-122"/>
                      </a:endParaRPr>
                    </a:p>
                  </a:txBody>
                  <a:tcPr marL="7937" marR="7937" marT="7937" marB="0" anchor="b" anchorCtr="0">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solidFill>
                      <a:srgbClr val="1A365D"/>
                    </a:solidFill>
                  </a:tcPr>
                </a:tc>
                <a:tc gridSpan="3">
                  <a:txBody>
                    <a:bodyPr/>
                    <a:p>
                      <a:pPr algn="ctr" fontAlgn="ctr"/>
                      <a:r>
                        <a:rPr lang="en-US" altLang="zh-CN" sz="1100" b="1" i="0">
                          <a:solidFill>
                            <a:srgbClr val="FFFFFF"/>
                          </a:solidFill>
                          <a:latin typeface="等线" panose="02010600030101010101" charset="-122"/>
                          <a:ea typeface="等线" panose="02010600030101010101" charset="-122"/>
                        </a:rPr>
                        <a:t>Packing Quantity</a:t>
                      </a:r>
                      <a:r>
                        <a:rPr lang="zh-CN" altLang="en-US" sz="1100" b="1" i="0">
                          <a:solidFill>
                            <a:srgbClr val="FFFFFF"/>
                          </a:solidFill>
                          <a:latin typeface="等线" panose="02010600030101010101" charset="-122"/>
                          <a:ea typeface="等线" panose="02010600030101010101" charset="-122"/>
                        </a:rPr>
                        <a:t>（</a:t>
                      </a:r>
                      <a:r>
                        <a:rPr lang="en-US" altLang="zh-CN" sz="1100" b="1" i="0">
                          <a:solidFill>
                            <a:srgbClr val="FFFFFF"/>
                          </a:solidFill>
                          <a:latin typeface="等线" panose="02010600030101010101" charset="-122"/>
                          <a:ea typeface="等线" panose="02010600030101010101" charset="-122"/>
                        </a:rPr>
                        <a:t>pcs </a:t>
                      </a:r>
                      <a:r>
                        <a:rPr lang="zh-CN" altLang="en-US" sz="1100" b="1" i="0">
                          <a:solidFill>
                            <a:srgbClr val="FFFFFF"/>
                          </a:solidFill>
                          <a:latin typeface="等线" panose="02010600030101010101" charset="-122"/>
                          <a:ea typeface="等线" panose="02010600030101010101" charset="-122"/>
                        </a:rPr>
                        <a:t>）</a:t>
                      </a:r>
                      <a:endParaRPr lang="zh-CN" altLang="en-US" sz="1100" b="1" i="0">
                        <a:solidFill>
                          <a:srgbClr val="FFFFFF"/>
                        </a:solidFill>
                        <a:latin typeface="等线" panose="02010600030101010101" charset="-122"/>
                        <a:ea typeface="等线" panose="02010600030101010101" charset="-122"/>
                      </a:endParaRPr>
                    </a:p>
                  </a:txBody>
                  <a:tcPr marL="7937" marR="7937" marT="7937" marB="0" anchor="ctr" anchorCtr="0">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solidFill>
                      <a:srgbClr val="1A365D"/>
                    </a:solidFill>
                  </a:tcPr>
                </a:tc>
                <a:tc hMerge="1">
                  <a:tcP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tcPr>
                </a:tc>
                <a:tc hMerge="1">
                  <a:tcPr>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tcPr>
                </a:tc>
              </a:tr>
              <a:tr h="538480">
                <a:tc>
                  <a:txBody>
                    <a:bodyPr/>
                    <a:p>
                      <a:pPr algn="ctr" fontAlgn="ctr"/>
                      <a:r>
                        <a:rPr lang="en-US" altLang="zh-CN" sz="1200" b="1" i="0">
                          <a:solidFill>
                            <a:srgbClr val="000000"/>
                          </a:solidFill>
                          <a:latin typeface="等线" panose="02010600030101010101" charset="-122"/>
                          <a:ea typeface="等线" panose="02010600030101010101" charset="-122"/>
                        </a:rPr>
                        <a:t>Specifications</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solidFill>
                      <a:srgbClr val="FFFFFF"/>
                    </a:solidFill>
                  </a:tcPr>
                </a:tc>
                <a:tc>
                  <a:txBody>
                    <a:bodyPr/>
                    <a:p>
                      <a:pPr algn="ctr" fontAlgn="ctr"/>
                      <a:r>
                        <a:rPr lang="en-US" altLang="zh-CN" sz="1200" b="1" i="0">
                          <a:solidFill>
                            <a:srgbClr val="000000"/>
                          </a:solidFill>
                          <a:latin typeface="等线" panose="02010600030101010101" charset="-122"/>
                          <a:ea typeface="等线" panose="02010600030101010101" charset="-122"/>
                        </a:rPr>
                        <a:t>G.W /N.W(KG)</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solidFill>
                      <a:srgbClr val="FFFFFF"/>
                    </a:solidFill>
                  </a:tcPr>
                </a:tc>
                <a:tc>
                  <a:txBody>
                    <a:bodyPr/>
                    <a:p>
                      <a:pPr algn="ctr" fontAlgn="ctr"/>
                      <a:r>
                        <a:rPr lang="en-US" altLang="zh-CN" sz="1200" b="1" i="0">
                          <a:solidFill>
                            <a:srgbClr val="000000"/>
                          </a:solidFill>
                          <a:latin typeface="等线" panose="02010600030101010101" charset="-122"/>
                          <a:ea typeface="等线" panose="02010600030101010101" charset="-122"/>
                        </a:rPr>
                        <a:t>20GP</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solidFill>
                      <a:srgbClr val="FFFFFF"/>
                    </a:solidFill>
                  </a:tcPr>
                </a:tc>
                <a:tc>
                  <a:txBody>
                    <a:bodyPr/>
                    <a:p>
                      <a:pPr algn="ctr" fontAlgn="ctr"/>
                      <a:r>
                        <a:rPr lang="en-US" altLang="zh-CN" sz="1200" b="1" i="0">
                          <a:solidFill>
                            <a:srgbClr val="000000"/>
                          </a:solidFill>
                          <a:latin typeface="等线" panose="02010600030101010101" charset="-122"/>
                          <a:ea typeface="等线" panose="02010600030101010101" charset="-122"/>
                        </a:rPr>
                        <a:t>40GP</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solidFill>
                      <a:srgbClr val="FFFFFF"/>
                    </a:solidFill>
                  </a:tcPr>
                </a:tc>
                <a:tc>
                  <a:txBody>
                    <a:bodyPr/>
                    <a:p>
                      <a:pPr algn="ctr" fontAlgn="ctr"/>
                      <a:r>
                        <a:rPr lang="en-US" altLang="zh-CN" sz="1200" b="1" i="0">
                          <a:solidFill>
                            <a:srgbClr val="000000"/>
                          </a:solidFill>
                          <a:latin typeface="等线" panose="02010600030101010101" charset="-122"/>
                          <a:ea typeface="等线" panose="02010600030101010101" charset="-122"/>
                        </a:rPr>
                        <a:t>40HQ</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solidFill>
                      <a:srgbClr val="FFFFFF"/>
                    </a:solidFill>
                  </a:tcPr>
                </a:tc>
              </a:tr>
              <a:tr h="539115">
                <a:tc>
                  <a:txBody>
                    <a:bodyPr/>
                    <a:p>
                      <a:pPr algn="ctr" fontAlgn="ctr"/>
                      <a:r>
                        <a:rPr lang="en-US" altLang="zh-CN" sz="1400" b="0" i="0">
                          <a:solidFill>
                            <a:srgbClr val="000000"/>
                          </a:solidFill>
                          <a:latin typeface="等线" panose="02010600030101010101" charset="-122"/>
                          <a:ea typeface="等线" panose="02010600030101010101" charset="-122"/>
                        </a:rPr>
                        <a:t>FGW-820S2</a:t>
                      </a:r>
                      <a:endParaRPr lang="en-US" altLang="zh-CN" sz="14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r>
                        <a:rPr lang="en-US" altLang="zh-CN" sz="1400" b="0" i="0">
                          <a:solidFill>
                            <a:srgbClr val="000000"/>
                          </a:solidFill>
                          <a:latin typeface="等线" panose="02010600030101010101" charset="-122"/>
                          <a:ea typeface="等线" panose="02010600030101010101" charset="-122"/>
                        </a:rPr>
                        <a:t>1.75/1.1</a:t>
                      </a:r>
                      <a:endParaRPr lang="en-US" altLang="zh-CN" sz="14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r>
                        <a:rPr lang="en-US" altLang="zh-CN" sz="1100" b="0" i="0">
                          <a:solidFill>
                            <a:srgbClr val="000000"/>
                          </a:solidFill>
                          <a:latin typeface="等线" panose="02010600030101010101" charset="-122"/>
                          <a:ea typeface="等线" panose="02010600030101010101" charset="-122"/>
                        </a:rPr>
                        <a:t>671</a:t>
                      </a:r>
                      <a:r>
                        <a:rPr lang="en-US" altLang="zh-CN" sz="1100" b="0" i="0">
                          <a:solidFill>
                            <a:srgbClr val="000000"/>
                          </a:solidFill>
                          <a:latin typeface="等线" panose="02010600030101010101" charset="-122"/>
                          <a:ea typeface="等线" panose="02010600030101010101" charset="-122"/>
                        </a:rPr>
                        <a:t> </a:t>
                      </a:r>
                      <a:endParaRPr lang="en-US" altLang="zh-CN" sz="11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noFill/>
                  </a:tcPr>
                </a:tc>
                <a:tc>
                  <a:txBody>
                    <a:bodyPr/>
                    <a:p>
                      <a:pPr algn="ctr" fontAlgn="ctr"/>
                      <a:r>
                        <a:rPr lang="en-US" altLang="zh-CN" sz="1100" b="0" i="0">
                          <a:solidFill>
                            <a:srgbClr val="000000"/>
                          </a:solidFill>
                          <a:latin typeface="等线" panose="02010600030101010101" charset="-122"/>
                          <a:ea typeface="等线" panose="02010600030101010101" charset="-122"/>
                        </a:rPr>
                        <a:t>1477</a:t>
                      </a:r>
                      <a:r>
                        <a:rPr lang="en-US" altLang="zh-CN" sz="1100" b="0" i="0">
                          <a:solidFill>
                            <a:srgbClr val="000000"/>
                          </a:solidFill>
                          <a:latin typeface="等线" panose="02010600030101010101" charset="-122"/>
                          <a:ea typeface="等线" panose="02010600030101010101" charset="-122"/>
                        </a:rPr>
                        <a:t> </a:t>
                      </a:r>
                      <a:endParaRPr lang="en-US" altLang="zh-CN" sz="11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noFill/>
                  </a:tcPr>
                </a:tc>
                <a:tc>
                  <a:txBody>
                    <a:bodyPr/>
                    <a:p>
                      <a:pPr algn="ctr" fontAlgn="ctr"/>
                      <a:r>
                        <a:rPr lang="en-US" altLang="zh-CN" sz="1100" b="0" i="0">
                          <a:solidFill>
                            <a:srgbClr val="000000"/>
                          </a:solidFill>
                          <a:latin typeface="等线" panose="02010600030101010101" charset="-122"/>
                          <a:ea typeface="等线" panose="02010600030101010101" charset="-122"/>
                        </a:rPr>
                        <a:t>1826</a:t>
                      </a:r>
                      <a:r>
                        <a:rPr lang="en-US" altLang="zh-CN" sz="1100" b="0" i="0">
                          <a:solidFill>
                            <a:srgbClr val="000000"/>
                          </a:solidFill>
                          <a:latin typeface="等线" panose="02010600030101010101" charset="-122"/>
                          <a:ea typeface="等线" panose="02010600030101010101" charset="-122"/>
                        </a:rPr>
                        <a:t> </a:t>
                      </a:r>
                      <a:endParaRPr lang="en-US" altLang="zh-CN" sz="11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noFill/>
                  </a:tcPr>
                </a:tc>
              </a:tr>
            </a:tbl>
          </a:graphicData>
        </a:graphic>
      </p:graphicFrame>
      <p:pic>
        <p:nvPicPr>
          <p:cNvPr id="3" name="图片 2"/>
          <p:cNvPicPr>
            <a:picLocks noChangeAspect="1"/>
          </p:cNvPicPr>
          <p:nvPr/>
        </p:nvPicPr>
        <p:blipFill>
          <a:blip r:embed="rId1"/>
          <a:stretch>
            <a:fillRect/>
          </a:stretch>
        </p:blipFill>
        <p:spPr>
          <a:xfrm>
            <a:off x="7446645" y="728980"/>
            <a:ext cx="4745355" cy="4745355"/>
          </a:xfrm>
          <a:prstGeom prst="rect">
            <a:avLst/>
          </a:prstGeom>
        </p:spPr>
      </p:pic>
    </p:spTree>
    <p:custDataLst>
      <p:tags r:id="rId2"/>
    </p:custData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表格 5"/>
          <p:cNvGraphicFramePr/>
          <p:nvPr/>
        </p:nvGraphicFramePr>
        <p:xfrm>
          <a:off x="-41275" y="0"/>
          <a:ext cx="7393305" cy="6322060"/>
        </p:xfrm>
        <a:graphic>
          <a:graphicData uri="http://schemas.openxmlformats.org/drawingml/2006/table">
            <a:tbl>
              <a:tblPr/>
              <a:tblGrid>
                <a:gridCol w="1573530"/>
                <a:gridCol w="2007870"/>
                <a:gridCol w="1183005"/>
                <a:gridCol w="650875"/>
                <a:gridCol w="1978025"/>
              </a:tblGrid>
              <a:tr h="1055370">
                <a:tc gridSpan="5">
                  <a:txBody>
                    <a:bodyPr/>
                    <a:p>
                      <a:pPr algn="ctr" fontAlgn="ctr"/>
                      <a:r>
                        <a:rPr lang="en-US" altLang="zh-CN" sz="1700" b="1" i="0">
                          <a:solidFill>
                            <a:srgbClr val="000000"/>
                          </a:solidFill>
                          <a:latin typeface="等线" panose="02010600030101010101" charset="-122"/>
                          <a:ea typeface="等线" panose="02010600030101010101" charset="-122"/>
                        </a:rPr>
                        <a:t>Specifications</a:t>
                      </a:r>
                      <a:r>
                        <a:rPr lang="zh-CN" altLang="en-US" sz="1700" b="1" i="0">
                          <a:solidFill>
                            <a:srgbClr val="000000"/>
                          </a:solidFill>
                          <a:latin typeface="等线" panose="02010600030101010101" charset="-122"/>
                          <a:ea typeface="等线" panose="02010600030101010101" charset="-122"/>
                        </a:rPr>
                        <a:t>：</a:t>
                      </a:r>
                      <a:r>
                        <a:rPr lang="en-US" altLang="zh-CN" sz="1700" b="1" i="0">
                          <a:solidFill>
                            <a:srgbClr val="000000"/>
                          </a:solidFill>
                          <a:latin typeface="等线" panose="02010600030101010101" charset="-122"/>
                          <a:ea typeface="等线" panose="02010600030101010101" charset="-122"/>
                        </a:rPr>
                        <a:t> FGW-820S</a:t>
                      </a:r>
                      <a:r>
                        <a:rPr lang="zh-CN" altLang="en-US" sz="1700" b="1" i="0">
                          <a:solidFill>
                            <a:srgbClr val="000000"/>
                          </a:solidFill>
                          <a:latin typeface="等线" panose="02010600030101010101" charset="-122"/>
                          <a:ea typeface="等线" panose="02010600030101010101" charset="-122"/>
                        </a:rPr>
                        <a:t>（</a:t>
                      </a:r>
                      <a:r>
                        <a:rPr lang="en-US" altLang="zh-CN" sz="1700" b="1" i="0">
                          <a:solidFill>
                            <a:srgbClr val="000000"/>
                          </a:solidFill>
                          <a:latin typeface="等线" panose="02010600030101010101" charset="-122"/>
                          <a:ea typeface="等线" panose="02010600030101010101" charset="-122"/>
                        </a:rPr>
                        <a:t>Customizable</a:t>
                      </a:r>
                      <a:r>
                        <a:rPr lang="zh-CN" altLang="en-US" sz="1700" b="1" i="0">
                          <a:solidFill>
                            <a:srgbClr val="000000"/>
                          </a:solidFill>
                          <a:latin typeface="等线" panose="02010600030101010101" charset="-122"/>
                          <a:ea typeface="等线" panose="02010600030101010101" charset="-122"/>
                        </a:rPr>
                        <a:t>）</a:t>
                      </a:r>
                      <a:endParaRPr lang="zh-CN" altLang="en-US" sz="1700" b="1" i="0">
                        <a:solidFill>
                          <a:srgbClr val="000000"/>
                        </a:solidFill>
                        <a:latin typeface="等线" panose="02010600030101010101" charset="-122"/>
                        <a:ea typeface="等线" panose="02010600030101010101" charset="-122"/>
                      </a:endParaRPr>
                    </a:p>
                  </a:txBody>
                  <a:tcPr marL="7937" marR="7937" marT="7937" marB="0" anchor="ctr" anchorCtr="0">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solidFill>
                      <a:srgbClr val="FFFFFF"/>
                    </a:solidFill>
                  </a:tcPr>
                </a:tc>
                <a:tc hMerge="1">
                  <a:tcP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tcPr>
                </a:tc>
                <a:tc hMerge="1">
                  <a:tcP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tcPr>
                </a:tc>
                <a:tc hMerge="1">
                  <a:tcP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tcPr>
                </a:tc>
                <a:tc hMerge="1">
                  <a:tcPr>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tcPr>
                </a:tc>
              </a:tr>
              <a:tr h="403860">
                <a:tc gridSpan="2">
                  <a:txBody>
                    <a:bodyPr/>
                    <a:p>
                      <a:pPr algn="ctr" fontAlgn="ctr"/>
                      <a:r>
                        <a:rPr lang="en-US" altLang="zh-CN" sz="1100" b="1" i="0">
                          <a:solidFill>
                            <a:srgbClr val="FFFFFF"/>
                          </a:solidFill>
                          <a:latin typeface="等线" panose="02010600030101010101" charset="-122"/>
                          <a:ea typeface="等线" panose="02010600030101010101" charset="-122"/>
                        </a:rPr>
                        <a:t>Product Specifications</a:t>
                      </a:r>
                      <a:endParaRPr lang="en-US" altLang="zh-CN" sz="1100" b="1" i="0">
                        <a:solidFill>
                          <a:srgbClr val="FFFFFF"/>
                        </a:solidFill>
                        <a:latin typeface="等线" panose="02010600030101010101" charset="-122"/>
                        <a:ea typeface="等线" panose="02010600030101010101" charset="-122"/>
                      </a:endParaRPr>
                    </a:p>
                  </a:txBody>
                  <a:tcPr marL="7937" marR="7937" marT="7937" marB="0" anchor="ctr" anchorCtr="0">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solidFill>
                      <a:srgbClr val="1A365D"/>
                    </a:solidFill>
                  </a:tcPr>
                </a:tc>
                <a:tc hMerge="1">
                  <a:tcPr>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tcPr>
                </a:tc>
                <a:tc>
                  <a:txBody>
                    <a:bodyPr/>
                    <a:p>
                      <a:pPr algn="l" fontAlgn="ctr"/>
                      <a:r>
                        <a:rPr lang="en-US" altLang="zh-CN" sz="1100" b="1" i="0">
                          <a:solidFill>
                            <a:srgbClr val="FFFFFF"/>
                          </a:solidFill>
                          <a:latin typeface="等线" panose="02010600030101010101" charset="-122"/>
                          <a:ea typeface="等线" panose="02010600030101010101" charset="-122"/>
                        </a:rPr>
                        <a:t>Customizable</a:t>
                      </a:r>
                      <a:endParaRPr lang="en-US" altLang="zh-CN" sz="1100" b="1" i="0">
                        <a:solidFill>
                          <a:srgbClr val="FFFFFF"/>
                        </a:solidFill>
                        <a:latin typeface="等线" panose="02010600030101010101" charset="-122"/>
                        <a:ea typeface="等线" panose="02010600030101010101" charset="-122"/>
                      </a:endParaRPr>
                    </a:p>
                  </a:txBody>
                  <a:tcPr marL="7937" marR="7937" marT="7937" marB="0" anchor="ctr" anchorCtr="0">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solidFill>
                      <a:srgbClr val="1A365D"/>
                    </a:solidFill>
                  </a:tcPr>
                </a:tc>
                <a:tc gridSpan="2">
                  <a:txBody>
                    <a:bodyPr/>
                    <a:p>
                      <a:pPr algn="ctr" fontAlgn="ctr"/>
                      <a:r>
                        <a:rPr lang="en-US" altLang="zh-CN" sz="1100" b="1" i="0">
                          <a:solidFill>
                            <a:srgbClr val="FFFFFF"/>
                          </a:solidFill>
                          <a:latin typeface="等线" panose="02010600030101010101" charset="-122"/>
                          <a:ea typeface="等线" panose="02010600030101010101" charset="-122"/>
                        </a:rPr>
                        <a:t>Product Selling Points</a:t>
                      </a:r>
                      <a:endParaRPr lang="en-US" altLang="zh-CN" sz="1100" b="1" i="0">
                        <a:solidFill>
                          <a:srgbClr val="FFFFFF"/>
                        </a:solidFill>
                        <a:latin typeface="等线" panose="02010600030101010101" charset="-122"/>
                        <a:ea typeface="等线" panose="02010600030101010101" charset="-122"/>
                      </a:endParaRPr>
                    </a:p>
                  </a:txBody>
                  <a:tcPr marL="7937" marR="7937" marT="7937" marB="0" anchor="ctr" anchorCtr="0">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solidFill>
                      <a:srgbClr val="1A365D"/>
                    </a:solidFill>
                  </a:tcPr>
                </a:tc>
                <a:tc hMerge="1">
                  <a:tcPr>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tcPr>
                </a:tc>
              </a:tr>
              <a:tr h="361315">
                <a:tc>
                  <a:txBody>
                    <a:bodyPr/>
                    <a:p>
                      <a:pPr algn="l" fontAlgn="ctr"/>
                      <a:r>
                        <a:rPr lang="en-US" altLang="zh-CN" sz="1200" b="1" i="0">
                          <a:solidFill>
                            <a:srgbClr val="000000"/>
                          </a:solidFill>
                          <a:latin typeface="等线" panose="02010600030101010101" charset="-122"/>
                          <a:ea typeface="等线" panose="02010600030101010101" charset="-122"/>
                        </a:rPr>
                        <a:t> Rated Voltage</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solidFill>
                      <a:srgbClr val="FFFFFF"/>
                    </a:solidFill>
                  </a:tcPr>
                </a:tc>
                <a:tc>
                  <a:txBody>
                    <a:bodyPr/>
                    <a:p>
                      <a:pPr algn="l" fontAlgn="ctr"/>
                      <a:r>
                        <a:rPr lang="en-US" altLang="zh-CN" sz="1200" b="0" i="0">
                          <a:solidFill>
                            <a:srgbClr val="000000"/>
                          </a:solidFill>
                          <a:latin typeface="等线" panose="02010600030101010101" charset="-122"/>
                          <a:ea typeface="等线" panose="02010600030101010101" charset="-122"/>
                        </a:rPr>
                        <a:t>220V~50Hz</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solidFill>
                      <a:srgbClr val="FFFFFF"/>
                    </a:solidFill>
                  </a:tcPr>
                </a:tc>
                <a:tc>
                  <a:txBody>
                    <a:bodyPr/>
                    <a:p>
                      <a:pPr algn="ctr" fontAlgn="ctr"/>
                      <a:r>
                        <a:rPr lang="en-US" altLang="zh-CN" sz="1200" b="1" i="0">
                          <a:solidFill>
                            <a:srgbClr val="22C55E"/>
                          </a:solidFill>
                          <a:latin typeface="等线" panose="02010600030101010101" charset="-122"/>
                          <a:ea typeface="等线" panose="02010600030101010101" charset="-122"/>
                        </a:rPr>
                        <a:t>✓</a:t>
                      </a:r>
                      <a:endParaRPr lang="en-US" altLang="zh-CN" sz="1200" b="1" i="0">
                        <a:solidFill>
                          <a:srgbClr val="22C55E"/>
                        </a:solidFill>
                        <a:latin typeface="等线" panose="02010600030101010101" charset="-122"/>
                        <a:ea typeface="等线" panose="02010600030101010101" charset="-122"/>
                      </a:endParaRPr>
                    </a:p>
                  </a:txBody>
                  <a:tcPr marL="7937" marR="7937" marT="7937" marB="0" anchor="ctr" anchorCtr="0">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solidFill>
                      <a:srgbClr val="FFFFFF"/>
                    </a:solidFill>
                  </a:tcPr>
                </a:tc>
                <a:tc gridSpan="2">
                  <a:txBody>
                    <a:bodyPr/>
                    <a:p>
                      <a:pPr algn="ctr" fontAlgn="ctr"/>
                      <a:r>
                        <a:rPr lang="en-US" altLang="zh-CN" sz="1200">
                          <a:solidFill>
                            <a:srgbClr val="000000"/>
                          </a:solidFill>
                          <a:latin typeface="等线" panose="02010600030101010101" charset="-122"/>
                          <a:ea typeface="等线" panose="02010600030101010101" charset="-122"/>
                          <a:sym typeface="+mn-ea"/>
                        </a:rPr>
                        <a:t>2-speed adjustable</a:t>
                      </a:r>
                      <a:endParaRPr lang="en-US" altLang="zh-CN" sz="1200">
                        <a:solidFill>
                          <a:srgbClr val="000000"/>
                        </a:solidFill>
                        <a:latin typeface="等线" panose="02010600030101010101" charset="-122"/>
                        <a:ea typeface="等线" panose="02010600030101010101" charset="-122"/>
                        <a:sym typeface="+mn-ea"/>
                      </a:endParaRPr>
                    </a:p>
                  </a:txBody>
                  <a:tcPr marL="7937" marR="7937" marT="7937" marB="0" anchor="ctr" anchorCtr="0">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solidFill>
                      <a:srgbClr val="FFFFFF"/>
                    </a:solidFill>
                  </a:tcPr>
                </a:tc>
                <a:tc hMerge="1">
                  <a:tcPr>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tcPr>
                </a:tc>
              </a:tr>
              <a:tr h="359410">
                <a:tc>
                  <a:txBody>
                    <a:bodyPr/>
                    <a:p>
                      <a:pPr algn="l" fontAlgn="ctr"/>
                      <a:r>
                        <a:rPr lang="en-US" altLang="zh-CN" sz="1200" b="1" i="0">
                          <a:solidFill>
                            <a:srgbClr val="000000"/>
                          </a:solidFill>
                          <a:latin typeface="等线" panose="02010600030101010101" charset="-122"/>
                          <a:ea typeface="等线" panose="02010600030101010101" charset="-122"/>
                        </a:rPr>
                        <a:t> Rated Power</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solidFill>
                      <a:srgbClr val="FFFFFF"/>
                    </a:solidFill>
                  </a:tcPr>
                </a:tc>
                <a:tc>
                  <a:txBody>
                    <a:bodyPr/>
                    <a:p>
                      <a:pPr algn="l" fontAlgn="ctr"/>
                      <a:r>
                        <a:rPr lang="en-US" altLang="zh-CN" sz="1200" b="0" i="0">
                          <a:solidFill>
                            <a:srgbClr val="000000"/>
                          </a:solidFill>
                          <a:latin typeface="等线" panose="02010600030101010101" charset="-122"/>
                          <a:ea typeface="等线" panose="02010600030101010101" charset="-122"/>
                        </a:rPr>
                        <a:t>900W</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solidFill>
                      <a:srgbClr val="FFFFFF"/>
                    </a:solidFill>
                  </a:tcPr>
                </a:tc>
                <a:tc>
                  <a:txBody>
                    <a:bodyPr/>
                    <a:p>
                      <a:pPr algn="ctr" fontAlgn="ctr"/>
                      <a:r>
                        <a:rPr lang="en-US" altLang="zh-CN" sz="1200" b="1" i="0">
                          <a:solidFill>
                            <a:srgbClr val="22C55E"/>
                          </a:solidFill>
                          <a:latin typeface="等线" panose="02010600030101010101" charset="-122"/>
                          <a:ea typeface="等线" panose="02010600030101010101" charset="-122"/>
                        </a:rPr>
                        <a:t>✓</a:t>
                      </a:r>
                      <a:endParaRPr lang="en-US" altLang="zh-CN" sz="1200" b="1" i="0">
                        <a:solidFill>
                          <a:srgbClr val="22C55E"/>
                        </a:solidFill>
                        <a:latin typeface="等线" panose="02010600030101010101" charset="-122"/>
                        <a:ea typeface="等线" panose="02010600030101010101" charset="-122"/>
                      </a:endParaRPr>
                    </a:p>
                  </a:txBody>
                  <a:tcPr marL="7937" marR="7937" marT="7937" marB="0" anchor="ctr" anchorCtr="0">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solidFill>
                      <a:srgbClr val="FFFFFF"/>
                    </a:solidFill>
                  </a:tcPr>
                </a:tc>
                <a:tc gridSpan="2">
                  <a:txBody>
                    <a:bodyPr/>
                    <a:p>
                      <a:pPr algn="ctr" fontAlgn="ctr"/>
                      <a:r>
                        <a:rPr lang="en-US" altLang="zh-CN" sz="1200" b="0" i="0">
                          <a:solidFill>
                            <a:srgbClr val="000000"/>
                          </a:solidFill>
                          <a:latin typeface="等线" panose="02010600030101010101" charset="-122"/>
                          <a:ea typeface="等线" panose="02010600030101010101" charset="-122"/>
                        </a:rPr>
                        <a:t>Tip-over Protection</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solidFill>
                      <a:srgbClr val="FFFFFF"/>
                    </a:solidFill>
                  </a:tcPr>
                </a:tc>
                <a:tc hMerge="1">
                  <a:tcPr>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tcPr>
                </a:tc>
              </a:tr>
              <a:tr h="361315">
                <a:tc>
                  <a:txBody>
                    <a:bodyPr/>
                    <a:p>
                      <a:pPr algn="l" fontAlgn="ctr"/>
                      <a:r>
                        <a:rPr lang="en-US" altLang="zh-CN" sz="1200" b="1" i="0">
                          <a:solidFill>
                            <a:srgbClr val="000000"/>
                          </a:solidFill>
                          <a:latin typeface="等线" panose="02010600030101010101" charset="-122"/>
                          <a:ea typeface="等线" panose="02010600030101010101" charset="-122"/>
                        </a:rPr>
                        <a:t> Heating Element</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noFill/>
                  </a:tcPr>
                </a:tc>
                <a:tc>
                  <a:txBody>
                    <a:bodyPr/>
                    <a:p>
                      <a:pPr algn="l" fontAlgn="ctr"/>
                      <a:r>
                        <a:rPr lang="en-US" altLang="zh-CN" sz="1200" b="0" i="0">
                          <a:solidFill>
                            <a:srgbClr val="000000"/>
                          </a:solidFill>
                          <a:latin typeface="等线" panose="02010600030101010101" charset="-122"/>
                          <a:ea typeface="等线" panose="02010600030101010101" charset="-122"/>
                        </a:rPr>
                        <a:t>Carbon‑fiber Heating Tube</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1270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noFill/>
                  </a:tcPr>
                </a:tc>
                <a:tc>
                  <a:txBody>
                    <a:bodyPr/>
                    <a:p>
                      <a:pPr algn="l" fontAlgn="ctr"/>
                      <a:endParaRPr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noFill/>
                  </a:tcPr>
                </a:tc>
                <a:tc gridSpan="2">
                  <a:txBody>
                    <a:bodyPr/>
                    <a:p>
                      <a:pPr algn="ctr" fontAlgn="ctr"/>
                      <a:r>
                        <a:rPr lang="en-US" altLang="zh-CN" sz="1200" b="0" i="0">
                          <a:solidFill>
                            <a:srgbClr val="000000"/>
                          </a:solidFill>
                          <a:latin typeface="等线" panose="02010600030101010101" charset="-122"/>
                          <a:ea typeface="等线" panose="02010600030101010101" charset="-122"/>
                        </a:rPr>
                        <a:t>Overheat Protection</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solidFill>
                      <a:srgbClr val="FFFFFF"/>
                    </a:solidFill>
                  </a:tcPr>
                </a:tc>
                <a:tc hMerge="1">
                  <a:tcPr>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tcPr>
                </a:tc>
              </a:tr>
              <a:tr h="350520">
                <a:tc>
                  <a:txBody>
                    <a:bodyPr/>
                    <a:p>
                      <a:pPr algn="l" fontAlgn="ctr"/>
                      <a:r>
                        <a:rPr lang="en-US" altLang="zh-CN" sz="1200" b="1" i="0">
                          <a:solidFill>
                            <a:srgbClr val="000000"/>
                          </a:solidFill>
                          <a:latin typeface="等线" panose="02010600030101010101" charset="-122"/>
                          <a:ea typeface="等线" panose="02010600030101010101" charset="-122"/>
                        </a:rPr>
                        <a:t> Product Size</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solidFill>
                      <a:srgbClr val="FFFFFF"/>
                    </a:solidFill>
                  </a:tcPr>
                </a:tc>
                <a:tc>
                  <a:txBody>
                    <a:bodyPr/>
                    <a:p>
                      <a:pPr algn="l" fontAlgn="ctr"/>
                      <a:r>
                        <a:rPr lang="en-US" altLang="zh-CN" sz="1200" b="0" i="0">
                          <a:solidFill>
                            <a:srgbClr val="000000"/>
                          </a:solidFill>
                          <a:latin typeface="等线" panose="02010600030101010101" charset="-122"/>
                          <a:ea typeface="等线" panose="02010600030101010101" charset="-122"/>
                        </a:rPr>
                        <a:t>410*310*500 mm</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solidFill>
                      <a:srgbClr val="FFFFFF"/>
                    </a:solidFill>
                  </a:tcPr>
                </a:tc>
                <a:tc>
                  <a:txBody>
                    <a:bodyPr/>
                    <a:p>
                      <a:pPr algn="l" fontAlgn="b"/>
                      <a:endParaRPr sz="1200" b="0" i="0">
                        <a:solidFill>
                          <a:srgbClr val="000000"/>
                        </a:solidFill>
                        <a:latin typeface="等线" panose="02010600030101010101" charset="-122"/>
                        <a:ea typeface="等线" panose="02010600030101010101" charset="-122"/>
                      </a:endParaRPr>
                    </a:p>
                  </a:txBody>
                  <a:tcPr marL="7937" marR="7937" marT="7937" marB="0" anchor="b" anchorCtr="0">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solidFill>
                      <a:srgbClr val="FFFFFF"/>
                    </a:solidFill>
                  </a:tcPr>
                </a:tc>
                <a:tc gridSpan="2">
                  <a:txBody>
                    <a:bodyPr/>
                    <a:p>
                      <a:pPr algn="ctr" fontAlgn="ctr"/>
                      <a:r>
                        <a:rPr lang="en-US" altLang="zh-CN" sz="1200" b="0" i="0">
                          <a:solidFill>
                            <a:srgbClr val="000000"/>
                          </a:solidFill>
                          <a:latin typeface="等线" panose="02010600030101010101" charset="-122"/>
                          <a:ea typeface="等线" panose="02010600030101010101" charset="-122"/>
                        </a:rPr>
                        <a:t>Quiet operation</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solidFill>
                      <a:srgbClr val="FFFFFF"/>
                    </a:solidFill>
                  </a:tcPr>
                </a:tc>
                <a:tc hMerge="1">
                  <a:tcPr>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tcPr>
                </a:tc>
              </a:tr>
              <a:tr h="360045">
                <a:tc>
                  <a:txBody>
                    <a:bodyPr/>
                    <a:p>
                      <a:pPr algn="l" fontAlgn="ctr"/>
                      <a:r>
                        <a:rPr lang="en-US" altLang="zh-CN" sz="1200" b="1" i="0">
                          <a:solidFill>
                            <a:srgbClr val="000000"/>
                          </a:solidFill>
                          <a:latin typeface="等线" panose="02010600030101010101" charset="-122"/>
                          <a:ea typeface="等线" panose="02010600030101010101" charset="-122"/>
                        </a:rPr>
                        <a:t> Carton Size</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solidFill>
                      <a:srgbClr val="FFFFFF"/>
                    </a:solidFill>
                  </a:tcPr>
                </a:tc>
                <a:tc>
                  <a:txBody>
                    <a:bodyPr/>
                    <a:p>
                      <a:pPr algn="l" fontAlgn="ctr"/>
                      <a:r>
                        <a:rPr lang="en-US" altLang="zh-CN" sz="1200" b="0" i="0">
                          <a:solidFill>
                            <a:srgbClr val="000000"/>
                          </a:solidFill>
                          <a:latin typeface="等线" panose="02010600030101010101" charset="-122"/>
                          <a:ea typeface="等线" panose="02010600030101010101" charset="-122"/>
                        </a:rPr>
                        <a:t>310*310*485 mm</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solidFill>
                      <a:srgbClr val="FFFFFF"/>
                    </a:solidFill>
                  </a:tcPr>
                </a:tc>
                <a:tc>
                  <a:txBody>
                    <a:bodyPr/>
                    <a:p>
                      <a:pPr algn="l" fontAlgn="b"/>
                      <a:endParaRPr sz="1200" b="0" i="0">
                        <a:solidFill>
                          <a:srgbClr val="000000"/>
                        </a:solidFill>
                        <a:latin typeface="等线" panose="02010600030101010101" charset="-122"/>
                        <a:ea typeface="等线" panose="02010600030101010101" charset="-122"/>
                      </a:endParaRPr>
                    </a:p>
                  </a:txBody>
                  <a:tcPr marL="7937" marR="7937" marT="7937" marB="0" anchor="b" anchorCtr="0">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solidFill>
                      <a:srgbClr val="FFFFFF"/>
                    </a:solidFill>
                  </a:tcPr>
                </a:tc>
                <a:tc gridSpan="2">
                  <a:txBody>
                    <a:bodyPr/>
                    <a:p>
                      <a:pPr algn="ctr" fontAlgn="ctr"/>
                      <a:r>
                        <a:rPr lang="en-US" altLang="zh-CN" sz="1200" b="0" i="0">
                          <a:solidFill>
                            <a:srgbClr val="000000"/>
                          </a:solidFill>
                          <a:latin typeface="等线" panose="02010600030101010101" charset="-122"/>
                          <a:ea typeface="等线" panose="02010600030101010101" charset="-122"/>
                        </a:rPr>
                        <a:t>Wide-Angle Oscillation</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solidFill>
                      <a:srgbClr val="FFFFFF"/>
                    </a:solidFill>
                  </a:tcPr>
                </a:tc>
                <a:tc hMerge="1">
                  <a:tcPr>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tcPr>
                </a:tc>
              </a:tr>
              <a:tr h="360680">
                <a:tc>
                  <a:txBody>
                    <a:bodyPr/>
                    <a:p>
                      <a:pPr algn="l" fontAlgn="ctr"/>
                      <a:r>
                        <a:rPr lang="en-US" altLang="zh-CN" sz="1200" b="1" i="0">
                          <a:solidFill>
                            <a:srgbClr val="000000"/>
                          </a:solidFill>
                          <a:latin typeface="等线" panose="02010600030101010101" charset="-122"/>
                          <a:ea typeface="等线" panose="02010600030101010101" charset="-122"/>
                        </a:rPr>
                        <a:t> Control Mode</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solidFill>
                      <a:srgbClr val="FFFFFF"/>
                    </a:solidFill>
                  </a:tcPr>
                </a:tc>
                <a:tc>
                  <a:txBody>
                    <a:bodyPr/>
                    <a:p>
                      <a:pPr algn="l" fontAlgn="ctr"/>
                      <a:r>
                        <a:rPr lang="en-US" altLang="zh-CN" sz="1200">
                          <a:solidFill>
                            <a:srgbClr val="000000"/>
                          </a:solidFill>
                          <a:latin typeface="等线" panose="02010600030101010101" charset="-122"/>
                          <a:ea typeface="等线" panose="02010600030101010101" charset="-122"/>
                          <a:sym typeface="+mn-ea"/>
                        </a:rPr>
                        <a:t>Rotary Knob Control</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solidFill>
                      <a:srgbClr val="FFFFFF"/>
                    </a:solidFill>
                  </a:tcPr>
                </a:tc>
                <a:tc>
                  <a:txBody>
                    <a:bodyPr/>
                    <a:p>
                      <a:pPr algn="ctr" fontAlgn="ctr"/>
                      <a:r>
                        <a:rPr lang="en-US" altLang="zh-CN" sz="1200" b="1" i="0">
                          <a:solidFill>
                            <a:srgbClr val="22C55E"/>
                          </a:solidFill>
                          <a:latin typeface="等线" panose="02010600030101010101" charset="-122"/>
                          <a:ea typeface="等线" panose="02010600030101010101" charset="-122"/>
                        </a:rPr>
                        <a:t>✓</a:t>
                      </a:r>
                      <a:endParaRPr lang="en-US" altLang="zh-CN" sz="1200" b="1" i="0">
                        <a:solidFill>
                          <a:srgbClr val="22C55E"/>
                        </a:solidFill>
                        <a:latin typeface="等线" panose="02010600030101010101" charset="-122"/>
                        <a:ea typeface="等线" panose="02010600030101010101" charset="-122"/>
                      </a:endParaRPr>
                    </a:p>
                  </a:txBody>
                  <a:tcPr marL="7937" marR="7937" marT="7937" marB="0" anchor="ctr" anchorCtr="0">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solidFill>
                      <a:srgbClr val="FFFFFF"/>
                    </a:solidFill>
                  </a:tcPr>
                </a:tc>
                <a:tc gridSpan="2">
                  <a:txBody>
                    <a:bodyPr/>
                    <a:p>
                      <a:pPr algn="ctr" fontAlgn="ctr"/>
                      <a:r>
                        <a:rPr lang="en-US" altLang="zh-CN" sz="1200" b="0" i="0">
                          <a:solidFill>
                            <a:srgbClr val="000000"/>
                          </a:solidFill>
                          <a:latin typeface="等线" panose="02010600030101010101" charset="-122"/>
                          <a:ea typeface="等线" panose="02010600030101010101" charset="-122"/>
                        </a:rPr>
                        <a:t>Rapid Heat-up</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solidFill>
                      <a:srgbClr val="FFFFFF"/>
                    </a:solidFill>
                  </a:tcPr>
                </a:tc>
                <a:tc hMerge="1">
                  <a:tcPr>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tcPr>
                </a:tc>
              </a:tr>
              <a:tr h="361315">
                <a:tc>
                  <a:txBody>
                    <a:bodyPr/>
                    <a:p>
                      <a:pPr algn="l" fontAlgn="ctr"/>
                      <a:r>
                        <a:rPr lang="en-US" altLang="zh-CN" sz="1200" b="1" i="0">
                          <a:solidFill>
                            <a:srgbClr val="000000"/>
                          </a:solidFill>
                          <a:latin typeface="等线" panose="02010600030101010101" charset="-122"/>
                          <a:ea typeface="等线" panose="02010600030101010101" charset="-122"/>
                        </a:rPr>
                        <a:t> Packing Qty.</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solidFill>
                      <a:srgbClr val="FFFFFF"/>
                    </a:solidFill>
                  </a:tcPr>
                </a:tc>
                <a:tc>
                  <a:txBody>
                    <a:bodyPr/>
                    <a:p>
                      <a:pPr algn="l" fontAlgn="ctr"/>
                      <a:r>
                        <a:rPr lang="en-US" altLang="zh-CN" sz="1200" b="0" i="0">
                          <a:solidFill>
                            <a:srgbClr val="000000"/>
                          </a:solidFill>
                          <a:latin typeface="等线" panose="02010600030101010101" charset="-122"/>
                          <a:ea typeface="等线" panose="02010600030101010101" charset="-122"/>
                        </a:rPr>
                        <a:t>1 pcs/ctn</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solidFill>
                      <a:srgbClr val="FFFFFF"/>
                    </a:solidFill>
                  </a:tcPr>
                </a:tc>
                <a:tc>
                  <a:txBody>
                    <a:bodyPr/>
                    <a:p>
                      <a:pPr algn="ctr" fontAlgn="ctr"/>
                      <a:r>
                        <a:rPr lang="en-US" altLang="zh-CN" sz="1200" b="1" i="0">
                          <a:solidFill>
                            <a:srgbClr val="22C55E"/>
                          </a:solidFill>
                          <a:latin typeface="等线" panose="02010600030101010101" charset="-122"/>
                          <a:ea typeface="等线" panose="02010600030101010101" charset="-122"/>
                        </a:rPr>
                        <a:t>✓</a:t>
                      </a:r>
                      <a:endParaRPr lang="en-US" altLang="zh-CN" sz="1200" b="1" i="0">
                        <a:solidFill>
                          <a:srgbClr val="22C55E"/>
                        </a:solidFill>
                        <a:latin typeface="等线" panose="02010600030101010101" charset="-122"/>
                        <a:ea typeface="等线" panose="02010600030101010101" charset="-122"/>
                      </a:endParaRPr>
                    </a:p>
                  </a:txBody>
                  <a:tcPr marL="7937" marR="7937" marT="7937" marB="0" anchor="ctr" anchorCtr="0">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solidFill>
                      <a:srgbClr val="FFFFFF"/>
                    </a:solidFill>
                  </a:tcPr>
                </a:tc>
                <a:tc gridSpan="2">
                  <a:txBody>
                    <a:bodyPr/>
                    <a:p>
                      <a:pPr algn="ctr" fontAlgn="ctr"/>
                      <a:r>
                        <a:rPr lang="en-US" altLang="zh-CN" sz="1200" b="0" i="0">
                          <a:solidFill>
                            <a:srgbClr val="000000"/>
                          </a:solidFill>
                          <a:latin typeface="等线" panose="02010600030101010101" charset="-122"/>
                          <a:ea typeface="等线" panose="02010600030101010101" charset="-122"/>
                        </a:rPr>
                        <a:t>Customizable colors</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solidFill>
                      <a:srgbClr val="FFFFFF"/>
                    </a:solidFill>
                  </a:tcPr>
                </a:tc>
                <a:tc hMerge="1">
                  <a:tcPr>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tcPr>
                </a:tc>
              </a:tr>
              <a:tr h="359410">
                <a:tc>
                  <a:txBody>
                    <a:bodyPr/>
                    <a:p>
                      <a:pPr algn="l" fontAlgn="ctr"/>
                      <a:r>
                        <a:rPr lang="en-US" altLang="zh-CN" sz="1200" b="1" i="0">
                          <a:solidFill>
                            <a:srgbClr val="000000"/>
                          </a:solidFill>
                          <a:latin typeface="等线" panose="02010600030101010101" charset="-122"/>
                          <a:ea typeface="等线" panose="02010600030101010101" charset="-122"/>
                        </a:rPr>
                        <a:t> FR Material</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solidFill>
                      <a:srgbClr val="FFFFFF"/>
                    </a:solidFill>
                  </a:tcPr>
                </a:tc>
                <a:tc>
                  <a:txBody>
                    <a:bodyPr/>
                    <a:p>
                      <a:pPr algn="l" fontAlgn="ctr"/>
                      <a:r>
                        <a:rPr lang="en-US" altLang="zh-CN" sz="1200" b="0" i="0">
                          <a:solidFill>
                            <a:srgbClr val="000000"/>
                          </a:solidFill>
                          <a:latin typeface="等线" panose="02010600030101010101" charset="-122"/>
                          <a:ea typeface="等线" panose="02010600030101010101" charset="-122"/>
                        </a:rPr>
                        <a:t>Support </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solidFill>
                      <a:srgbClr val="FFFFFF"/>
                    </a:solidFill>
                  </a:tcPr>
                </a:tc>
                <a:tc>
                  <a:txBody>
                    <a:bodyPr/>
                    <a:p>
                      <a:pPr algn="l" fontAlgn="b"/>
                      <a:endParaRPr sz="1200" b="0" i="0">
                        <a:solidFill>
                          <a:srgbClr val="000000"/>
                        </a:solidFill>
                        <a:latin typeface="等线" panose="02010600030101010101" charset="-122"/>
                        <a:ea typeface="等线" panose="02010600030101010101" charset="-122"/>
                      </a:endParaRPr>
                    </a:p>
                  </a:txBody>
                  <a:tcPr marL="7937" marR="7937" marT="7937" marB="0" anchor="b" anchorCtr="0">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solidFill>
                      <a:srgbClr val="FFFFFF"/>
                    </a:solidFill>
                  </a:tcPr>
                </a:tc>
                <a:tc gridSpan="2">
                  <a:txBody>
                    <a:bodyPr/>
                    <a:p>
                      <a:pPr algn="ctr" fontAlgn="ctr"/>
                      <a:r>
                        <a:rPr lang="en-US" altLang="zh-CN" sz="1200" b="0" i="0">
                          <a:solidFill>
                            <a:srgbClr val="000000"/>
                          </a:solidFill>
                          <a:latin typeface="等线" panose="02010600030101010101" charset="-122"/>
                          <a:ea typeface="等线" panose="02010600030101010101" charset="-122"/>
                        </a:rPr>
                        <a:t>OEM &amp; ODM supported</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solidFill>
                      <a:srgbClr val="FFFFFF"/>
                    </a:solidFill>
                  </a:tcPr>
                </a:tc>
                <a:tc hMerge="1">
                  <a:tcPr>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tcPr>
                </a:tc>
              </a:tr>
              <a:tr h="361315">
                <a:tc>
                  <a:txBody>
                    <a:bodyPr/>
                    <a:p>
                      <a:pPr algn="l" fontAlgn="ctr"/>
                      <a:r>
                        <a:rPr lang="en-US" altLang="zh-CN" sz="1200" b="1" i="0">
                          <a:solidFill>
                            <a:srgbClr val="000000"/>
                          </a:solidFill>
                          <a:latin typeface="等线" panose="02010600030101010101" charset="-122"/>
                          <a:ea typeface="等线" panose="02010600030101010101" charset="-122"/>
                        </a:rPr>
                        <a:t> Body Material</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solidFill>
                      <a:srgbClr val="FFFFFF"/>
                    </a:solidFill>
                  </a:tcPr>
                </a:tc>
                <a:tc>
                  <a:txBody>
                    <a:bodyPr/>
                    <a:p>
                      <a:pPr algn="l" fontAlgn="ctr"/>
                      <a:r>
                        <a:rPr lang="en-US" altLang="zh-CN" sz="1200" b="0" i="0">
                          <a:solidFill>
                            <a:srgbClr val="000000"/>
                          </a:solidFill>
                          <a:latin typeface="等线" panose="02010600030101010101" charset="-122"/>
                          <a:ea typeface="等线" panose="02010600030101010101" charset="-122"/>
                        </a:rPr>
                        <a:t>Metal &amp; Polypropylene (PP)</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solidFill>
                      <a:srgbClr val="FFFFFF"/>
                    </a:solidFill>
                  </a:tcPr>
                </a:tc>
                <a:tc>
                  <a:txBody>
                    <a:bodyPr/>
                    <a:p>
                      <a:pPr algn="ctr" fontAlgn="ctr"/>
                      <a:r>
                        <a:rPr lang="en-US" altLang="zh-CN" sz="1200" b="1" i="0">
                          <a:solidFill>
                            <a:srgbClr val="22C55E"/>
                          </a:solidFill>
                          <a:latin typeface="等线" panose="02010600030101010101" charset="-122"/>
                          <a:ea typeface="等线" panose="02010600030101010101" charset="-122"/>
                        </a:rPr>
                        <a:t>✓</a:t>
                      </a:r>
                      <a:endParaRPr lang="en-US" altLang="zh-CN" sz="1200" b="1" i="0">
                        <a:solidFill>
                          <a:srgbClr val="22C55E"/>
                        </a:solidFill>
                        <a:latin typeface="等线" panose="02010600030101010101" charset="-122"/>
                        <a:ea typeface="等线" panose="02010600030101010101" charset="-122"/>
                      </a:endParaRPr>
                    </a:p>
                  </a:txBody>
                  <a:tcPr marL="7937" marR="7937" marT="7937" marB="0" anchor="ctr" anchorCtr="0">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solidFill>
                      <a:srgbClr val="FFFFFF"/>
                    </a:solidFill>
                  </a:tcPr>
                </a:tc>
                <a:tc gridSpan="2">
                  <a:txBody>
                    <a:bodyPr/>
                    <a:p>
                      <a:pPr algn="ctr" fontAlgn="ctr"/>
                      <a:r>
                        <a:rPr lang="en-US" altLang="zh-CN" sz="1200" b="0" i="0">
                          <a:solidFill>
                            <a:srgbClr val="000000"/>
                          </a:solidFill>
                          <a:latin typeface="等线" panose="02010600030101010101" charset="-122"/>
                          <a:ea typeface="等线" panose="02010600030101010101" charset="-122"/>
                        </a:rPr>
                        <a:t>Carton color is customizable</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solidFill>
                      <a:srgbClr val="FFFFFF"/>
                    </a:solidFill>
                  </a:tcPr>
                </a:tc>
                <a:tc hMerge="1">
                  <a:tcPr>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tcPr>
                </a:tc>
              </a:tr>
              <a:tr h="549910">
                <a:tc>
                  <a:txBody>
                    <a:bodyPr/>
                    <a:p>
                      <a:pPr algn="ctr" fontAlgn="ctr"/>
                      <a:r>
                        <a:rPr lang="en-US" altLang="zh-CN" sz="1100" b="1" i="0">
                          <a:solidFill>
                            <a:srgbClr val="FFFFFF"/>
                          </a:solidFill>
                          <a:latin typeface="等线" panose="02010600030101010101" charset="-122"/>
                          <a:ea typeface="等线" panose="02010600030101010101" charset="-122"/>
                        </a:rPr>
                        <a:t>Packing Data</a:t>
                      </a:r>
                      <a:endParaRPr lang="en-US" altLang="zh-CN" sz="1100" b="1" i="0">
                        <a:solidFill>
                          <a:srgbClr val="FFFFFF"/>
                        </a:solidFill>
                        <a:latin typeface="等线" panose="02010600030101010101" charset="-122"/>
                        <a:ea typeface="等线" panose="02010600030101010101" charset="-122"/>
                      </a:endParaRPr>
                    </a:p>
                  </a:txBody>
                  <a:tcPr marL="7937" marR="7937" marT="7937" marB="0" anchor="ctr" anchorCtr="0">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solidFill>
                      <a:srgbClr val="1A365D"/>
                    </a:solidFill>
                  </a:tcPr>
                </a:tc>
                <a:tc>
                  <a:txBody>
                    <a:bodyPr/>
                    <a:p>
                      <a:pPr algn="l" fontAlgn="b"/>
                      <a:endParaRPr sz="1000" b="0" i="0">
                        <a:solidFill>
                          <a:srgbClr val="000000"/>
                        </a:solidFill>
                        <a:latin typeface="等线" panose="02010600030101010101" charset="-122"/>
                        <a:ea typeface="等线" panose="02010600030101010101" charset="-122"/>
                      </a:endParaRPr>
                    </a:p>
                  </a:txBody>
                  <a:tcPr marL="7937" marR="7937" marT="7937" marB="0" anchor="b" anchorCtr="0">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solidFill>
                      <a:srgbClr val="1A365D"/>
                    </a:solidFill>
                  </a:tcPr>
                </a:tc>
                <a:tc gridSpan="3">
                  <a:txBody>
                    <a:bodyPr/>
                    <a:p>
                      <a:pPr algn="ctr" fontAlgn="ctr"/>
                      <a:r>
                        <a:rPr lang="en-US" altLang="zh-CN" sz="1100" b="1" i="0">
                          <a:solidFill>
                            <a:srgbClr val="FFFFFF"/>
                          </a:solidFill>
                          <a:latin typeface="等线" panose="02010600030101010101" charset="-122"/>
                          <a:ea typeface="等线" panose="02010600030101010101" charset="-122"/>
                        </a:rPr>
                        <a:t>Packing Quantity</a:t>
                      </a:r>
                      <a:r>
                        <a:rPr lang="zh-CN" altLang="en-US" sz="1100" b="1" i="0">
                          <a:solidFill>
                            <a:srgbClr val="FFFFFF"/>
                          </a:solidFill>
                          <a:latin typeface="等线" panose="02010600030101010101" charset="-122"/>
                          <a:ea typeface="等线" panose="02010600030101010101" charset="-122"/>
                        </a:rPr>
                        <a:t>（</a:t>
                      </a:r>
                      <a:r>
                        <a:rPr lang="en-US" altLang="zh-CN" sz="1100" b="1" i="0">
                          <a:solidFill>
                            <a:srgbClr val="FFFFFF"/>
                          </a:solidFill>
                          <a:latin typeface="等线" panose="02010600030101010101" charset="-122"/>
                          <a:ea typeface="等线" panose="02010600030101010101" charset="-122"/>
                        </a:rPr>
                        <a:t>pcs </a:t>
                      </a:r>
                      <a:r>
                        <a:rPr lang="zh-CN" altLang="en-US" sz="1100" b="1" i="0">
                          <a:solidFill>
                            <a:srgbClr val="FFFFFF"/>
                          </a:solidFill>
                          <a:latin typeface="等线" panose="02010600030101010101" charset="-122"/>
                          <a:ea typeface="等线" panose="02010600030101010101" charset="-122"/>
                        </a:rPr>
                        <a:t>）</a:t>
                      </a:r>
                      <a:endParaRPr lang="zh-CN" altLang="en-US" sz="1100" b="1" i="0">
                        <a:solidFill>
                          <a:srgbClr val="FFFFFF"/>
                        </a:solidFill>
                        <a:latin typeface="等线" panose="02010600030101010101" charset="-122"/>
                        <a:ea typeface="等线" panose="02010600030101010101" charset="-122"/>
                      </a:endParaRPr>
                    </a:p>
                  </a:txBody>
                  <a:tcPr marL="7937" marR="7937" marT="7937" marB="0" anchor="ctr" anchorCtr="0">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solidFill>
                      <a:srgbClr val="1A365D"/>
                    </a:solidFill>
                  </a:tcPr>
                </a:tc>
                <a:tc hMerge="1">
                  <a:tcP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tcPr>
                </a:tc>
                <a:tc hMerge="1">
                  <a:tcPr>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tcPr>
                </a:tc>
              </a:tr>
              <a:tr h="538480">
                <a:tc>
                  <a:txBody>
                    <a:bodyPr/>
                    <a:p>
                      <a:pPr algn="ctr" fontAlgn="ctr"/>
                      <a:r>
                        <a:rPr lang="en-US" altLang="zh-CN" sz="1200" b="1" i="0">
                          <a:solidFill>
                            <a:srgbClr val="000000"/>
                          </a:solidFill>
                          <a:latin typeface="等线" panose="02010600030101010101" charset="-122"/>
                          <a:ea typeface="等线" panose="02010600030101010101" charset="-122"/>
                        </a:rPr>
                        <a:t>Specifications</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solidFill>
                      <a:srgbClr val="FFFFFF"/>
                    </a:solidFill>
                  </a:tcPr>
                </a:tc>
                <a:tc>
                  <a:txBody>
                    <a:bodyPr/>
                    <a:p>
                      <a:pPr algn="ctr" fontAlgn="ctr"/>
                      <a:r>
                        <a:rPr lang="en-US" altLang="zh-CN" sz="1200" b="1" i="0">
                          <a:solidFill>
                            <a:srgbClr val="000000"/>
                          </a:solidFill>
                          <a:latin typeface="等线" panose="02010600030101010101" charset="-122"/>
                          <a:ea typeface="等线" panose="02010600030101010101" charset="-122"/>
                        </a:rPr>
                        <a:t>G.W /N.W(KG)</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solidFill>
                      <a:srgbClr val="FFFFFF"/>
                    </a:solidFill>
                  </a:tcPr>
                </a:tc>
                <a:tc>
                  <a:txBody>
                    <a:bodyPr/>
                    <a:p>
                      <a:pPr algn="ctr" fontAlgn="ctr"/>
                      <a:r>
                        <a:rPr lang="en-US" altLang="zh-CN" sz="1200" b="1" i="0">
                          <a:solidFill>
                            <a:srgbClr val="000000"/>
                          </a:solidFill>
                          <a:latin typeface="等线" panose="02010600030101010101" charset="-122"/>
                          <a:ea typeface="等线" panose="02010600030101010101" charset="-122"/>
                        </a:rPr>
                        <a:t>20GP</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solidFill>
                      <a:srgbClr val="FFFFFF"/>
                    </a:solidFill>
                  </a:tcPr>
                </a:tc>
                <a:tc>
                  <a:txBody>
                    <a:bodyPr/>
                    <a:p>
                      <a:pPr algn="ctr" fontAlgn="ctr"/>
                      <a:r>
                        <a:rPr lang="en-US" altLang="zh-CN" sz="1200" b="1" i="0">
                          <a:solidFill>
                            <a:srgbClr val="000000"/>
                          </a:solidFill>
                          <a:latin typeface="等线" panose="02010600030101010101" charset="-122"/>
                          <a:ea typeface="等线" panose="02010600030101010101" charset="-122"/>
                        </a:rPr>
                        <a:t>40GP</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solidFill>
                      <a:srgbClr val="FFFFFF"/>
                    </a:solidFill>
                  </a:tcPr>
                </a:tc>
                <a:tc>
                  <a:txBody>
                    <a:bodyPr/>
                    <a:p>
                      <a:pPr algn="ctr" fontAlgn="ctr"/>
                      <a:r>
                        <a:rPr lang="en-US" altLang="zh-CN" sz="1200" b="1" i="0">
                          <a:solidFill>
                            <a:srgbClr val="000000"/>
                          </a:solidFill>
                          <a:latin typeface="等线" panose="02010600030101010101" charset="-122"/>
                          <a:ea typeface="等线" panose="02010600030101010101" charset="-122"/>
                        </a:rPr>
                        <a:t>40HQ</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solidFill>
                      <a:srgbClr val="FFFFFF"/>
                    </a:solidFill>
                  </a:tcPr>
                </a:tc>
              </a:tr>
              <a:tr h="539115">
                <a:tc>
                  <a:txBody>
                    <a:bodyPr/>
                    <a:p>
                      <a:pPr algn="ctr" fontAlgn="ctr"/>
                      <a:r>
                        <a:rPr lang="en-US" altLang="zh-CN" sz="1400" b="0" i="0">
                          <a:solidFill>
                            <a:srgbClr val="000000"/>
                          </a:solidFill>
                          <a:latin typeface="等线" panose="02010600030101010101" charset="-122"/>
                          <a:ea typeface="等线" panose="02010600030101010101" charset="-122"/>
                        </a:rPr>
                        <a:t>FGW-820S</a:t>
                      </a:r>
                      <a:endParaRPr lang="en-US" altLang="zh-CN" sz="14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r>
                        <a:rPr lang="en-US" altLang="zh-CN" sz="1400" b="0" i="0">
                          <a:solidFill>
                            <a:srgbClr val="000000"/>
                          </a:solidFill>
                          <a:latin typeface="等线" panose="02010600030101010101" charset="-122"/>
                          <a:ea typeface="等线" panose="02010600030101010101" charset="-122"/>
                        </a:rPr>
                        <a:t>2.2/1.4</a:t>
                      </a:r>
                      <a:endParaRPr lang="en-US" altLang="zh-CN" sz="14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r>
                        <a:rPr lang="en-US" altLang="zh-CN" sz="1100" b="0" i="0">
                          <a:solidFill>
                            <a:srgbClr val="000000"/>
                          </a:solidFill>
                          <a:latin typeface="宋体" panose="02010600030101010101" pitchFamily="2" charset="-122"/>
                          <a:ea typeface="宋体" panose="02010600030101010101" pitchFamily="2" charset="-122"/>
                        </a:rPr>
                        <a:t>536</a:t>
                      </a:r>
                      <a:r>
                        <a:rPr lang="en-US" altLang="zh-CN" sz="1100" b="0" i="0">
                          <a:solidFill>
                            <a:srgbClr val="000000"/>
                          </a:solidFill>
                          <a:latin typeface="宋体" panose="02010600030101010101" pitchFamily="2" charset="-122"/>
                          <a:ea typeface="宋体" panose="02010600030101010101" pitchFamily="2" charset="-122"/>
                        </a:rPr>
                        <a:t> </a:t>
                      </a:r>
                      <a:endParaRPr lang="en-US" altLang="zh-CN" sz="1100" b="0" i="0">
                        <a:solidFill>
                          <a:srgbClr val="000000"/>
                        </a:solidFill>
                        <a:latin typeface="宋体" panose="02010600030101010101" pitchFamily="2" charset="-122"/>
                        <a:ea typeface="宋体" panose="02010600030101010101" pitchFamily="2"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noFill/>
                  </a:tcPr>
                </a:tc>
                <a:tc>
                  <a:txBody>
                    <a:bodyPr/>
                    <a:p>
                      <a:pPr algn="ctr" fontAlgn="ctr"/>
                      <a:r>
                        <a:rPr lang="en-US" altLang="zh-CN" sz="1100" b="0" i="0">
                          <a:solidFill>
                            <a:srgbClr val="000000"/>
                          </a:solidFill>
                          <a:latin typeface="宋体" panose="02010600030101010101" pitchFamily="2" charset="-122"/>
                          <a:ea typeface="宋体" panose="02010600030101010101" pitchFamily="2" charset="-122"/>
                        </a:rPr>
                        <a:t>1180</a:t>
                      </a:r>
                      <a:r>
                        <a:rPr lang="en-US" altLang="zh-CN" sz="1100" b="0" i="0">
                          <a:solidFill>
                            <a:srgbClr val="000000"/>
                          </a:solidFill>
                          <a:latin typeface="宋体" panose="02010600030101010101" pitchFamily="2" charset="-122"/>
                          <a:ea typeface="宋体" panose="02010600030101010101" pitchFamily="2" charset="-122"/>
                        </a:rPr>
                        <a:t> </a:t>
                      </a:r>
                      <a:endParaRPr lang="en-US" altLang="zh-CN" sz="1100" b="0" i="0">
                        <a:solidFill>
                          <a:srgbClr val="000000"/>
                        </a:solidFill>
                        <a:latin typeface="宋体" panose="02010600030101010101" pitchFamily="2" charset="-122"/>
                        <a:ea typeface="宋体" panose="02010600030101010101" pitchFamily="2"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noFill/>
                  </a:tcPr>
                </a:tc>
                <a:tc>
                  <a:txBody>
                    <a:bodyPr/>
                    <a:p>
                      <a:pPr algn="ctr" fontAlgn="ctr"/>
                      <a:r>
                        <a:rPr lang="en-US" altLang="zh-CN" sz="1100" b="0" i="0">
                          <a:solidFill>
                            <a:srgbClr val="000000"/>
                          </a:solidFill>
                          <a:latin typeface="宋体" panose="02010600030101010101" pitchFamily="2" charset="-122"/>
                          <a:ea typeface="宋体" panose="02010600030101010101" pitchFamily="2" charset="-122"/>
                        </a:rPr>
                        <a:t>1459</a:t>
                      </a:r>
                      <a:r>
                        <a:rPr lang="en-US" altLang="zh-CN" sz="1100" b="0" i="0">
                          <a:solidFill>
                            <a:srgbClr val="000000"/>
                          </a:solidFill>
                          <a:latin typeface="宋体" panose="02010600030101010101" pitchFamily="2" charset="-122"/>
                          <a:ea typeface="宋体" panose="02010600030101010101" pitchFamily="2" charset="-122"/>
                        </a:rPr>
                        <a:t> </a:t>
                      </a:r>
                      <a:endParaRPr lang="en-US" altLang="zh-CN" sz="1100" b="0" i="0">
                        <a:solidFill>
                          <a:srgbClr val="000000"/>
                        </a:solidFill>
                        <a:latin typeface="宋体" panose="02010600030101010101" pitchFamily="2" charset="-122"/>
                        <a:ea typeface="宋体" panose="02010600030101010101" pitchFamily="2"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noFill/>
                  </a:tcPr>
                </a:tc>
              </a:tr>
            </a:tbl>
          </a:graphicData>
        </a:graphic>
      </p:graphicFrame>
      <p:pic>
        <p:nvPicPr>
          <p:cNvPr id="2" name="图片 1"/>
          <p:cNvPicPr>
            <a:picLocks noChangeAspect="1"/>
          </p:cNvPicPr>
          <p:nvPr/>
        </p:nvPicPr>
        <p:blipFill>
          <a:blip r:embed="rId1"/>
          <a:stretch>
            <a:fillRect/>
          </a:stretch>
        </p:blipFill>
        <p:spPr>
          <a:xfrm>
            <a:off x="7604760" y="799465"/>
            <a:ext cx="4433570" cy="4433570"/>
          </a:xfrm>
          <a:prstGeom prst="rect">
            <a:avLst/>
          </a:prstGeom>
        </p:spPr>
      </p:pic>
    </p:spTree>
    <p:custDataLst>
      <p:tags r:id="rId2"/>
    </p:custData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表格 5"/>
          <p:cNvGraphicFramePr/>
          <p:nvPr/>
        </p:nvGraphicFramePr>
        <p:xfrm>
          <a:off x="-41275" y="0"/>
          <a:ext cx="7393305" cy="6311900"/>
        </p:xfrm>
        <a:graphic>
          <a:graphicData uri="http://schemas.openxmlformats.org/drawingml/2006/table">
            <a:tbl>
              <a:tblPr/>
              <a:tblGrid>
                <a:gridCol w="1573530"/>
                <a:gridCol w="2007870"/>
                <a:gridCol w="1183005"/>
                <a:gridCol w="650875"/>
                <a:gridCol w="1978025"/>
              </a:tblGrid>
              <a:tr h="1055370">
                <a:tc gridSpan="5">
                  <a:txBody>
                    <a:bodyPr/>
                    <a:p>
                      <a:pPr algn="ctr" fontAlgn="ctr"/>
                      <a:r>
                        <a:rPr lang="en-US" altLang="zh-CN" sz="1700" b="1" i="0">
                          <a:solidFill>
                            <a:srgbClr val="000000"/>
                          </a:solidFill>
                          <a:latin typeface="等线" panose="02010600030101010101" charset="-122"/>
                          <a:ea typeface="等线" panose="02010600030101010101" charset="-122"/>
                        </a:rPr>
                        <a:t>Specifications</a:t>
                      </a:r>
                      <a:r>
                        <a:rPr lang="zh-CN" altLang="en-US" sz="1700" b="1" i="0">
                          <a:solidFill>
                            <a:srgbClr val="000000"/>
                          </a:solidFill>
                          <a:latin typeface="等线" panose="02010600030101010101" charset="-122"/>
                          <a:ea typeface="等线" panose="02010600030101010101" charset="-122"/>
                        </a:rPr>
                        <a:t>：</a:t>
                      </a:r>
                      <a:r>
                        <a:rPr lang="en-US" altLang="zh-CN" sz="1700" b="1" i="0">
                          <a:solidFill>
                            <a:srgbClr val="000000"/>
                          </a:solidFill>
                          <a:latin typeface="等线" panose="02010600030101010101" charset="-122"/>
                          <a:ea typeface="等线" panose="02010600030101010101" charset="-122"/>
                        </a:rPr>
                        <a:t> FGW-819</a:t>
                      </a:r>
                      <a:r>
                        <a:rPr lang="zh-CN" altLang="en-US" sz="1700" b="1" i="0">
                          <a:solidFill>
                            <a:srgbClr val="000000"/>
                          </a:solidFill>
                          <a:latin typeface="等线" panose="02010600030101010101" charset="-122"/>
                          <a:ea typeface="等线" panose="02010600030101010101" charset="-122"/>
                        </a:rPr>
                        <a:t>（</a:t>
                      </a:r>
                      <a:r>
                        <a:rPr lang="en-US" altLang="zh-CN" sz="1700" b="1" i="0">
                          <a:solidFill>
                            <a:srgbClr val="000000"/>
                          </a:solidFill>
                          <a:latin typeface="等线" panose="02010600030101010101" charset="-122"/>
                          <a:ea typeface="等线" panose="02010600030101010101" charset="-122"/>
                        </a:rPr>
                        <a:t>Customizable</a:t>
                      </a:r>
                      <a:r>
                        <a:rPr lang="zh-CN" altLang="en-US" sz="1700" b="1" i="0">
                          <a:solidFill>
                            <a:srgbClr val="000000"/>
                          </a:solidFill>
                          <a:latin typeface="等线" panose="02010600030101010101" charset="-122"/>
                          <a:ea typeface="等线" panose="02010600030101010101" charset="-122"/>
                        </a:rPr>
                        <a:t>）</a:t>
                      </a:r>
                      <a:endParaRPr lang="zh-CN" altLang="en-US" sz="1700" b="1" i="0">
                        <a:solidFill>
                          <a:srgbClr val="000000"/>
                        </a:solidFill>
                        <a:latin typeface="等线" panose="02010600030101010101" charset="-122"/>
                        <a:ea typeface="等线" panose="02010600030101010101" charset="-122"/>
                      </a:endParaRPr>
                    </a:p>
                  </a:txBody>
                  <a:tcPr marL="7937" marR="7937" marT="7937" marB="0" anchor="ctr" anchorCtr="0">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solidFill>
                      <a:srgbClr val="FFFFFF"/>
                    </a:solidFill>
                  </a:tcPr>
                </a:tc>
                <a:tc hMerge="1">
                  <a:tcP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tcPr>
                </a:tc>
                <a:tc hMerge="1">
                  <a:tcP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tcPr>
                </a:tc>
                <a:tc hMerge="1">
                  <a:tcP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tcPr>
                </a:tc>
                <a:tc hMerge="1">
                  <a:tcPr>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tcPr>
                </a:tc>
              </a:tr>
              <a:tr h="403860">
                <a:tc gridSpan="2">
                  <a:txBody>
                    <a:bodyPr/>
                    <a:p>
                      <a:pPr algn="ctr" fontAlgn="ctr"/>
                      <a:r>
                        <a:rPr lang="en-US" altLang="zh-CN" sz="1100" b="1" i="0">
                          <a:solidFill>
                            <a:srgbClr val="FFFFFF"/>
                          </a:solidFill>
                          <a:latin typeface="等线" panose="02010600030101010101" charset="-122"/>
                          <a:ea typeface="等线" panose="02010600030101010101" charset="-122"/>
                        </a:rPr>
                        <a:t>Product Specifications</a:t>
                      </a:r>
                      <a:endParaRPr lang="en-US" altLang="zh-CN" sz="1100" b="1" i="0">
                        <a:solidFill>
                          <a:srgbClr val="FFFFFF"/>
                        </a:solidFill>
                        <a:latin typeface="等线" panose="02010600030101010101" charset="-122"/>
                        <a:ea typeface="等线" panose="02010600030101010101" charset="-122"/>
                      </a:endParaRPr>
                    </a:p>
                  </a:txBody>
                  <a:tcPr marL="7937" marR="7937" marT="7937" marB="0" anchor="ctr" anchorCtr="0">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solidFill>
                      <a:srgbClr val="1A365D"/>
                    </a:solidFill>
                  </a:tcPr>
                </a:tc>
                <a:tc hMerge="1">
                  <a:tcPr>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tcPr>
                </a:tc>
                <a:tc>
                  <a:txBody>
                    <a:bodyPr/>
                    <a:p>
                      <a:pPr algn="l" fontAlgn="ctr"/>
                      <a:r>
                        <a:rPr lang="en-US" altLang="zh-CN" sz="1100" b="1" i="0">
                          <a:solidFill>
                            <a:srgbClr val="FFFFFF"/>
                          </a:solidFill>
                          <a:latin typeface="等线" panose="02010600030101010101" charset="-122"/>
                          <a:ea typeface="等线" panose="02010600030101010101" charset="-122"/>
                        </a:rPr>
                        <a:t>Customizable</a:t>
                      </a:r>
                      <a:endParaRPr lang="en-US" altLang="zh-CN" sz="1100" b="1" i="0">
                        <a:solidFill>
                          <a:srgbClr val="FFFFFF"/>
                        </a:solidFill>
                        <a:latin typeface="等线" panose="02010600030101010101" charset="-122"/>
                        <a:ea typeface="等线" panose="02010600030101010101" charset="-122"/>
                      </a:endParaRPr>
                    </a:p>
                  </a:txBody>
                  <a:tcPr marL="7937" marR="7937" marT="7937" marB="0" anchor="ctr" anchorCtr="0">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solidFill>
                      <a:srgbClr val="1A365D"/>
                    </a:solidFill>
                  </a:tcPr>
                </a:tc>
                <a:tc gridSpan="2">
                  <a:txBody>
                    <a:bodyPr/>
                    <a:p>
                      <a:pPr algn="ctr" fontAlgn="ctr"/>
                      <a:r>
                        <a:rPr lang="en-US" altLang="zh-CN" sz="1100" b="1" i="0">
                          <a:solidFill>
                            <a:srgbClr val="FFFFFF"/>
                          </a:solidFill>
                          <a:latin typeface="等线" panose="02010600030101010101" charset="-122"/>
                          <a:ea typeface="等线" panose="02010600030101010101" charset="-122"/>
                        </a:rPr>
                        <a:t>Product Selling Points</a:t>
                      </a:r>
                      <a:endParaRPr lang="en-US" altLang="zh-CN" sz="1100" b="1" i="0">
                        <a:solidFill>
                          <a:srgbClr val="FFFFFF"/>
                        </a:solidFill>
                        <a:latin typeface="等线" panose="02010600030101010101" charset="-122"/>
                        <a:ea typeface="等线" panose="02010600030101010101" charset="-122"/>
                      </a:endParaRPr>
                    </a:p>
                  </a:txBody>
                  <a:tcPr marL="7937" marR="7937" marT="7937" marB="0" anchor="ctr" anchorCtr="0">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solidFill>
                      <a:srgbClr val="1A365D"/>
                    </a:solidFill>
                  </a:tcPr>
                </a:tc>
                <a:tc hMerge="1">
                  <a:tcPr>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tcPr>
                </a:tc>
              </a:tr>
              <a:tr h="361315">
                <a:tc>
                  <a:txBody>
                    <a:bodyPr/>
                    <a:p>
                      <a:pPr algn="l" fontAlgn="ctr"/>
                      <a:r>
                        <a:rPr lang="en-US" altLang="zh-CN" sz="1200" b="1" i="0">
                          <a:solidFill>
                            <a:srgbClr val="000000"/>
                          </a:solidFill>
                          <a:latin typeface="等线" panose="02010600030101010101" charset="-122"/>
                          <a:ea typeface="等线" panose="02010600030101010101" charset="-122"/>
                        </a:rPr>
                        <a:t> Rated Voltage</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solidFill>
                      <a:srgbClr val="FFFFFF"/>
                    </a:solidFill>
                  </a:tcPr>
                </a:tc>
                <a:tc>
                  <a:txBody>
                    <a:bodyPr/>
                    <a:p>
                      <a:pPr algn="l" fontAlgn="ctr"/>
                      <a:r>
                        <a:rPr lang="en-US" altLang="zh-CN" sz="1200" b="0" i="0">
                          <a:solidFill>
                            <a:srgbClr val="000000"/>
                          </a:solidFill>
                          <a:latin typeface="等线" panose="02010600030101010101" charset="-122"/>
                          <a:ea typeface="等线" panose="02010600030101010101" charset="-122"/>
                        </a:rPr>
                        <a:t>220V~50Hz</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solidFill>
                      <a:srgbClr val="FFFFFF"/>
                    </a:solidFill>
                  </a:tcPr>
                </a:tc>
                <a:tc>
                  <a:txBody>
                    <a:bodyPr/>
                    <a:p>
                      <a:pPr algn="ctr" fontAlgn="ctr"/>
                      <a:r>
                        <a:rPr lang="en-US" altLang="zh-CN" sz="1200" b="1" i="0">
                          <a:solidFill>
                            <a:srgbClr val="22C55E"/>
                          </a:solidFill>
                          <a:latin typeface="等线" panose="02010600030101010101" charset="-122"/>
                          <a:ea typeface="等线" panose="02010600030101010101" charset="-122"/>
                        </a:rPr>
                        <a:t>✓</a:t>
                      </a:r>
                      <a:endParaRPr lang="en-US" altLang="zh-CN" sz="1200" b="1" i="0">
                        <a:solidFill>
                          <a:srgbClr val="22C55E"/>
                        </a:solidFill>
                        <a:latin typeface="等线" panose="02010600030101010101" charset="-122"/>
                        <a:ea typeface="等线" panose="02010600030101010101" charset="-122"/>
                      </a:endParaRPr>
                    </a:p>
                  </a:txBody>
                  <a:tcPr marL="7937" marR="7937" marT="7937" marB="0" anchor="ctr" anchorCtr="0">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solidFill>
                      <a:srgbClr val="FFFFFF"/>
                    </a:solidFill>
                  </a:tcPr>
                </a:tc>
                <a:tc gridSpan="2">
                  <a:txBody>
                    <a:bodyPr/>
                    <a:p>
                      <a:pPr algn="ctr" fontAlgn="ctr"/>
                      <a:r>
                        <a:rPr lang="en-US" altLang="zh-CN" sz="1200">
                          <a:solidFill>
                            <a:srgbClr val="000000"/>
                          </a:solidFill>
                          <a:latin typeface="等线" panose="02010600030101010101" charset="-122"/>
                          <a:ea typeface="等线" panose="02010600030101010101" charset="-122"/>
                          <a:sym typeface="+mn-ea"/>
                        </a:rPr>
                        <a:t>2-speed adjustable</a:t>
                      </a:r>
                      <a:endParaRPr lang="en-US" altLang="zh-CN" sz="1200">
                        <a:solidFill>
                          <a:srgbClr val="000000"/>
                        </a:solidFill>
                        <a:latin typeface="等线" panose="02010600030101010101" charset="-122"/>
                        <a:ea typeface="等线" panose="02010600030101010101" charset="-122"/>
                        <a:sym typeface="+mn-ea"/>
                      </a:endParaRPr>
                    </a:p>
                  </a:txBody>
                  <a:tcPr marL="7937" marR="7937" marT="7937" marB="0" anchor="ctr" anchorCtr="0">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solidFill>
                      <a:srgbClr val="FFFFFF"/>
                    </a:solidFill>
                  </a:tcPr>
                </a:tc>
                <a:tc hMerge="1">
                  <a:tcPr>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tcPr>
                </a:tc>
              </a:tr>
              <a:tr h="359410">
                <a:tc>
                  <a:txBody>
                    <a:bodyPr/>
                    <a:p>
                      <a:pPr algn="l" fontAlgn="ctr"/>
                      <a:r>
                        <a:rPr lang="en-US" altLang="zh-CN" sz="1200" b="1" i="0">
                          <a:solidFill>
                            <a:srgbClr val="000000"/>
                          </a:solidFill>
                          <a:latin typeface="等线" panose="02010600030101010101" charset="-122"/>
                          <a:ea typeface="等线" panose="02010600030101010101" charset="-122"/>
                        </a:rPr>
                        <a:t> Rated Power</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solidFill>
                      <a:srgbClr val="FFFFFF"/>
                    </a:solidFill>
                  </a:tcPr>
                </a:tc>
                <a:tc>
                  <a:txBody>
                    <a:bodyPr/>
                    <a:p>
                      <a:pPr algn="l" fontAlgn="ctr"/>
                      <a:r>
                        <a:rPr lang="en-US" altLang="zh-CN" sz="1200" b="0" i="0">
                          <a:solidFill>
                            <a:srgbClr val="000000"/>
                          </a:solidFill>
                          <a:latin typeface="等线" panose="02010600030101010101" charset="-122"/>
                          <a:ea typeface="等线" panose="02010600030101010101" charset="-122"/>
                        </a:rPr>
                        <a:t>800W</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solidFill>
                      <a:srgbClr val="FFFFFF"/>
                    </a:solidFill>
                  </a:tcPr>
                </a:tc>
                <a:tc>
                  <a:txBody>
                    <a:bodyPr/>
                    <a:p>
                      <a:pPr algn="ctr" fontAlgn="ctr"/>
                      <a:r>
                        <a:rPr lang="en-US" altLang="zh-CN" sz="1200" b="1" i="0">
                          <a:solidFill>
                            <a:srgbClr val="22C55E"/>
                          </a:solidFill>
                          <a:latin typeface="等线" panose="02010600030101010101" charset="-122"/>
                          <a:ea typeface="等线" panose="02010600030101010101" charset="-122"/>
                        </a:rPr>
                        <a:t>✓</a:t>
                      </a:r>
                      <a:endParaRPr lang="en-US" altLang="zh-CN" sz="1200" b="1" i="0">
                        <a:solidFill>
                          <a:srgbClr val="22C55E"/>
                        </a:solidFill>
                        <a:latin typeface="等线" panose="02010600030101010101" charset="-122"/>
                        <a:ea typeface="等线" panose="02010600030101010101" charset="-122"/>
                      </a:endParaRPr>
                    </a:p>
                  </a:txBody>
                  <a:tcPr marL="7937" marR="7937" marT="7937" marB="0" anchor="ctr" anchorCtr="0">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solidFill>
                      <a:srgbClr val="FFFFFF"/>
                    </a:solidFill>
                  </a:tcPr>
                </a:tc>
                <a:tc gridSpan="2">
                  <a:txBody>
                    <a:bodyPr/>
                    <a:p>
                      <a:pPr algn="ctr" fontAlgn="ctr"/>
                      <a:r>
                        <a:rPr lang="en-US" altLang="zh-CN" sz="1200" b="0" i="0">
                          <a:solidFill>
                            <a:srgbClr val="000000"/>
                          </a:solidFill>
                          <a:latin typeface="等线" panose="02010600030101010101" charset="-122"/>
                          <a:ea typeface="等线" panose="02010600030101010101" charset="-122"/>
                        </a:rPr>
                        <a:t>Tip-over Protection</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solidFill>
                      <a:srgbClr val="FFFFFF"/>
                    </a:solidFill>
                  </a:tcPr>
                </a:tc>
                <a:tc hMerge="1">
                  <a:tcPr>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tcPr>
                </a:tc>
              </a:tr>
              <a:tr h="361315">
                <a:tc>
                  <a:txBody>
                    <a:bodyPr/>
                    <a:p>
                      <a:pPr algn="l" fontAlgn="ctr"/>
                      <a:r>
                        <a:rPr lang="en-US" altLang="zh-CN" sz="1200" b="1" i="0">
                          <a:solidFill>
                            <a:srgbClr val="000000"/>
                          </a:solidFill>
                          <a:latin typeface="等线" panose="02010600030101010101" charset="-122"/>
                          <a:ea typeface="等线" panose="02010600030101010101" charset="-122"/>
                        </a:rPr>
                        <a:t> Heating Element</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noFill/>
                  </a:tcPr>
                </a:tc>
                <a:tc>
                  <a:txBody>
                    <a:bodyPr/>
                    <a:p>
                      <a:pPr algn="l" fontAlgn="ctr"/>
                      <a:r>
                        <a:rPr lang="en-US" altLang="zh-CN" sz="1200">
                          <a:solidFill>
                            <a:srgbClr val="000000"/>
                          </a:solidFill>
                          <a:latin typeface="等线" panose="02010600030101010101" charset="-122"/>
                          <a:ea typeface="等线" panose="02010600030101010101" charset="-122"/>
                          <a:sym typeface="+mn-ea"/>
                        </a:rPr>
                        <a:t>Quartz Tube</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1270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noFill/>
                  </a:tcPr>
                </a:tc>
                <a:tc>
                  <a:txBody>
                    <a:bodyPr/>
                    <a:p>
                      <a:pPr algn="l" fontAlgn="ctr"/>
                      <a:endParaRPr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noFill/>
                  </a:tcPr>
                </a:tc>
                <a:tc gridSpan="2">
                  <a:txBody>
                    <a:bodyPr/>
                    <a:p>
                      <a:pPr algn="ctr" fontAlgn="ctr"/>
                      <a:r>
                        <a:rPr lang="en-US" altLang="zh-CN" sz="1200" b="0" i="0">
                          <a:solidFill>
                            <a:srgbClr val="000000"/>
                          </a:solidFill>
                          <a:latin typeface="等线" panose="02010600030101010101" charset="-122"/>
                          <a:ea typeface="等线" panose="02010600030101010101" charset="-122"/>
                        </a:rPr>
                        <a:t>Overheat Protection</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solidFill>
                      <a:srgbClr val="FFFFFF"/>
                    </a:solidFill>
                  </a:tcPr>
                </a:tc>
                <a:tc hMerge="1">
                  <a:tcPr>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tcPr>
                </a:tc>
              </a:tr>
              <a:tr h="350520">
                <a:tc>
                  <a:txBody>
                    <a:bodyPr/>
                    <a:p>
                      <a:pPr algn="l" fontAlgn="ctr"/>
                      <a:r>
                        <a:rPr lang="en-US" altLang="zh-CN" sz="1200" b="1" i="0">
                          <a:solidFill>
                            <a:srgbClr val="000000"/>
                          </a:solidFill>
                          <a:latin typeface="等线" panose="02010600030101010101" charset="-122"/>
                          <a:ea typeface="等线" panose="02010600030101010101" charset="-122"/>
                        </a:rPr>
                        <a:t> Product Size</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solidFill>
                      <a:srgbClr val="FFFFFF"/>
                    </a:solidFill>
                  </a:tcPr>
                </a:tc>
                <a:tc>
                  <a:txBody>
                    <a:bodyPr/>
                    <a:p>
                      <a:pPr algn="l" fontAlgn="ctr"/>
                      <a:r>
                        <a:rPr lang="en-US" altLang="zh-CN" sz="1200" b="0" i="0">
                          <a:solidFill>
                            <a:srgbClr val="000000"/>
                          </a:solidFill>
                          <a:latin typeface="等线" panose="02010600030101010101" charset="-122"/>
                          <a:ea typeface="等线" panose="02010600030101010101" charset="-122"/>
                        </a:rPr>
                        <a:t>295*145*390 mm</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solidFill>
                      <a:srgbClr val="FFFFFF"/>
                    </a:solidFill>
                  </a:tcPr>
                </a:tc>
                <a:tc>
                  <a:txBody>
                    <a:bodyPr/>
                    <a:p>
                      <a:pPr algn="l" fontAlgn="b"/>
                      <a:endParaRPr sz="1200" b="0" i="0">
                        <a:solidFill>
                          <a:srgbClr val="000000"/>
                        </a:solidFill>
                        <a:latin typeface="等线" panose="02010600030101010101" charset="-122"/>
                        <a:ea typeface="等线" panose="02010600030101010101" charset="-122"/>
                      </a:endParaRPr>
                    </a:p>
                  </a:txBody>
                  <a:tcPr marL="7937" marR="7937" marT="7937" marB="0" anchor="b" anchorCtr="0">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solidFill>
                      <a:srgbClr val="FFFFFF"/>
                    </a:solidFill>
                  </a:tcPr>
                </a:tc>
                <a:tc gridSpan="2">
                  <a:txBody>
                    <a:bodyPr/>
                    <a:p>
                      <a:pPr algn="ctr" fontAlgn="ctr"/>
                      <a:r>
                        <a:rPr lang="en-US" altLang="zh-CN" sz="1200" b="0" i="0">
                          <a:solidFill>
                            <a:srgbClr val="000000"/>
                          </a:solidFill>
                          <a:latin typeface="等线" panose="02010600030101010101" charset="-122"/>
                          <a:ea typeface="等线" panose="02010600030101010101" charset="-122"/>
                        </a:rPr>
                        <a:t>Quiet operation</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solidFill>
                      <a:srgbClr val="FFFFFF"/>
                    </a:solidFill>
                  </a:tcPr>
                </a:tc>
                <a:tc hMerge="1">
                  <a:tcPr>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tcPr>
                </a:tc>
              </a:tr>
              <a:tr h="349885">
                <a:tc>
                  <a:txBody>
                    <a:bodyPr/>
                    <a:p>
                      <a:pPr algn="l" fontAlgn="ctr"/>
                      <a:r>
                        <a:rPr lang="en-US" altLang="zh-CN" sz="1200" b="1" i="0">
                          <a:solidFill>
                            <a:srgbClr val="000000"/>
                          </a:solidFill>
                          <a:latin typeface="等线" panose="02010600030101010101" charset="-122"/>
                          <a:ea typeface="等线" panose="02010600030101010101" charset="-122"/>
                        </a:rPr>
                        <a:t> Carton Size</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solidFill>
                      <a:srgbClr val="FFFFFF"/>
                    </a:solidFill>
                  </a:tcPr>
                </a:tc>
                <a:tc>
                  <a:txBody>
                    <a:bodyPr/>
                    <a:p>
                      <a:pPr algn="l" fontAlgn="ctr"/>
                      <a:r>
                        <a:rPr lang="en-US" altLang="zh-CN" sz="1200" b="0" i="0">
                          <a:solidFill>
                            <a:srgbClr val="000000"/>
                          </a:solidFill>
                          <a:latin typeface="等线" panose="02010600030101010101" charset="-122"/>
                          <a:ea typeface="等线" panose="02010600030101010101" charset="-122"/>
                        </a:rPr>
                        <a:t>310*160*405 mm</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solidFill>
                      <a:srgbClr val="FFFFFF"/>
                    </a:solidFill>
                  </a:tcPr>
                </a:tc>
                <a:tc>
                  <a:txBody>
                    <a:bodyPr/>
                    <a:p>
                      <a:pPr algn="l" fontAlgn="b"/>
                      <a:endParaRPr sz="1200" b="0" i="0">
                        <a:solidFill>
                          <a:srgbClr val="000000"/>
                        </a:solidFill>
                        <a:latin typeface="等线" panose="02010600030101010101" charset="-122"/>
                        <a:ea typeface="等线" panose="02010600030101010101" charset="-122"/>
                      </a:endParaRPr>
                    </a:p>
                  </a:txBody>
                  <a:tcPr marL="7937" marR="7937" marT="7937" marB="0" anchor="b" anchorCtr="0">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solidFill>
                      <a:srgbClr val="FFFFFF"/>
                    </a:solidFill>
                  </a:tcPr>
                </a:tc>
                <a:tc gridSpan="2">
                  <a:txBody>
                    <a:bodyPr/>
                    <a:p>
                      <a:pPr algn="ctr" fontAlgn="ctr"/>
                      <a:r>
                        <a:rPr lang="en-US" altLang="zh-CN" sz="1200" b="0" i="0">
                          <a:solidFill>
                            <a:srgbClr val="000000"/>
                          </a:solidFill>
                          <a:latin typeface="等线" panose="02010600030101010101" charset="-122"/>
                          <a:ea typeface="等线" panose="02010600030101010101" charset="-122"/>
                        </a:rPr>
                        <a:t>Dense‑mesh Safety Guard</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solidFill>
                      <a:srgbClr val="FFFFFF"/>
                    </a:solidFill>
                  </a:tcPr>
                </a:tc>
                <a:tc hMerge="1">
                  <a:tcPr>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tcPr>
                </a:tc>
              </a:tr>
              <a:tr h="360680">
                <a:tc>
                  <a:txBody>
                    <a:bodyPr/>
                    <a:p>
                      <a:pPr algn="l" fontAlgn="ctr"/>
                      <a:r>
                        <a:rPr lang="en-US" altLang="zh-CN" sz="1200" b="1" i="0">
                          <a:solidFill>
                            <a:srgbClr val="000000"/>
                          </a:solidFill>
                          <a:latin typeface="等线" panose="02010600030101010101" charset="-122"/>
                          <a:ea typeface="等线" panose="02010600030101010101" charset="-122"/>
                        </a:rPr>
                        <a:t> Control Mode</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solidFill>
                      <a:srgbClr val="FFFFFF"/>
                    </a:solidFill>
                  </a:tcPr>
                </a:tc>
                <a:tc>
                  <a:txBody>
                    <a:bodyPr/>
                    <a:p>
                      <a:pPr algn="l" fontAlgn="ctr"/>
                      <a:r>
                        <a:rPr lang="en-US" altLang="zh-CN" sz="1200">
                          <a:solidFill>
                            <a:srgbClr val="000000"/>
                          </a:solidFill>
                          <a:latin typeface="等线" panose="02010600030101010101" charset="-122"/>
                          <a:ea typeface="等线" panose="02010600030101010101" charset="-122"/>
                          <a:sym typeface="+mn-ea"/>
                        </a:rPr>
                        <a:t>Rotary Knob Control</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solidFill>
                      <a:srgbClr val="FFFFFF"/>
                    </a:solidFill>
                  </a:tcPr>
                </a:tc>
                <a:tc>
                  <a:txBody>
                    <a:bodyPr/>
                    <a:p>
                      <a:pPr algn="ctr" fontAlgn="ctr"/>
                      <a:r>
                        <a:rPr lang="en-US" altLang="zh-CN" sz="1200" b="1" i="0">
                          <a:solidFill>
                            <a:srgbClr val="22C55E"/>
                          </a:solidFill>
                          <a:latin typeface="等线" panose="02010600030101010101" charset="-122"/>
                          <a:ea typeface="等线" panose="02010600030101010101" charset="-122"/>
                        </a:rPr>
                        <a:t>✓</a:t>
                      </a:r>
                      <a:endParaRPr lang="en-US" altLang="zh-CN" sz="1200" b="1" i="0">
                        <a:solidFill>
                          <a:srgbClr val="22C55E"/>
                        </a:solidFill>
                        <a:latin typeface="等线" panose="02010600030101010101" charset="-122"/>
                        <a:ea typeface="等线" panose="02010600030101010101" charset="-122"/>
                      </a:endParaRPr>
                    </a:p>
                  </a:txBody>
                  <a:tcPr marL="7937" marR="7937" marT="7937" marB="0" anchor="ctr" anchorCtr="0">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solidFill>
                      <a:srgbClr val="FFFFFF"/>
                    </a:solidFill>
                  </a:tcPr>
                </a:tc>
                <a:tc gridSpan="2">
                  <a:txBody>
                    <a:bodyPr/>
                    <a:p>
                      <a:pPr algn="ctr" fontAlgn="ctr"/>
                      <a:r>
                        <a:rPr lang="en-US" altLang="zh-CN" sz="1200" b="0" i="0">
                          <a:solidFill>
                            <a:srgbClr val="000000"/>
                          </a:solidFill>
                          <a:latin typeface="等线" panose="02010600030101010101" charset="-122"/>
                          <a:ea typeface="等线" panose="02010600030101010101" charset="-122"/>
                        </a:rPr>
                        <a:t>Rapid Heat-up</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solidFill>
                      <a:srgbClr val="FFFFFF"/>
                    </a:solidFill>
                  </a:tcPr>
                </a:tc>
                <a:tc hMerge="1">
                  <a:tcPr>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tcPr>
                </a:tc>
              </a:tr>
              <a:tr h="361315">
                <a:tc>
                  <a:txBody>
                    <a:bodyPr/>
                    <a:p>
                      <a:pPr algn="l" fontAlgn="ctr"/>
                      <a:r>
                        <a:rPr lang="en-US" altLang="zh-CN" sz="1200" b="1" i="0">
                          <a:solidFill>
                            <a:srgbClr val="000000"/>
                          </a:solidFill>
                          <a:latin typeface="等线" panose="02010600030101010101" charset="-122"/>
                          <a:ea typeface="等线" panose="02010600030101010101" charset="-122"/>
                        </a:rPr>
                        <a:t> Packing Qty.</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solidFill>
                      <a:srgbClr val="FFFFFF"/>
                    </a:solidFill>
                  </a:tcPr>
                </a:tc>
                <a:tc>
                  <a:txBody>
                    <a:bodyPr/>
                    <a:p>
                      <a:pPr algn="l" fontAlgn="ctr"/>
                      <a:r>
                        <a:rPr lang="en-US" altLang="zh-CN" sz="1200" b="0" i="0">
                          <a:solidFill>
                            <a:srgbClr val="000000"/>
                          </a:solidFill>
                          <a:latin typeface="等线" panose="02010600030101010101" charset="-122"/>
                          <a:ea typeface="等线" panose="02010600030101010101" charset="-122"/>
                        </a:rPr>
                        <a:t>1 pcs/ctn</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solidFill>
                      <a:srgbClr val="FFFFFF"/>
                    </a:solidFill>
                  </a:tcPr>
                </a:tc>
                <a:tc>
                  <a:txBody>
                    <a:bodyPr/>
                    <a:p>
                      <a:pPr algn="ctr" fontAlgn="ctr"/>
                      <a:r>
                        <a:rPr lang="en-US" altLang="zh-CN" sz="1200" b="1" i="0">
                          <a:solidFill>
                            <a:srgbClr val="22C55E"/>
                          </a:solidFill>
                          <a:latin typeface="等线" panose="02010600030101010101" charset="-122"/>
                          <a:ea typeface="等线" panose="02010600030101010101" charset="-122"/>
                        </a:rPr>
                        <a:t>✓</a:t>
                      </a:r>
                      <a:endParaRPr lang="en-US" altLang="zh-CN" sz="1200" b="1" i="0">
                        <a:solidFill>
                          <a:srgbClr val="22C55E"/>
                        </a:solidFill>
                        <a:latin typeface="等线" panose="02010600030101010101" charset="-122"/>
                        <a:ea typeface="等线" panose="02010600030101010101" charset="-122"/>
                      </a:endParaRPr>
                    </a:p>
                  </a:txBody>
                  <a:tcPr marL="7937" marR="7937" marT="7937" marB="0" anchor="ctr" anchorCtr="0">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solidFill>
                      <a:srgbClr val="FFFFFF"/>
                    </a:solidFill>
                  </a:tcPr>
                </a:tc>
                <a:tc gridSpan="2">
                  <a:txBody>
                    <a:bodyPr/>
                    <a:p>
                      <a:pPr algn="ctr" fontAlgn="ctr"/>
                      <a:r>
                        <a:rPr lang="en-US" altLang="zh-CN" sz="1200" b="0" i="0">
                          <a:solidFill>
                            <a:srgbClr val="000000"/>
                          </a:solidFill>
                          <a:latin typeface="等线" panose="02010600030101010101" charset="-122"/>
                          <a:ea typeface="等线" panose="02010600030101010101" charset="-122"/>
                        </a:rPr>
                        <a:t>Customizable colors</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solidFill>
                      <a:srgbClr val="FFFFFF"/>
                    </a:solidFill>
                  </a:tcPr>
                </a:tc>
                <a:tc hMerge="1">
                  <a:tcPr>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tcPr>
                </a:tc>
              </a:tr>
              <a:tr h="359410">
                <a:tc>
                  <a:txBody>
                    <a:bodyPr/>
                    <a:p>
                      <a:pPr algn="l" fontAlgn="ctr"/>
                      <a:r>
                        <a:rPr lang="en-US" altLang="zh-CN" sz="1200" b="1" i="0">
                          <a:solidFill>
                            <a:srgbClr val="000000"/>
                          </a:solidFill>
                          <a:latin typeface="等线" panose="02010600030101010101" charset="-122"/>
                          <a:ea typeface="等线" panose="02010600030101010101" charset="-122"/>
                        </a:rPr>
                        <a:t> FR Material</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solidFill>
                      <a:srgbClr val="FFFFFF"/>
                    </a:solidFill>
                  </a:tcPr>
                </a:tc>
                <a:tc>
                  <a:txBody>
                    <a:bodyPr/>
                    <a:p>
                      <a:pPr algn="l" fontAlgn="ctr"/>
                      <a:r>
                        <a:rPr lang="en-US" altLang="zh-CN" sz="1200" b="0" i="0">
                          <a:solidFill>
                            <a:srgbClr val="000000"/>
                          </a:solidFill>
                          <a:latin typeface="等线" panose="02010600030101010101" charset="-122"/>
                          <a:ea typeface="等线" panose="02010600030101010101" charset="-122"/>
                        </a:rPr>
                        <a:t>Button Control</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solidFill>
                      <a:srgbClr val="FFFFFF"/>
                    </a:solidFill>
                  </a:tcPr>
                </a:tc>
                <a:tc>
                  <a:txBody>
                    <a:bodyPr/>
                    <a:p>
                      <a:pPr algn="l" fontAlgn="b"/>
                      <a:endParaRPr sz="1200" b="0" i="0">
                        <a:solidFill>
                          <a:srgbClr val="000000"/>
                        </a:solidFill>
                        <a:latin typeface="等线" panose="02010600030101010101" charset="-122"/>
                        <a:ea typeface="等线" panose="02010600030101010101" charset="-122"/>
                      </a:endParaRPr>
                    </a:p>
                  </a:txBody>
                  <a:tcPr marL="7937" marR="7937" marT="7937" marB="0" anchor="b" anchorCtr="0">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solidFill>
                      <a:srgbClr val="FFFFFF"/>
                    </a:solidFill>
                  </a:tcPr>
                </a:tc>
                <a:tc gridSpan="2">
                  <a:txBody>
                    <a:bodyPr/>
                    <a:p>
                      <a:pPr algn="ctr" fontAlgn="ctr"/>
                      <a:r>
                        <a:rPr lang="en-US" altLang="zh-CN" sz="1200" b="0" i="0">
                          <a:solidFill>
                            <a:srgbClr val="000000"/>
                          </a:solidFill>
                          <a:latin typeface="等线" panose="02010600030101010101" charset="-122"/>
                          <a:ea typeface="等线" panose="02010600030101010101" charset="-122"/>
                        </a:rPr>
                        <a:t>OEM &amp; ODM supported</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solidFill>
                      <a:srgbClr val="FFFFFF"/>
                    </a:solidFill>
                  </a:tcPr>
                </a:tc>
                <a:tc hMerge="1">
                  <a:tcPr>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tcPr>
                </a:tc>
              </a:tr>
              <a:tr h="361315">
                <a:tc>
                  <a:txBody>
                    <a:bodyPr/>
                    <a:p>
                      <a:pPr algn="l" fontAlgn="ctr"/>
                      <a:r>
                        <a:rPr lang="en-US" altLang="zh-CN" sz="1200" b="1" i="0">
                          <a:solidFill>
                            <a:srgbClr val="000000"/>
                          </a:solidFill>
                          <a:latin typeface="等线" panose="02010600030101010101" charset="-122"/>
                          <a:ea typeface="等线" panose="02010600030101010101" charset="-122"/>
                        </a:rPr>
                        <a:t> Body Material</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solidFill>
                      <a:srgbClr val="FFFFFF"/>
                    </a:solidFill>
                  </a:tcPr>
                </a:tc>
                <a:tc>
                  <a:txBody>
                    <a:bodyPr/>
                    <a:p>
                      <a:pPr algn="l" fontAlgn="ctr"/>
                      <a:r>
                        <a:rPr lang="en-US" altLang="zh-CN" sz="1200" b="0" i="0">
                          <a:solidFill>
                            <a:srgbClr val="000000"/>
                          </a:solidFill>
                          <a:latin typeface="等线" panose="02010600030101010101" charset="-122"/>
                          <a:ea typeface="等线" panose="02010600030101010101" charset="-122"/>
                        </a:rPr>
                        <a:t>Metal &amp; Polypropylene (PP)</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solidFill>
                      <a:srgbClr val="FFFFFF"/>
                    </a:solidFill>
                  </a:tcPr>
                </a:tc>
                <a:tc>
                  <a:txBody>
                    <a:bodyPr/>
                    <a:p>
                      <a:pPr algn="ctr" fontAlgn="ctr"/>
                      <a:r>
                        <a:rPr lang="en-US" altLang="zh-CN" sz="1200" b="1" i="0">
                          <a:solidFill>
                            <a:srgbClr val="22C55E"/>
                          </a:solidFill>
                          <a:latin typeface="等线" panose="02010600030101010101" charset="-122"/>
                          <a:ea typeface="等线" panose="02010600030101010101" charset="-122"/>
                        </a:rPr>
                        <a:t>✓</a:t>
                      </a:r>
                      <a:endParaRPr lang="en-US" altLang="zh-CN" sz="1200" b="1" i="0">
                        <a:solidFill>
                          <a:srgbClr val="22C55E"/>
                        </a:solidFill>
                        <a:latin typeface="等线" panose="02010600030101010101" charset="-122"/>
                        <a:ea typeface="等线" panose="02010600030101010101" charset="-122"/>
                      </a:endParaRPr>
                    </a:p>
                  </a:txBody>
                  <a:tcPr marL="7937" marR="7937" marT="7937" marB="0" anchor="ctr" anchorCtr="0">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solidFill>
                      <a:srgbClr val="FFFFFF"/>
                    </a:solidFill>
                  </a:tcPr>
                </a:tc>
                <a:tc gridSpan="2">
                  <a:txBody>
                    <a:bodyPr/>
                    <a:p>
                      <a:pPr algn="ctr" fontAlgn="ctr"/>
                      <a:r>
                        <a:rPr lang="en-US" altLang="zh-CN" sz="1200" b="0" i="0">
                          <a:solidFill>
                            <a:srgbClr val="000000"/>
                          </a:solidFill>
                          <a:latin typeface="等线" panose="02010600030101010101" charset="-122"/>
                          <a:ea typeface="等线" panose="02010600030101010101" charset="-122"/>
                        </a:rPr>
                        <a:t>Carton color is customizable</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solidFill>
                      <a:srgbClr val="FFFFFF"/>
                    </a:solidFill>
                  </a:tcPr>
                </a:tc>
                <a:tc hMerge="1">
                  <a:tcPr>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tcPr>
                </a:tc>
              </a:tr>
              <a:tr h="549910">
                <a:tc>
                  <a:txBody>
                    <a:bodyPr/>
                    <a:p>
                      <a:pPr algn="ctr" fontAlgn="ctr"/>
                      <a:r>
                        <a:rPr lang="en-US" altLang="zh-CN" sz="1100" b="1" i="0">
                          <a:solidFill>
                            <a:srgbClr val="FFFFFF"/>
                          </a:solidFill>
                          <a:latin typeface="等线" panose="02010600030101010101" charset="-122"/>
                          <a:ea typeface="等线" panose="02010600030101010101" charset="-122"/>
                        </a:rPr>
                        <a:t>Packing Data</a:t>
                      </a:r>
                      <a:endParaRPr lang="en-US" altLang="zh-CN" sz="1100" b="1" i="0">
                        <a:solidFill>
                          <a:srgbClr val="FFFFFF"/>
                        </a:solidFill>
                        <a:latin typeface="等线" panose="02010600030101010101" charset="-122"/>
                        <a:ea typeface="等线" panose="02010600030101010101" charset="-122"/>
                      </a:endParaRPr>
                    </a:p>
                  </a:txBody>
                  <a:tcPr marL="7937" marR="7937" marT="7937" marB="0" anchor="ctr" anchorCtr="0">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solidFill>
                      <a:srgbClr val="1A365D"/>
                    </a:solidFill>
                  </a:tcPr>
                </a:tc>
                <a:tc>
                  <a:txBody>
                    <a:bodyPr/>
                    <a:p>
                      <a:pPr algn="l" fontAlgn="b"/>
                      <a:endParaRPr sz="1000" b="0" i="0">
                        <a:solidFill>
                          <a:srgbClr val="000000"/>
                        </a:solidFill>
                        <a:latin typeface="等线" panose="02010600030101010101" charset="-122"/>
                        <a:ea typeface="等线" panose="02010600030101010101" charset="-122"/>
                      </a:endParaRPr>
                    </a:p>
                  </a:txBody>
                  <a:tcPr marL="7937" marR="7937" marT="7937" marB="0" anchor="b" anchorCtr="0">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solidFill>
                      <a:srgbClr val="1A365D"/>
                    </a:solidFill>
                  </a:tcPr>
                </a:tc>
                <a:tc gridSpan="3">
                  <a:txBody>
                    <a:bodyPr/>
                    <a:p>
                      <a:pPr algn="ctr" fontAlgn="ctr"/>
                      <a:r>
                        <a:rPr lang="en-US" altLang="zh-CN" sz="1100" b="1" i="0">
                          <a:solidFill>
                            <a:srgbClr val="FFFFFF"/>
                          </a:solidFill>
                          <a:latin typeface="等线" panose="02010600030101010101" charset="-122"/>
                          <a:ea typeface="等线" panose="02010600030101010101" charset="-122"/>
                        </a:rPr>
                        <a:t>Packing Quantity</a:t>
                      </a:r>
                      <a:r>
                        <a:rPr lang="zh-CN" altLang="en-US" sz="1100" b="1" i="0">
                          <a:solidFill>
                            <a:srgbClr val="FFFFFF"/>
                          </a:solidFill>
                          <a:latin typeface="等线" panose="02010600030101010101" charset="-122"/>
                          <a:ea typeface="等线" panose="02010600030101010101" charset="-122"/>
                        </a:rPr>
                        <a:t>（</a:t>
                      </a:r>
                      <a:r>
                        <a:rPr lang="en-US" altLang="zh-CN" sz="1100" b="1" i="0">
                          <a:solidFill>
                            <a:srgbClr val="FFFFFF"/>
                          </a:solidFill>
                          <a:latin typeface="等线" panose="02010600030101010101" charset="-122"/>
                          <a:ea typeface="等线" panose="02010600030101010101" charset="-122"/>
                        </a:rPr>
                        <a:t>pcs </a:t>
                      </a:r>
                      <a:r>
                        <a:rPr lang="zh-CN" altLang="en-US" sz="1100" b="1" i="0">
                          <a:solidFill>
                            <a:srgbClr val="FFFFFF"/>
                          </a:solidFill>
                          <a:latin typeface="等线" panose="02010600030101010101" charset="-122"/>
                          <a:ea typeface="等线" panose="02010600030101010101" charset="-122"/>
                        </a:rPr>
                        <a:t>）</a:t>
                      </a:r>
                      <a:endParaRPr lang="zh-CN" altLang="en-US" sz="1100" b="1" i="0">
                        <a:solidFill>
                          <a:srgbClr val="FFFFFF"/>
                        </a:solidFill>
                        <a:latin typeface="等线" panose="02010600030101010101" charset="-122"/>
                        <a:ea typeface="等线" panose="02010600030101010101" charset="-122"/>
                      </a:endParaRPr>
                    </a:p>
                  </a:txBody>
                  <a:tcPr marL="7937" marR="7937" marT="7937" marB="0" anchor="ctr" anchorCtr="0">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solidFill>
                      <a:srgbClr val="1A365D"/>
                    </a:solidFill>
                  </a:tcPr>
                </a:tc>
                <a:tc hMerge="1">
                  <a:tcP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tcPr>
                </a:tc>
                <a:tc hMerge="1">
                  <a:tcPr>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tcPr>
                </a:tc>
              </a:tr>
              <a:tr h="538480">
                <a:tc>
                  <a:txBody>
                    <a:bodyPr/>
                    <a:p>
                      <a:pPr algn="ctr" fontAlgn="ctr"/>
                      <a:r>
                        <a:rPr lang="en-US" altLang="zh-CN" sz="1200" b="1" i="0">
                          <a:solidFill>
                            <a:srgbClr val="000000"/>
                          </a:solidFill>
                          <a:latin typeface="等线" panose="02010600030101010101" charset="-122"/>
                          <a:ea typeface="等线" panose="02010600030101010101" charset="-122"/>
                        </a:rPr>
                        <a:t>Specifications</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solidFill>
                      <a:srgbClr val="FFFFFF"/>
                    </a:solidFill>
                  </a:tcPr>
                </a:tc>
                <a:tc>
                  <a:txBody>
                    <a:bodyPr/>
                    <a:p>
                      <a:pPr algn="ctr" fontAlgn="ctr"/>
                      <a:r>
                        <a:rPr lang="en-US" altLang="zh-CN" sz="1200" b="1" i="0">
                          <a:solidFill>
                            <a:srgbClr val="000000"/>
                          </a:solidFill>
                          <a:latin typeface="等线" panose="02010600030101010101" charset="-122"/>
                          <a:ea typeface="等线" panose="02010600030101010101" charset="-122"/>
                        </a:rPr>
                        <a:t>G.W /N.W(KG)</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solidFill>
                      <a:srgbClr val="FFFFFF"/>
                    </a:solidFill>
                  </a:tcPr>
                </a:tc>
                <a:tc>
                  <a:txBody>
                    <a:bodyPr/>
                    <a:p>
                      <a:pPr algn="ctr" fontAlgn="ctr"/>
                      <a:r>
                        <a:rPr lang="en-US" altLang="zh-CN" sz="1200" b="1" i="0">
                          <a:solidFill>
                            <a:srgbClr val="000000"/>
                          </a:solidFill>
                          <a:latin typeface="等线" panose="02010600030101010101" charset="-122"/>
                          <a:ea typeface="等线" panose="02010600030101010101" charset="-122"/>
                        </a:rPr>
                        <a:t>20GP</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solidFill>
                      <a:srgbClr val="FFFFFF"/>
                    </a:solidFill>
                  </a:tcPr>
                </a:tc>
                <a:tc>
                  <a:txBody>
                    <a:bodyPr/>
                    <a:p>
                      <a:pPr algn="ctr" fontAlgn="ctr"/>
                      <a:r>
                        <a:rPr lang="en-US" altLang="zh-CN" sz="1200" b="1" i="0">
                          <a:solidFill>
                            <a:srgbClr val="000000"/>
                          </a:solidFill>
                          <a:latin typeface="等线" panose="02010600030101010101" charset="-122"/>
                          <a:ea typeface="等线" panose="02010600030101010101" charset="-122"/>
                        </a:rPr>
                        <a:t>40GP</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solidFill>
                      <a:srgbClr val="FFFFFF"/>
                    </a:solidFill>
                  </a:tcPr>
                </a:tc>
                <a:tc>
                  <a:txBody>
                    <a:bodyPr/>
                    <a:p>
                      <a:pPr algn="ctr" fontAlgn="ctr"/>
                      <a:r>
                        <a:rPr lang="en-US" altLang="zh-CN" sz="1200" b="1" i="0">
                          <a:solidFill>
                            <a:srgbClr val="000000"/>
                          </a:solidFill>
                          <a:latin typeface="等线" panose="02010600030101010101" charset="-122"/>
                          <a:ea typeface="等线" panose="02010600030101010101" charset="-122"/>
                        </a:rPr>
                        <a:t>40HQ</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solidFill>
                      <a:srgbClr val="FFFFFF"/>
                    </a:solidFill>
                  </a:tcPr>
                </a:tc>
              </a:tr>
              <a:tr h="539115">
                <a:tc>
                  <a:txBody>
                    <a:bodyPr/>
                    <a:p>
                      <a:pPr algn="ctr" fontAlgn="ctr"/>
                      <a:r>
                        <a:rPr lang="en-US" altLang="zh-CN" sz="1400" b="0" i="0">
                          <a:solidFill>
                            <a:srgbClr val="000000"/>
                          </a:solidFill>
                          <a:latin typeface="等线" panose="02010600030101010101" charset="-122"/>
                          <a:ea typeface="等线" panose="02010600030101010101" charset="-122"/>
                        </a:rPr>
                        <a:t>FGW-820S</a:t>
                      </a:r>
                      <a:endParaRPr lang="en-US" altLang="zh-CN" sz="14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r>
                        <a:rPr lang="en-US" altLang="zh-CN" sz="1400" b="0" i="0">
                          <a:solidFill>
                            <a:srgbClr val="000000"/>
                          </a:solidFill>
                          <a:latin typeface="等线" panose="02010600030101010101" charset="-122"/>
                          <a:ea typeface="等线" panose="02010600030101010101" charset="-122"/>
                        </a:rPr>
                        <a:t>1.4/0.9</a:t>
                      </a:r>
                      <a:endParaRPr lang="en-US" altLang="zh-CN" sz="14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r>
                        <a:rPr lang="en-US" altLang="zh-CN" sz="1100" b="0" i="0">
                          <a:solidFill>
                            <a:srgbClr val="000000"/>
                          </a:solidFill>
                          <a:latin typeface="等线" panose="02010600030101010101" charset="-122"/>
                          <a:ea typeface="等线" panose="02010600030101010101" charset="-122"/>
                        </a:rPr>
                        <a:t>1326</a:t>
                      </a:r>
                      <a:r>
                        <a:rPr lang="en-US" altLang="zh-CN" sz="1100" b="0" i="0">
                          <a:solidFill>
                            <a:srgbClr val="000000"/>
                          </a:solidFill>
                          <a:latin typeface="等线" panose="02010600030101010101" charset="-122"/>
                          <a:ea typeface="等线" panose="02010600030101010101" charset="-122"/>
                        </a:rPr>
                        <a:t> </a:t>
                      </a:r>
                      <a:endParaRPr lang="en-US" altLang="zh-CN" sz="11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noFill/>
                  </a:tcPr>
                </a:tc>
                <a:tc>
                  <a:txBody>
                    <a:bodyPr/>
                    <a:p>
                      <a:pPr algn="ctr" fontAlgn="ctr"/>
                      <a:r>
                        <a:rPr lang="en-US" altLang="zh-CN" sz="1100" b="0" i="0">
                          <a:solidFill>
                            <a:srgbClr val="000000"/>
                          </a:solidFill>
                          <a:latin typeface="等线" panose="02010600030101010101" charset="-122"/>
                          <a:ea typeface="等线" panose="02010600030101010101" charset="-122"/>
                        </a:rPr>
                        <a:t>2918</a:t>
                      </a:r>
                      <a:r>
                        <a:rPr lang="en-US" altLang="zh-CN" sz="1100" b="0" i="0">
                          <a:solidFill>
                            <a:srgbClr val="000000"/>
                          </a:solidFill>
                          <a:latin typeface="等线" panose="02010600030101010101" charset="-122"/>
                          <a:ea typeface="等线" panose="02010600030101010101" charset="-122"/>
                        </a:rPr>
                        <a:t> </a:t>
                      </a:r>
                      <a:endParaRPr lang="en-US" altLang="zh-CN" sz="11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noFill/>
                  </a:tcPr>
                </a:tc>
                <a:tc>
                  <a:txBody>
                    <a:bodyPr/>
                    <a:p>
                      <a:pPr algn="ctr" fontAlgn="ctr"/>
                      <a:r>
                        <a:rPr lang="en-US" altLang="zh-CN" sz="1100" b="0" i="0">
                          <a:solidFill>
                            <a:srgbClr val="000000"/>
                          </a:solidFill>
                          <a:latin typeface="等线" panose="02010600030101010101" charset="-122"/>
                          <a:ea typeface="等线" panose="02010600030101010101" charset="-122"/>
                        </a:rPr>
                        <a:t>3608</a:t>
                      </a:r>
                      <a:r>
                        <a:rPr lang="en-US" altLang="zh-CN" sz="1100" b="0" i="0">
                          <a:solidFill>
                            <a:srgbClr val="000000"/>
                          </a:solidFill>
                          <a:latin typeface="等线" panose="02010600030101010101" charset="-122"/>
                          <a:ea typeface="等线" panose="02010600030101010101" charset="-122"/>
                        </a:rPr>
                        <a:t> </a:t>
                      </a:r>
                      <a:endParaRPr lang="en-US" altLang="zh-CN" sz="11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noFill/>
                  </a:tcPr>
                </a:tc>
              </a:tr>
            </a:tbl>
          </a:graphicData>
        </a:graphic>
      </p:graphicFrame>
      <p:pic>
        <p:nvPicPr>
          <p:cNvPr id="3" name="图片 2"/>
          <p:cNvPicPr>
            <a:picLocks noChangeAspect="1"/>
          </p:cNvPicPr>
          <p:nvPr/>
        </p:nvPicPr>
        <p:blipFill>
          <a:blip r:embed="rId1"/>
          <a:srcRect l="3875"/>
          <a:stretch>
            <a:fillRect/>
          </a:stretch>
        </p:blipFill>
        <p:spPr>
          <a:xfrm>
            <a:off x="7854950" y="990600"/>
            <a:ext cx="4047490" cy="4210685"/>
          </a:xfrm>
          <a:prstGeom prst="rect">
            <a:avLst/>
          </a:prstGeom>
        </p:spPr>
      </p:pic>
    </p:spTree>
    <p:custDataLst>
      <p:tags r:id="rId2"/>
    </p:custData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表格 3"/>
          <p:cNvGraphicFramePr/>
          <p:nvPr/>
        </p:nvGraphicFramePr>
        <p:xfrm>
          <a:off x="-635" y="0"/>
          <a:ext cx="7091045" cy="9436735"/>
        </p:xfrm>
        <a:graphic>
          <a:graphicData uri="http://schemas.openxmlformats.org/drawingml/2006/table">
            <a:tbl>
              <a:tblPr/>
              <a:tblGrid>
                <a:gridCol w="1468120"/>
                <a:gridCol w="1946910"/>
                <a:gridCol w="1139825"/>
                <a:gridCol w="628650"/>
                <a:gridCol w="1907540"/>
              </a:tblGrid>
              <a:tr h="1065530">
                <a:tc gridSpan="5">
                  <a:txBody>
                    <a:bodyPr/>
                    <a:p>
                      <a:pPr algn="ctr" fontAlgn="ctr"/>
                      <a:r>
                        <a:rPr lang="en-US" altLang="zh-CN" sz="1700" b="1" i="0">
                          <a:solidFill>
                            <a:srgbClr val="000000"/>
                          </a:solidFill>
                          <a:latin typeface="等线" panose="02010600030101010101" charset="-122"/>
                          <a:ea typeface="等线" panose="02010600030101010101" charset="-122"/>
                        </a:rPr>
                        <a:t>Specifications</a:t>
                      </a:r>
                      <a:r>
                        <a:rPr lang="zh-CN" altLang="en-US" sz="1700" b="1" i="0">
                          <a:solidFill>
                            <a:srgbClr val="000000"/>
                          </a:solidFill>
                          <a:latin typeface="等线" panose="02010600030101010101" charset="-122"/>
                          <a:ea typeface="等线" panose="02010600030101010101" charset="-122"/>
                        </a:rPr>
                        <a:t>：</a:t>
                      </a:r>
                      <a:r>
                        <a:rPr lang="en-US" altLang="zh-CN" sz="1700" b="1" i="0">
                          <a:solidFill>
                            <a:srgbClr val="000000"/>
                          </a:solidFill>
                          <a:latin typeface="等线" panose="02010600030101010101" charset="-122"/>
                          <a:ea typeface="等线" panose="02010600030101010101" charset="-122"/>
                        </a:rPr>
                        <a:t> </a:t>
                      </a:r>
                      <a:r>
                        <a:rPr lang="en-US" altLang="zh-CN" sz="1700" b="1">
                          <a:solidFill>
                            <a:srgbClr val="000000"/>
                          </a:solidFill>
                          <a:latin typeface="等线" panose="02010600030101010101" charset="-122"/>
                          <a:ea typeface="等线" panose="02010600030101010101" charset="-122"/>
                          <a:sym typeface="+mn-ea"/>
                        </a:rPr>
                        <a:t>Convector Heater</a:t>
                      </a:r>
                      <a:r>
                        <a:rPr lang="zh-CN" altLang="en-US" sz="1700" b="1" i="0">
                          <a:solidFill>
                            <a:srgbClr val="000000"/>
                          </a:solidFill>
                          <a:latin typeface="等线" panose="02010600030101010101" charset="-122"/>
                          <a:ea typeface="等线" panose="02010600030101010101" charset="-122"/>
                        </a:rPr>
                        <a:t>（</a:t>
                      </a:r>
                      <a:r>
                        <a:rPr lang="en-US" altLang="zh-CN" sz="1700" b="1" i="0">
                          <a:solidFill>
                            <a:srgbClr val="000000"/>
                          </a:solidFill>
                          <a:latin typeface="等线" panose="02010600030101010101" charset="-122"/>
                          <a:ea typeface="等线" panose="02010600030101010101" charset="-122"/>
                        </a:rPr>
                        <a:t>Customizable</a:t>
                      </a:r>
                      <a:r>
                        <a:rPr lang="zh-CN" altLang="en-US" sz="1700" b="1" i="0">
                          <a:solidFill>
                            <a:srgbClr val="000000"/>
                          </a:solidFill>
                          <a:latin typeface="等线" panose="02010600030101010101" charset="-122"/>
                          <a:ea typeface="等线" panose="02010600030101010101" charset="-122"/>
                        </a:rPr>
                        <a:t>）</a:t>
                      </a:r>
                      <a:r>
                        <a:rPr lang="en-US" altLang="zh-CN" sz="1700" b="1" i="0">
                          <a:solidFill>
                            <a:srgbClr val="000000"/>
                          </a:solidFill>
                          <a:latin typeface="等线" panose="02010600030101010101" charset="-122"/>
                          <a:ea typeface="等线" panose="02010600030101010101" charset="-122"/>
                        </a:rPr>
                        <a:t>-NDL-2001Y</a:t>
                      </a:r>
                      <a:endParaRPr lang="en-US" altLang="zh-CN" sz="1700" b="1"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hMerge="1">
                  <a:tcP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c hMerge="1">
                  <a:tcP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c hMerge="1">
                  <a:tcP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c hMerge="1">
                  <a:tcPr>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r>
              <a:tr h="405130">
                <a:tc gridSpan="2">
                  <a:txBody>
                    <a:bodyPr/>
                    <a:p>
                      <a:pPr algn="ctr" fontAlgn="ctr"/>
                      <a:r>
                        <a:rPr lang="en-US" altLang="zh-CN" sz="1300" b="1" i="0">
                          <a:solidFill>
                            <a:srgbClr val="FFFFFF"/>
                          </a:solidFill>
                          <a:latin typeface="等线" panose="02010600030101010101" charset="-122"/>
                          <a:ea typeface="等线" panose="02010600030101010101" charset="-122"/>
                        </a:rPr>
                        <a:t>Product</a:t>
                      </a:r>
                      <a:r>
                        <a:rPr lang="en-US" altLang="zh-CN" sz="1300" b="1" i="0">
                          <a:solidFill>
                            <a:srgbClr val="FFFFFF"/>
                          </a:solidFill>
                          <a:latin typeface="等线" panose="02010600030101010101" charset="-122"/>
                          <a:ea typeface="等线" panose="02010600030101010101" charset="-122"/>
                        </a:rPr>
                        <a:t> </a:t>
                      </a:r>
                      <a:r>
                        <a:rPr lang="en-US" altLang="zh-CN" sz="1300" b="1" i="0">
                          <a:solidFill>
                            <a:srgbClr val="FFFFFF"/>
                          </a:solidFill>
                          <a:latin typeface="等线" panose="02010600030101010101" charset="-122"/>
                          <a:ea typeface="等线" panose="02010600030101010101" charset="-122"/>
                        </a:rPr>
                        <a:t>Specifications</a:t>
                      </a:r>
                      <a:endParaRPr lang="en-US" altLang="zh-CN" sz="1300" b="1" i="0">
                        <a:solidFill>
                          <a:srgbClr val="FFFFFF"/>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1A365D"/>
                    </a:solidFill>
                  </a:tcPr>
                </a:tc>
                <a:tc hMerge="1">
                  <a:tcPr>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c>
                  <a:txBody>
                    <a:bodyPr/>
                    <a:p>
                      <a:pPr algn="l" fontAlgn="ctr"/>
                      <a:r>
                        <a:rPr lang="en-US" altLang="zh-CN" sz="1300" b="1" i="0">
                          <a:solidFill>
                            <a:srgbClr val="FFFFFF"/>
                          </a:solidFill>
                          <a:latin typeface="等线" panose="02010600030101010101" charset="-122"/>
                          <a:ea typeface="等线" panose="02010600030101010101" charset="-122"/>
                        </a:rPr>
                        <a:t>Customizable</a:t>
                      </a:r>
                      <a:endParaRPr lang="en-US" altLang="zh-CN" sz="1300" b="1" i="0">
                        <a:solidFill>
                          <a:srgbClr val="FFFFFF"/>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1A365D"/>
                    </a:solidFill>
                  </a:tcPr>
                </a:tc>
                <a:tc gridSpan="2">
                  <a:txBody>
                    <a:bodyPr/>
                    <a:p>
                      <a:pPr algn="ctr" fontAlgn="ctr"/>
                      <a:r>
                        <a:rPr lang="en-US" altLang="zh-CN" sz="1300" b="1" i="0">
                          <a:solidFill>
                            <a:srgbClr val="FFFFFF"/>
                          </a:solidFill>
                          <a:latin typeface="等线" panose="02010600030101010101" charset="-122"/>
                          <a:ea typeface="等线" panose="02010600030101010101" charset="-122"/>
                        </a:rPr>
                        <a:t>Product</a:t>
                      </a:r>
                      <a:r>
                        <a:rPr lang="en-US" altLang="zh-CN" sz="1300" b="1" i="0">
                          <a:solidFill>
                            <a:srgbClr val="FFFFFF"/>
                          </a:solidFill>
                          <a:latin typeface="等线" panose="02010600030101010101" charset="-122"/>
                          <a:ea typeface="等线" panose="02010600030101010101" charset="-122"/>
                        </a:rPr>
                        <a:t> </a:t>
                      </a:r>
                      <a:r>
                        <a:rPr lang="en-US" altLang="zh-CN" sz="1300" b="1" i="0">
                          <a:solidFill>
                            <a:srgbClr val="FFFFFF"/>
                          </a:solidFill>
                          <a:latin typeface="等线" panose="02010600030101010101" charset="-122"/>
                          <a:ea typeface="等线" panose="02010600030101010101" charset="-122"/>
                        </a:rPr>
                        <a:t>Selling</a:t>
                      </a:r>
                      <a:r>
                        <a:rPr lang="en-US" altLang="zh-CN" sz="1300" b="1" i="0">
                          <a:solidFill>
                            <a:srgbClr val="FFFFFF"/>
                          </a:solidFill>
                          <a:latin typeface="等线" panose="02010600030101010101" charset="-122"/>
                          <a:ea typeface="等线" panose="02010600030101010101" charset="-122"/>
                        </a:rPr>
                        <a:t> </a:t>
                      </a:r>
                      <a:r>
                        <a:rPr lang="en-US" altLang="zh-CN" sz="1300" b="1" i="0">
                          <a:solidFill>
                            <a:srgbClr val="FFFFFF"/>
                          </a:solidFill>
                          <a:latin typeface="等线" panose="02010600030101010101" charset="-122"/>
                          <a:ea typeface="等线" panose="02010600030101010101" charset="-122"/>
                        </a:rPr>
                        <a:t>Points</a:t>
                      </a:r>
                      <a:endParaRPr lang="en-US" altLang="zh-CN" sz="1300" b="1" i="0">
                        <a:solidFill>
                          <a:srgbClr val="FFFFFF"/>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1A365D"/>
                    </a:solidFill>
                  </a:tcPr>
                </a:tc>
                <a:tc hMerge="1">
                  <a:tcPr>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r>
              <a:tr h="359410">
                <a:tc>
                  <a:txBody>
                    <a:bodyPr/>
                    <a:p>
                      <a:pPr algn="l" fontAlgn="ctr"/>
                      <a:r>
                        <a:rPr lang="en-US" altLang="zh-CN" sz="1200" b="1" i="0">
                          <a:solidFill>
                            <a:srgbClr val="000000"/>
                          </a:solidFill>
                          <a:latin typeface="等线" panose="02010600030101010101" charset="-122"/>
                          <a:ea typeface="等线" panose="02010600030101010101" charset="-122"/>
                        </a:rPr>
                        <a:t> </a:t>
                      </a:r>
                      <a:r>
                        <a:rPr lang="en-US" altLang="zh-CN" sz="1200" b="1" i="0">
                          <a:solidFill>
                            <a:srgbClr val="000000"/>
                          </a:solidFill>
                          <a:latin typeface="等线" panose="02010600030101010101" charset="-122"/>
                          <a:ea typeface="等线" panose="02010600030101010101" charset="-122"/>
                        </a:rPr>
                        <a:t>Rated</a:t>
                      </a:r>
                      <a:r>
                        <a:rPr lang="en-US" altLang="zh-CN" sz="1200" b="1" i="0">
                          <a:solidFill>
                            <a:srgbClr val="000000"/>
                          </a:solidFill>
                          <a:latin typeface="等线" panose="02010600030101010101" charset="-122"/>
                          <a:ea typeface="等线" panose="02010600030101010101" charset="-122"/>
                        </a:rPr>
                        <a:t> </a:t>
                      </a:r>
                      <a:r>
                        <a:rPr lang="en-US" altLang="zh-CN" sz="1200" b="1" i="0">
                          <a:solidFill>
                            <a:srgbClr val="000000"/>
                          </a:solidFill>
                          <a:latin typeface="等线" panose="02010600030101010101" charset="-122"/>
                          <a:ea typeface="等线" panose="02010600030101010101" charset="-122"/>
                        </a:rPr>
                        <a:t>Voltage</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l" fontAlgn="ctr"/>
                      <a:r>
                        <a:rPr lang="en-US" altLang="zh-CN" sz="1200" b="0" i="0">
                          <a:solidFill>
                            <a:srgbClr val="000000"/>
                          </a:solidFill>
                          <a:latin typeface="等线" panose="02010600030101010101" charset="-122"/>
                          <a:ea typeface="等线" panose="02010600030101010101" charset="-122"/>
                        </a:rPr>
                        <a:t>220V~50Hz</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r>
                        <a:rPr lang="en-US" altLang="zh-CN" sz="1200" b="1" i="0">
                          <a:solidFill>
                            <a:srgbClr val="22C55E"/>
                          </a:solidFill>
                          <a:latin typeface="等线" panose="02010600030101010101" charset="-122"/>
                          <a:ea typeface="等线" panose="02010600030101010101" charset="-122"/>
                        </a:rPr>
                        <a:t>✓</a:t>
                      </a:r>
                      <a:endParaRPr lang="en-US" altLang="zh-CN" sz="1200" b="1" i="0">
                        <a:solidFill>
                          <a:srgbClr val="22C55E"/>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gridSpan="2">
                  <a:txBody>
                    <a:bodyPr/>
                    <a:p>
                      <a:pPr algn="ctr" fontAlgn="ctr"/>
                      <a:r>
                        <a:rPr lang="en-US" altLang="zh-CN" sz="1200">
                          <a:solidFill>
                            <a:srgbClr val="000000"/>
                          </a:solidFill>
                          <a:latin typeface="等线" panose="02010600030101010101" charset="-122"/>
                          <a:ea typeface="等线" panose="02010600030101010101" charset="-122"/>
                          <a:sym typeface="+mn-ea"/>
                        </a:rPr>
                        <a:t>2‑level remote adjustment</a:t>
                      </a:r>
                      <a:endParaRPr lang="en-US" altLang="zh-CN" sz="1200">
                        <a:solidFill>
                          <a:srgbClr val="000000"/>
                        </a:solidFill>
                        <a:latin typeface="等线" panose="02010600030101010101" charset="-122"/>
                        <a:ea typeface="等线" panose="02010600030101010101" charset="-122"/>
                        <a:sym typeface="+mn-ea"/>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hMerge="1">
                  <a:tcPr>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r>
              <a:tr h="360680">
                <a:tc>
                  <a:txBody>
                    <a:bodyPr/>
                    <a:p>
                      <a:pPr algn="l" fontAlgn="ctr"/>
                      <a:r>
                        <a:rPr lang="en-US" altLang="zh-CN" sz="1200" b="1" i="0">
                          <a:solidFill>
                            <a:srgbClr val="000000"/>
                          </a:solidFill>
                          <a:latin typeface="等线" panose="02010600030101010101" charset="-122"/>
                          <a:ea typeface="等线" panose="02010600030101010101" charset="-122"/>
                        </a:rPr>
                        <a:t> </a:t>
                      </a:r>
                      <a:r>
                        <a:rPr lang="en-US" altLang="zh-CN" sz="1200" b="1" i="0">
                          <a:solidFill>
                            <a:srgbClr val="000000"/>
                          </a:solidFill>
                          <a:latin typeface="等线" panose="02010600030101010101" charset="-122"/>
                          <a:ea typeface="等线" panose="02010600030101010101" charset="-122"/>
                        </a:rPr>
                        <a:t>Rated</a:t>
                      </a:r>
                      <a:r>
                        <a:rPr lang="en-US" altLang="zh-CN" sz="1200" b="1" i="0">
                          <a:solidFill>
                            <a:srgbClr val="000000"/>
                          </a:solidFill>
                          <a:latin typeface="等线" panose="02010600030101010101" charset="-122"/>
                          <a:ea typeface="等线" panose="02010600030101010101" charset="-122"/>
                        </a:rPr>
                        <a:t> </a:t>
                      </a:r>
                      <a:r>
                        <a:rPr lang="en-US" altLang="zh-CN" sz="1200" b="1" i="0">
                          <a:solidFill>
                            <a:srgbClr val="000000"/>
                          </a:solidFill>
                          <a:latin typeface="等线" panose="02010600030101010101" charset="-122"/>
                          <a:ea typeface="等线" panose="02010600030101010101" charset="-122"/>
                        </a:rPr>
                        <a:t>Power</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l" fontAlgn="ctr"/>
                      <a:r>
                        <a:rPr lang="en-US" altLang="zh-CN" sz="1200" b="0" i="0">
                          <a:solidFill>
                            <a:srgbClr val="000000"/>
                          </a:solidFill>
                          <a:latin typeface="等线" panose="02010600030101010101" charset="-122"/>
                          <a:ea typeface="等线" panose="02010600030101010101" charset="-122"/>
                        </a:rPr>
                        <a:t>2000W</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r>
                        <a:rPr lang="en-US" altLang="zh-CN" sz="1200" b="1" i="0">
                          <a:solidFill>
                            <a:srgbClr val="22C55E"/>
                          </a:solidFill>
                          <a:latin typeface="等线" panose="02010600030101010101" charset="-122"/>
                          <a:ea typeface="等线" panose="02010600030101010101" charset="-122"/>
                        </a:rPr>
                        <a:t>✓</a:t>
                      </a:r>
                      <a:endParaRPr lang="en-US" altLang="zh-CN" sz="1200" b="1" i="0">
                        <a:solidFill>
                          <a:srgbClr val="22C55E"/>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gridSpan="2">
                  <a:txBody>
                    <a:bodyPr/>
                    <a:p>
                      <a:pPr algn="ctr" fontAlgn="ctr"/>
                      <a:r>
                        <a:rPr lang="en-US" altLang="zh-CN" sz="1200">
                          <a:solidFill>
                            <a:srgbClr val="000000"/>
                          </a:solidFill>
                          <a:latin typeface="等线" panose="02010600030101010101" charset="-122"/>
                          <a:ea typeface="等线" panose="02010600030101010101" charset="-122"/>
                          <a:sym typeface="+mn-ea"/>
                        </a:rPr>
                        <a:t>24‑hour timer</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hMerge="1">
                  <a:tcPr>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r>
              <a:tr h="359410">
                <a:tc>
                  <a:txBody>
                    <a:bodyPr/>
                    <a:p>
                      <a:pPr algn="l" fontAlgn="ctr"/>
                      <a:r>
                        <a:rPr lang="en-US" altLang="zh-CN" sz="1200" b="1" i="0">
                          <a:solidFill>
                            <a:srgbClr val="000000"/>
                          </a:solidFill>
                          <a:latin typeface="等线" panose="02010600030101010101" charset="-122"/>
                          <a:ea typeface="等线" panose="02010600030101010101" charset="-122"/>
                        </a:rPr>
                        <a:t> Heating Element</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l" fontAlgn="ctr"/>
                      <a:r>
                        <a:rPr lang="en-US" altLang="zh-CN" sz="1200" b="0" i="0">
                          <a:solidFill>
                            <a:srgbClr val="000000"/>
                          </a:solidFill>
                          <a:latin typeface="等线" panose="02010600030101010101" charset="-122"/>
                          <a:ea typeface="等线" panose="02010600030101010101" charset="-122"/>
                        </a:rPr>
                        <a:t>Aluminum Heating Element</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l" fontAlgn="ctr"/>
                      <a:r>
                        <a:rPr lang="en-US" altLang="zh-CN" sz="1200" b="1">
                          <a:solidFill>
                            <a:srgbClr val="22C55E"/>
                          </a:solidFill>
                          <a:latin typeface="等线" panose="02010600030101010101" charset="-122"/>
                          <a:ea typeface="等线" panose="02010600030101010101" charset="-122"/>
                          <a:sym typeface="+mn-ea"/>
                        </a:rPr>
                        <a:t>           ✓</a:t>
                      </a:r>
                      <a:endParaRPr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gridSpan="2">
                  <a:txBody>
                    <a:bodyPr/>
                    <a:p>
                      <a:pPr algn="ctr" fontAlgn="ctr"/>
                      <a:r>
                        <a:rPr lang="en-US" altLang="zh-CN" sz="1200" b="0" i="0">
                          <a:solidFill>
                            <a:srgbClr val="000000"/>
                          </a:solidFill>
                          <a:latin typeface="等线" panose="02010600030101010101" charset="-122"/>
                          <a:ea typeface="等线" panose="02010600030101010101" charset="-122"/>
                        </a:rPr>
                        <a:t>Zero‑light operation, low noise working</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hMerge="1">
                  <a:tcPr>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r>
              <a:tr h="360680">
                <a:tc>
                  <a:txBody>
                    <a:bodyPr/>
                    <a:p>
                      <a:pPr algn="l" fontAlgn="ctr"/>
                      <a:r>
                        <a:rPr lang="en-US" altLang="zh-CN" sz="1200" b="1" i="0">
                          <a:solidFill>
                            <a:srgbClr val="000000"/>
                          </a:solidFill>
                          <a:latin typeface="等线" panose="02010600030101010101" charset="-122"/>
                          <a:ea typeface="等线" panose="02010600030101010101" charset="-122"/>
                        </a:rPr>
                        <a:t> </a:t>
                      </a:r>
                      <a:r>
                        <a:rPr lang="en-US" altLang="zh-CN" sz="1200" b="1" i="0">
                          <a:solidFill>
                            <a:srgbClr val="000000"/>
                          </a:solidFill>
                          <a:latin typeface="等线" panose="02010600030101010101" charset="-122"/>
                          <a:ea typeface="等线" panose="02010600030101010101" charset="-122"/>
                        </a:rPr>
                        <a:t>Product</a:t>
                      </a:r>
                      <a:r>
                        <a:rPr lang="en-US" altLang="zh-CN" sz="1200" b="1" i="0">
                          <a:solidFill>
                            <a:srgbClr val="000000"/>
                          </a:solidFill>
                          <a:latin typeface="等线" panose="02010600030101010101" charset="-122"/>
                          <a:ea typeface="等线" panose="02010600030101010101" charset="-122"/>
                        </a:rPr>
                        <a:t> </a:t>
                      </a:r>
                      <a:r>
                        <a:rPr lang="en-US" altLang="zh-CN" sz="1200" b="1" i="0">
                          <a:solidFill>
                            <a:srgbClr val="000000"/>
                          </a:solidFill>
                          <a:latin typeface="等线" panose="02010600030101010101" charset="-122"/>
                          <a:ea typeface="等线" panose="02010600030101010101" charset="-122"/>
                        </a:rPr>
                        <a:t>Size</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l" fontAlgn="ctr"/>
                      <a:r>
                        <a:rPr lang="en-US" altLang="zh-CN" sz="1200" b="0" i="0">
                          <a:solidFill>
                            <a:srgbClr val="000000"/>
                          </a:solidFill>
                          <a:latin typeface="等线" panose="02010600030101010101" charset="-122"/>
                          <a:ea typeface="等线" panose="02010600030101010101" charset="-122"/>
                        </a:rPr>
                        <a:t>1020*70*405mm</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l" fontAlgn="b"/>
                      <a:endParaRPr sz="1200" b="0" i="0">
                        <a:solidFill>
                          <a:srgbClr val="000000"/>
                        </a:solidFill>
                        <a:latin typeface="等线" panose="02010600030101010101" charset="-122"/>
                        <a:ea typeface="等线" panose="02010600030101010101" charset="-122"/>
                      </a:endParaRPr>
                    </a:p>
                  </a:txBody>
                  <a:tcPr marL="7937" marR="7937" marT="7937" marB="0" anchor="b"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gridSpan="2">
                  <a:txBody>
                    <a:bodyPr/>
                    <a:p>
                      <a:pPr algn="ctr" fontAlgn="ctr"/>
                      <a:r>
                        <a:rPr lang="en-US" altLang="zh-CN" sz="1200" b="0" i="0">
                          <a:solidFill>
                            <a:srgbClr val="000000"/>
                          </a:solidFill>
                          <a:latin typeface="等线" panose="02010600030101010101" charset="-122"/>
                          <a:ea typeface="等线" panose="02010600030101010101" charset="-122"/>
                        </a:rPr>
                        <a:t>Enlarged air outlet for faster heat convection</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hMerge="1">
                  <a:tcPr>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r>
              <a:tr h="359410">
                <a:tc>
                  <a:txBody>
                    <a:bodyPr/>
                    <a:p>
                      <a:pPr algn="l" fontAlgn="ctr"/>
                      <a:r>
                        <a:rPr lang="en-US" altLang="zh-CN" sz="1200" b="1" i="0">
                          <a:solidFill>
                            <a:srgbClr val="000000"/>
                          </a:solidFill>
                          <a:latin typeface="等线" panose="02010600030101010101" charset="-122"/>
                          <a:ea typeface="等线" panose="02010600030101010101" charset="-122"/>
                        </a:rPr>
                        <a:t> </a:t>
                      </a:r>
                      <a:r>
                        <a:rPr lang="en-US" altLang="zh-CN" sz="1200" b="1" i="0">
                          <a:solidFill>
                            <a:srgbClr val="000000"/>
                          </a:solidFill>
                          <a:latin typeface="等线" panose="02010600030101010101" charset="-122"/>
                          <a:ea typeface="等线" panose="02010600030101010101" charset="-122"/>
                        </a:rPr>
                        <a:t>Carton</a:t>
                      </a:r>
                      <a:r>
                        <a:rPr lang="en-US" altLang="zh-CN" sz="1200" b="1" i="0">
                          <a:solidFill>
                            <a:srgbClr val="000000"/>
                          </a:solidFill>
                          <a:latin typeface="等线" panose="02010600030101010101" charset="-122"/>
                          <a:ea typeface="等线" panose="02010600030101010101" charset="-122"/>
                        </a:rPr>
                        <a:t> </a:t>
                      </a:r>
                      <a:r>
                        <a:rPr lang="en-US" altLang="zh-CN" sz="1200" b="1" i="0">
                          <a:solidFill>
                            <a:srgbClr val="000000"/>
                          </a:solidFill>
                          <a:latin typeface="等线" panose="02010600030101010101" charset="-122"/>
                          <a:ea typeface="等线" panose="02010600030101010101" charset="-122"/>
                        </a:rPr>
                        <a:t>Size</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l" fontAlgn="ctr"/>
                      <a:r>
                        <a:rPr lang="en-US" altLang="zh-CN" sz="1200" b="0" i="0">
                          <a:solidFill>
                            <a:srgbClr val="000000"/>
                          </a:solidFill>
                          <a:latin typeface="等线" panose="02010600030101010101" charset="-122"/>
                          <a:ea typeface="等线" panose="02010600030101010101" charset="-122"/>
                        </a:rPr>
                        <a:t>1145*125*530mm</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l" fontAlgn="b"/>
                      <a:endParaRPr sz="1200" b="0" i="0">
                        <a:solidFill>
                          <a:srgbClr val="000000"/>
                        </a:solidFill>
                        <a:latin typeface="等线" panose="02010600030101010101" charset="-122"/>
                        <a:ea typeface="等线" panose="02010600030101010101" charset="-122"/>
                      </a:endParaRPr>
                    </a:p>
                  </a:txBody>
                  <a:tcPr marL="7937" marR="7937" marT="7937" marB="0" anchor="b"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gridSpan="2">
                  <a:txBody>
                    <a:bodyPr/>
                    <a:p>
                      <a:pPr algn="ctr" fontAlgn="ctr"/>
                      <a:r>
                        <a:rPr lang="en-US" altLang="zh-CN" sz="1200" b="0" i="0">
                          <a:solidFill>
                            <a:srgbClr val="000000"/>
                          </a:solidFill>
                          <a:latin typeface="等线" panose="02010600030101010101" charset="-122"/>
                          <a:ea typeface="等线" panose="02010600030101010101" charset="-122"/>
                        </a:rPr>
                        <a:t>Built‑in side handles for easy movement</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hMerge="1">
                  <a:tcPr>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r>
              <a:tr h="360045">
                <a:tc>
                  <a:txBody>
                    <a:bodyPr/>
                    <a:p>
                      <a:pPr algn="l" fontAlgn="ctr"/>
                      <a:r>
                        <a:rPr lang="en-US" altLang="zh-CN" sz="1200" b="1" i="0">
                          <a:solidFill>
                            <a:srgbClr val="000000"/>
                          </a:solidFill>
                          <a:latin typeface="等线" panose="02010600030101010101" charset="-122"/>
                          <a:ea typeface="等线" panose="02010600030101010101" charset="-122"/>
                        </a:rPr>
                        <a:t> </a:t>
                      </a:r>
                      <a:r>
                        <a:rPr lang="en-US" altLang="zh-CN" sz="1200" b="1" i="0">
                          <a:solidFill>
                            <a:srgbClr val="000000"/>
                          </a:solidFill>
                          <a:latin typeface="等线" panose="02010600030101010101" charset="-122"/>
                          <a:ea typeface="等线" panose="02010600030101010101" charset="-122"/>
                        </a:rPr>
                        <a:t>Control</a:t>
                      </a:r>
                      <a:r>
                        <a:rPr lang="en-US" altLang="zh-CN" sz="1200" b="1" i="0">
                          <a:solidFill>
                            <a:srgbClr val="000000"/>
                          </a:solidFill>
                          <a:latin typeface="等线" panose="02010600030101010101" charset="-122"/>
                          <a:ea typeface="等线" panose="02010600030101010101" charset="-122"/>
                        </a:rPr>
                        <a:t> </a:t>
                      </a:r>
                      <a:r>
                        <a:rPr lang="en-US" altLang="zh-CN" sz="1200" b="1" i="0">
                          <a:solidFill>
                            <a:srgbClr val="000000"/>
                          </a:solidFill>
                          <a:latin typeface="等线" panose="02010600030101010101" charset="-122"/>
                          <a:ea typeface="等线" panose="02010600030101010101" charset="-122"/>
                        </a:rPr>
                        <a:t>Mode</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l" fontAlgn="ctr"/>
                      <a:r>
                        <a:rPr lang="en-US" altLang="zh-CN" sz="1200">
                          <a:solidFill>
                            <a:srgbClr val="000000"/>
                          </a:solidFill>
                          <a:latin typeface="等线" panose="02010600030101010101" charset="-122"/>
                          <a:ea typeface="等线" panose="02010600030101010101" charset="-122"/>
                          <a:sym typeface="+mn-ea"/>
                        </a:rPr>
                        <a:t>Remote control operation</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r>
                        <a:rPr lang="en-US" altLang="zh-CN" sz="1200" b="1" i="0">
                          <a:solidFill>
                            <a:srgbClr val="22C55E"/>
                          </a:solidFill>
                          <a:latin typeface="等线" panose="02010600030101010101" charset="-122"/>
                          <a:ea typeface="等线" panose="02010600030101010101" charset="-122"/>
                        </a:rPr>
                        <a:t>✓</a:t>
                      </a:r>
                      <a:endParaRPr lang="en-US" altLang="zh-CN" sz="1200" b="1" i="0">
                        <a:solidFill>
                          <a:srgbClr val="22C55E"/>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gridSpan="2">
                  <a:txBody>
                    <a:bodyPr/>
                    <a:p>
                      <a:pPr algn="ctr" fontAlgn="ctr"/>
                      <a:r>
                        <a:rPr lang="en-US" altLang="zh-CN" sz="1200" b="0" i="0">
                          <a:solidFill>
                            <a:srgbClr val="000000"/>
                          </a:solidFill>
                          <a:latin typeface="等线" panose="02010600030101010101" charset="-122"/>
                          <a:ea typeface="等线" panose="02010600030101010101" charset="-122"/>
                        </a:rPr>
                        <a:t>Overheat protection &amp; tip‑over auto shut‑off</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hMerge="1">
                  <a:tcPr>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r>
              <a:tr h="360045">
                <a:tc>
                  <a:txBody>
                    <a:bodyPr/>
                    <a:p>
                      <a:pPr algn="l" fontAlgn="ctr"/>
                      <a:r>
                        <a:rPr lang="en-US" altLang="zh-CN" sz="1200" b="1" i="0">
                          <a:solidFill>
                            <a:srgbClr val="000000"/>
                          </a:solidFill>
                          <a:latin typeface="等线" panose="02010600030101010101" charset="-122"/>
                          <a:ea typeface="等线" panose="02010600030101010101" charset="-122"/>
                        </a:rPr>
                        <a:t> </a:t>
                      </a:r>
                      <a:r>
                        <a:rPr lang="en-US" altLang="zh-CN" sz="1200" b="1" i="0">
                          <a:solidFill>
                            <a:srgbClr val="000000"/>
                          </a:solidFill>
                          <a:latin typeface="等线" panose="02010600030101010101" charset="-122"/>
                          <a:ea typeface="等线" panose="02010600030101010101" charset="-122"/>
                        </a:rPr>
                        <a:t>Packing</a:t>
                      </a:r>
                      <a:r>
                        <a:rPr lang="en-US" altLang="zh-CN" sz="1200" b="1" i="0">
                          <a:solidFill>
                            <a:srgbClr val="000000"/>
                          </a:solidFill>
                          <a:latin typeface="等线" panose="02010600030101010101" charset="-122"/>
                          <a:ea typeface="等线" panose="02010600030101010101" charset="-122"/>
                        </a:rPr>
                        <a:t> </a:t>
                      </a:r>
                      <a:r>
                        <a:rPr lang="en-US" altLang="zh-CN" sz="1200" b="1" i="0">
                          <a:solidFill>
                            <a:srgbClr val="000000"/>
                          </a:solidFill>
                          <a:latin typeface="等线" panose="02010600030101010101" charset="-122"/>
                          <a:ea typeface="等线" panose="02010600030101010101" charset="-122"/>
                        </a:rPr>
                        <a:t>Qty.</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l" fontAlgn="ctr"/>
                      <a:r>
                        <a:rPr lang="en-US" altLang="zh-CN" sz="1200" b="0" i="0">
                          <a:solidFill>
                            <a:srgbClr val="000000"/>
                          </a:solidFill>
                          <a:latin typeface="等线" panose="02010600030101010101" charset="-122"/>
                          <a:ea typeface="等线" panose="02010600030101010101" charset="-122"/>
                        </a:rPr>
                        <a:t>1</a:t>
                      </a:r>
                      <a:r>
                        <a:rPr lang="en-US" altLang="zh-CN" sz="1200" b="0" i="0">
                          <a:solidFill>
                            <a:srgbClr val="000000"/>
                          </a:solidFill>
                          <a:latin typeface="等线" panose="02010600030101010101" charset="-122"/>
                          <a:ea typeface="等线" panose="02010600030101010101" charset="-122"/>
                        </a:rPr>
                        <a:t> </a:t>
                      </a:r>
                      <a:r>
                        <a:rPr lang="en-US" altLang="zh-CN" sz="1200" b="0" i="0">
                          <a:solidFill>
                            <a:srgbClr val="000000"/>
                          </a:solidFill>
                          <a:latin typeface="等线" panose="02010600030101010101" charset="-122"/>
                          <a:ea typeface="等线" panose="02010600030101010101" charset="-122"/>
                        </a:rPr>
                        <a:t>pcs/ctn</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r>
                        <a:rPr lang="en-US" altLang="zh-CN" sz="1200" b="1" i="0">
                          <a:solidFill>
                            <a:srgbClr val="22C55E"/>
                          </a:solidFill>
                          <a:latin typeface="等线" panose="02010600030101010101" charset="-122"/>
                          <a:ea typeface="等线" panose="02010600030101010101" charset="-122"/>
                        </a:rPr>
                        <a:t>✓</a:t>
                      </a:r>
                      <a:endParaRPr lang="en-US" altLang="zh-CN" sz="1200" b="1" i="0">
                        <a:solidFill>
                          <a:srgbClr val="22C55E"/>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gridSpan="2">
                  <a:txBody>
                    <a:bodyPr/>
                    <a:p>
                      <a:pPr algn="ctr" fontAlgn="ctr"/>
                      <a:r>
                        <a:rPr lang="en-US" altLang="zh-CN" sz="1200" b="0" i="0">
                          <a:solidFill>
                            <a:srgbClr val="000000"/>
                          </a:solidFill>
                          <a:latin typeface="等线" panose="02010600030101010101" charset="-122"/>
                          <a:ea typeface="等线" panose="02010600030101010101" charset="-122"/>
                        </a:rPr>
                        <a:t>Customizable</a:t>
                      </a:r>
                      <a:r>
                        <a:rPr lang="en-US" altLang="zh-CN" sz="1200" b="0" i="0">
                          <a:solidFill>
                            <a:srgbClr val="000000"/>
                          </a:solidFill>
                          <a:latin typeface="等线" panose="02010600030101010101" charset="-122"/>
                          <a:ea typeface="等线" panose="02010600030101010101" charset="-122"/>
                        </a:rPr>
                        <a:t> </a:t>
                      </a:r>
                      <a:r>
                        <a:rPr lang="en-US" altLang="zh-CN" sz="1200" b="0" i="0">
                          <a:solidFill>
                            <a:srgbClr val="000000"/>
                          </a:solidFill>
                          <a:latin typeface="等线" panose="02010600030101010101" charset="-122"/>
                          <a:ea typeface="等线" panose="02010600030101010101" charset="-122"/>
                        </a:rPr>
                        <a:t>colors</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hMerge="1">
                  <a:tcPr>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r>
              <a:tr h="360680">
                <a:tc>
                  <a:txBody>
                    <a:bodyPr/>
                    <a:p>
                      <a:pPr algn="l" fontAlgn="ctr"/>
                      <a:r>
                        <a:rPr lang="en-US" altLang="zh-CN" sz="1200" b="1" i="0">
                          <a:solidFill>
                            <a:srgbClr val="000000"/>
                          </a:solidFill>
                          <a:latin typeface="等线" panose="02010600030101010101" charset="-122"/>
                          <a:ea typeface="等线" panose="02010600030101010101" charset="-122"/>
                        </a:rPr>
                        <a:t> </a:t>
                      </a:r>
                      <a:r>
                        <a:rPr lang="en-US" altLang="zh-CN" sz="1200" b="1" i="0">
                          <a:solidFill>
                            <a:srgbClr val="000000"/>
                          </a:solidFill>
                          <a:latin typeface="等线" panose="02010600030101010101" charset="-122"/>
                          <a:ea typeface="等线" panose="02010600030101010101" charset="-122"/>
                        </a:rPr>
                        <a:t>FR</a:t>
                      </a:r>
                      <a:r>
                        <a:rPr lang="en-US" altLang="zh-CN" sz="1200" b="1" i="0">
                          <a:solidFill>
                            <a:srgbClr val="000000"/>
                          </a:solidFill>
                          <a:latin typeface="等线" panose="02010600030101010101" charset="-122"/>
                          <a:ea typeface="等线" panose="02010600030101010101" charset="-122"/>
                        </a:rPr>
                        <a:t> </a:t>
                      </a:r>
                      <a:r>
                        <a:rPr lang="en-US" altLang="zh-CN" sz="1200" b="1" i="0">
                          <a:solidFill>
                            <a:srgbClr val="000000"/>
                          </a:solidFill>
                          <a:latin typeface="等线" panose="02010600030101010101" charset="-122"/>
                          <a:ea typeface="等线" panose="02010600030101010101" charset="-122"/>
                        </a:rPr>
                        <a:t>Material</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l" fontAlgn="ctr"/>
                      <a:r>
                        <a:rPr lang="en-US" altLang="zh-CN" sz="1200" b="0" i="0">
                          <a:solidFill>
                            <a:srgbClr val="000000"/>
                          </a:solidFill>
                          <a:latin typeface="等线" panose="02010600030101010101" charset="-122"/>
                          <a:ea typeface="等线" panose="02010600030101010101" charset="-122"/>
                        </a:rPr>
                        <a:t>Support</a:t>
                      </a:r>
                      <a:r>
                        <a:rPr lang="en-US" altLang="zh-CN" sz="1200" b="0" i="0">
                          <a:solidFill>
                            <a:srgbClr val="000000"/>
                          </a:solidFill>
                          <a:latin typeface="等线" panose="02010600030101010101" charset="-122"/>
                          <a:ea typeface="等线" panose="02010600030101010101" charset="-122"/>
                        </a:rPr>
                        <a:t> </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l" fontAlgn="b"/>
                      <a:endParaRPr sz="1200" b="0" i="0">
                        <a:solidFill>
                          <a:srgbClr val="000000"/>
                        </a:solidFill>
                        <a:latin typeface="等线" panose="02010600030101010101" charset="-122"/>
                        <a:ea typeface="等线" panose="02010600030101010101" charset="-122"/>
                      </a:endParaRPr>
                    </a:p>
                  </a:txBody>
                  <a:tcPr marL="7937" marR="7937" marT="7937" marB="0" anchor="b"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gridSpan="2">
                  <a:txBody>
                    <a:bodyPr/>
                    <a:p>
                      <a:pPr algn="ctr" fontAlgn="ctr"/>
                      <a:r>
                        <a:rPr lang="en-US" altLang="zh-CN" sz="1200" b="0" i="0">
                          <a:solidFill>
                            <a:srgbClr val="000000"/>
                          </a:solidFill>
                          <a:latin typeface="等线" panose="02010600030101010101" charset="-122"/>
                          <a:ea typeface="等线" panose="02010600030101010101" charset="-122"/>
                        </a:rPr>
                        <a:t>OEM</a:t>
                      </a:r>
                      <a:r>
                        <a:rPr lang="en-US" altLang="zh-CN" sz="1200" b="0" i="0">
                          <a:solidFill>
                            <a:srgbClr val="000000"/>
                          </a:solidFill>
                          <a:latin typeface="等线" panose="02010600030101010101" charset="-122"/>
                          <a:ea typeface="等线" panose="02010600030101010101" charset="-122"/>
                        </a:rPr>
                        <a:t> </a:t>
                      </a:r>
                      <a:r>
                        <a:rPr lang="en-US" altLang="zh-CN" sz="1200" b="0" i="0">
                          <a:solidFill>
                            <a:srgbClr val="000000"/>
                          </a:solidFill>
                          <a:latin typeface="等线" panose="02010600030101010101" charset="-122"/>
                          <a:ea typeface="等线" panose="02010600030101010101" charset="-122"/>
                        </a:rPr>
                        <a:t>&amp;</a:t>
                      </a:r>
                      <a:r>
                        <a:rPr lang="en-US" altLang="zh-CN" sz="1200" b="0" i="0">
                          <a:solidFill>
                            <a:srgbClr val="000000"/>
                          </a:solidFill>
                          <a:latin typeface="等线" panose="02010600030101010101" charset="-122"/>
                          <a:ea typeface="等线" panose="02010600030101010101" charset="-122"/>
                        </a:rPr>
                        <a:t> </a:t>
                      </a:r>
                      <a:r>
                        <a:rPr lang="en-US" altLang="zh-CN" sz="1200" b="0" i="0">
                          <a:solidFill>
                            <a:srgbClr val="000000"/>
                          </a:solidFill>
                          <a:latin typeface="等线" panose="02010600030101010101" charset="-122"/>
                          <a:ea typeface="等线" panose="02010600030101010101" charset="-122"/>
                        </a:rPr>
                        <a:t>ODM</a:t>
                      </a:r>
                      <a:r>
                        <a:rPr lang="en-US" altLang="zh-CN" sz="1200" b="0" i="0">
                          <a:solidFill>
                            <a:srgbClr val="000000"/>
                          </a:solidFill>
                          <a:latin typeface="等线" panose="02010600030101010101" charset="-122"/>
                          <a:ea typeface="等线" panose="02010600030101010101" charset="-122"/>
                        </a:rPr>
                        <a:t> </a:t>
                      </a:r>
                      <a:r>
                        <a:rPr lang="en-US" altLang="zh-CN" sz="1200" b="0" i="0">
                          <a:solidFill>
                            <a:srgbClr val="000000"/>
                          </a:solidFill>
                          <a:latin typeface="等线" panose="02010600030101010101" charset="-122"/>
                          <a:ea typeface="等线" panose="02010600030101010101" charset="-122"/>
                        </a:rPr>
                        <a:t>supported</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hMerge="1">
                  <a:tcPr>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r>
              <a:tr h="359410">
                <a:tc>
                  <a:txBody>
                    <a:bodyPr/>
                    <a:p>
                      <a:pPr algn="l" fontAlgn="ctr"/>
                      <a:r>
                        <a:rPr lang="en-US" altLang="zh-CN" sz="1200" b="1" i="0">
                          <a:solidFill>
                            <a:srgbClr val="000000"/>
                          </a:solidFill>
                          <a:latin typeface="等线" panose="02010600030101010101" charset="-122"/>
                          <a:ea typeface="等线" panose="02010600030101010101" charset="-122"/>
                        </a:rPr>
                        <a:t> </a:t>
                      </a:r>
                      <a:r>
                        <a:rPr lang="en-US" altLang="zh-CN" sz="1200" b="1" i="0">
                          <a:solidFill>
                            <a:srgbClr val="000000"/>
                          </a:solidFill>
                          <a:latin typeface="等线" panose="02010600030101010101" charset="-122"/>
                          <a:ea typeface="等线" panose="02010600030101010101" charset="-122"/>
                        </a:rPr>
                        <a:t>Body</a:t>
                      </a:r>
                      <a:r>
                        <a:rPr lang="en-US" altLang="zh-CN" sz="1200" b="1" i="0">
                          <a:solidFill>
                            <a:srgbClr val="000000"/>
                          </a:solidFill>
                          <a:latin typeface="等线" panose="02010600030101010101" charset="-122"/>
                          <a:ea typeface="等线" panose="02010600030101010101" charset="-122"/>
                        </a:rPr>
                        <a:t> </a:t>
                      </a:r>
                      <a:r>
                        <a:rPr lang="en-US" altLang="zh-CN" sz="1200" b="1" i="0">
                          <a:solidFill>
                            <a:srgbClr val="000000"/>
                          </a:solidFill>
                          <a:latin typeface="等线" panose="02010600030101010101" charset="-122"/>
                          <a:ea typeface="等线" panose="02010600030101010101" charset="-122"/>
                        </a:rPr>
                        <a:t>Material</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l" fontAlgn="ctr"/>
                      <a:r>
                        <a:rPr lang="en-US" altLang="zh-CN" sz="1200">
                          <a:solidFill>
                            <a:srgbClr val="000000"/>
                          </a:solidFill>
                          <a:latin typeface="等线" panose="02010600030101010101" charset="-122"/>
                          <a:ea typeface="等线" panose="02010600030101010101" charset="-122"/>
                          <a:sym typeface="+mn-ea"/>
                        </a:rPr>
                        <a:t>Metal &amp; Polypropylene (PP)</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r>
                        <a:rPr lang="en-US" altLang="zh-CN" sz="1200" b="1" i="0">
                          <a:solidFill>
                            <a:srgbClr val="22C55E"/>
                          </a:solidFill>
                          <a:latin typeface="等线" panose="02010600030101010101" charset="-122"/>
                          <a:ea typeface="等线" panose="02010600030101010101" charset="-122"/>
                        </a:rPr>
                        <a:t>✓</a:t>
                      </a:r>
                      <a:endParaRPr lang="en-US" altLang="zh-CN" sz="1200" b="1" i="0">
                        <a:solidFill>
                          <a:srgbClr val="22C55E"/>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gridSpan="2">
                  <a:txBody>
                    <a:bodyPr/>
                    <a:p>
                      <a:pPr algn="ctr" fontAlgn="ctr"/>
                      <a:r>
                        <a:rPr lang="en-US" altLang="zh-CN" sz="1200" b="0" i="0">
                          <a:solidFill>
                            <a:srgbClr val="000000"/>
                          </a:solidFill>
                          <a:latin typeface="等线" panose="02010600030101010101" charset="-122"/>
                          <a:ea typeface="等线" panose="02010600030101010101" charset="-122"/>
                        </a:rPr>
                        <a:t>Carton</a:t>
                      </a:r>
                      <a:r>
                        <a:rPr lang="en-US" altLang="zh-CN" sz="1200" b="0" i="0">
                          <a:solidFill>
                            <a:srgbClr val="000000"/>
                          </a:solidFill>
                          <a:latin typeface="等线" panose="02010600030101010101" charset="-122"/>
                          <a:ea typeface="等线" panose="02010600030101010101" charset="-122"/>
                        </a:rPr>
                        <a:t> </a:t>
                      </a:r>
                      <a:r>
                        <a:rPr lang="en-US" altLang="zh-CN" sz="1200" b="0" i="0">
                          <a:solidFill>
                            <a:srgbClr val="000000"/>
                          </a:solidFill>
                          <a:latin typeface="等线" panose="02010600030101010101" charset="-122"/>
                          <a:ea typeface="等线" panose="02010600030101010101" charset="-122"/>
                        </a:rPr>
                        <a:t>color</a:t>
                      </a:r>
                      <a:r>
                        <a:rPr lang="en-US" altLang="zh-CN" sz="1200" b="0" i="0">
                          <a:solidFill>
                            <a:srgbClr val="000000"/>
                          </a:solidFill>
                          <a:latin typeface="等线" panose="02010600030101010101" charset="-122"/>
                          <a:ea typeface="等线" panose="02010600030101010101" charset="-122"/>
                        </a:rPr>
                        <a:t> </a:t>
                      </a:r>
                      <a:r>
                        <a:rPr lang="en-US" altLang="zh-CN" sz="1200" b="0" i="0">
                          <a:solidFill>
                            <a:srgbClr val="000000"/>
                          </a:solidFill>
                          <a:latin typeface="等线" panose="02010600030101010101" charset="-122"/>
                          <a:ea typeface="等线" panose="02010600030101010101" charset="-122"/>
                        </a:rPr>
                        <a:t>is</a:t>
                      </a:r>
                      <a:r>
                        <a:rPr lang="en-US" altLang="zh-CN" sz="1200" b="0" i="0">
                          <a:solidFill>
                            <a:srgbClr val="000000"/>
                          </a:solidFill>
                          <a:latin typeface="等线" panose="02010600030101010101" charset="-122"/>
                          <a:ea typeface="等线" panose="02010600030101010101" charset="-122"/>
                        </a:rPr>
                        <a:t> </a:t>
                      </a:r>
                      <a:r>
                        <a:rPr lang="en-US" altLang="zh-CN" sz="1200" b="0" i="0">
                          <a:solidFill>
                            <a:srgbClr val="000000"/>
                          </a:solidFill>
                          <a:latin typeface="等线" panose="02010600030101010101" charset="-122"/>
                          <a:ea typeface="等线" panose="02010600030101010101" charset="-122"/>
                        </a:rPr>
                        <a:t>customizable</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hMerge="1">
                  <a:tcPr>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r>
              <a:tr h="554990">
                <a:tc>
                  <a:txBody>
                    <a:bodyPr/>
                    <a:p>
                      <a:pPr algn="ctr" fontAlgn="ctr"/>
                      <a:r>
                        <a:rPr lang="en-US" altLang="zh-CN" sz="1300" b="1" i="0">
                          <a:solidFill>
                            <a:srgbClr val="FFFFFF"/>
                          </a:solidFill>
                          <a:latin typeface="等线" panose="02010600030101010101" charset="-122"/>
                          <a:ea typeface="等线" panose="02010600030101010101" charset="-122"/>
                        </a:rPr>
                        <a:t>Packing Data</a:t>
                      </a:r>
                      <a:endParaRPr lang="en-US" altLang="zh-CN" sz="1300" b="1" i="0">
                        <a:solidFill>
                          <a:srgbClr val="FFFFFF"/>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1A365D"/>
                    </a:solidFill>
                  </a:tcPr>
                </a:tc>
                <a:tc>
                  <a:txBody>
                    <a:bodyPr/>
                    <a:p>
                      <a:pPr algn="l" fontAlgn="ctr"/>
                      <a:endParaRPr sz="13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1A365D"/>
                    </a:solidFill>
                  </a:tcPr>
                </a:tc>
                <a:tc gridSpan="3">
                  <a:txBody>
                    <a:bodyPr/>
                    <a:p>
                      <a:pPr algn="ctr" fontAlgn="ctr"/>
                      <a:r>
                        <a:rPr lang="en-US" altLang="zh-CN" sz="1300" b="1" i="0">
                          <a:solidFill>
                            <a:srgbClr val="FFFFFF"/>
                          </a:solidFill>
                          <a:latin typeface="等线" panose="02010600030101010101" charset="-122"/>
                          <a:ea typeface="等线" panose="02010600030101010101" charset="-122"/>
                        </a:rPr>
                        <a:t>Packing Quantity</a:t>
                      </a:r>
                      <a:r>
                        <a:rPr lang="zh-CN" altLang="en-US" sz="1300" b="1" i="0">
                          <a:solidFill>
                            <a:srgbClr val="FFFFFF"/>
                          </a:solidFill>
                          <a:latin typeface="等线" panose="02010600030101010101" charset="-122"/>
                          <a:ea typeface="等线" panose="02010600030101010101" charset="-122"/>
                        </a:rPr>
                        <a:t>（</a:t>
                      </a:r>
                      <a:r>
                        <a:rPr lang="en-US" altLang="zh-CN" sz="1300" b="1" i="0">
                          <a:solidFill>
                            <a:srgbClr val="FFFFFF"/>
                          </a:solidFill>
                          <a:latin typeface="等线" panose="02010600030101010101" charset="-122"/>
                          <a:ea typeface="等线" panose="02010600030101010101" charset="-122"/>
                        </a:rPr>
                        <a:t>pcs </a:t>
                      </a:r>
                      <a:r>
                        <a:rPr lang="zh-CN" altLang="en-US" sz="1300" b="1" i="0">
                          <a:solidFill>
                            <a:srgbClr val="FFFFFF"/>
                          </a:solidFill>
                          <a:latin typeface="等线" panose="02010600030101010101" charset="-122"/>
                          <a:ea typeface="等线" panose="02010600030101010101" charset="-122"/>
                        </a:rPr>
                        <a:t>）</a:t>
                      </a:r>
                      <a:endParaRPr lang="zh-CN" altLang="en-US" sz="1300" b="1" i="0">
                        <a:solidFill>
                          <a:srgbClr val="FFFFFF"/>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1A365D"/>
                    </a:solidFill>
                  </a:tcPr>
                </a:tc>
                <a:tc hMerge="1">
                  <a:tcP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c hMerge="1">
                  <a:tcPr>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r>
              <a:tr h="554990">
                <a:tc>
                  <a:txBody>
                    <a:bodyPr/>
                    <a:p>
                      <a:pPr algn="ctr" fontAlgn="ctr"/>
                      <a:r>
                        <a:rPr lang="en-US" altLang="zh-CN" sz="1200" b="1" i="0">
                          <a:solidFill>
                            <a:srgbClr val="000000"/>
                          </a:solidFill>
                          <a:latin typeface="等线" panose="02010600030101010101" charset="-122"/>
                          <a:ea typeface="等线" panose="02010600030101010101" charset="-122"/>
                        </a:rPr>
                        <a:t>Specifications</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r>
                        <a:rPr lang="en-US" altLang="zh-CN" sz="1200" b="1" i="0">
                          <a:solidFill>
                            <a:srgbClr val="000000"/>
                          </a:solidFill>
                          <a:latin typeface="等线" panose="02010600030101010101" charset="-122"/>
                          <a:ea typeface="等线" panose="02010600030101010101" charset="-122"/>
                        </a:rPr>
                        <a:t>G.W /N.W(KG)</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r>
                        <a:rPr lang="en-US" altLang="zh-CN" sz="1200" b="1" i="0">
                          <a:solidFill>
                            <a:srgbClr val="000000"/>
                          </a:solidFill>
                          <a:latin typeface="等线" panose="02010600030101010101" charset="-122"/>
                          <a:ea typeface="等线" panose="02010600030101010101" charset="-122"/>
                        </a:rPr>
                        <a:t>20GP</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r>
                        <a:rPr lang="en-US" altLang="zh-CN" sz="1200" b="1" i="0">
                          <a:solidFill>
                            <a:srgbClr val="000000"/>
                          </a:solidFill>
                          <a:latin typeface="等线" panose="02010600030101010101" charset="-122"/>
                          <a:ea typeface="等线" panose="02010600030101010101" charset="-122"/>
                        </a:rPr>
                        <a:t>40GP</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r>
                        <a:rPr lang="en-US" altLang="zh-CN" sz="1200" b="1" i="0">
                          <a:solidFill>
                            <a:srgbClr val="000000"/>
                          </a:solidFill>
                          <a:latin typeface="等线" panose="02010600030101010101" charset="-122"/>
                          <a:ea typeface="等线" panose="02010600030101010101" charset="-122"/>
                        </a:rPr>
                        <a:t>40HQ</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r>
              <a:tr h="555625">
                <a:tc>
                  <a:txBody>
                    <a:bodyPr/>
                    <a:p>
                      <a:pPr algn="ctr" fontAlgn="ctr"/>
                      <a:r>
                        <a:rPr lang="en-US" altLang="zh-CN" sz="1200" b="0" i="0">
                          <a:solidFill>
                            <a:srgbClr val="000000"/>
                          </a:solidFill>
                          <a:latin typeface="等线" panose="02010600030101010101" charset="-122"/>
                          <a:ea typeface="等线" panose="02010600030101010101" charset="-122"/>
                        </a:rPr>
                        <a:t>Baseboard Heater</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r>
                        <a:rPr lang="en-US" altLang="zh-CN" sz="1200">
                          <a:solidFill>
                            <a:srgbClr val="000000"/>
                          </a:solidFill>
                          <a:latin typeface="等线" panose="02010600030101010101" charset="-122"/>
                          <a:ea typeface="等线" panose="02010600030101010101" charset="-122"/>
                          <a:sym typeface="+mn-ea"/>
                        </a:rPr>
                        <a:t>9.2/7.3</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r>
                        <a:rPr lang="en-US" altLang="zh-CN" sz="1100" b="0" i="0">
                          <a:solidFill>
                            <a:srgbClr val="000000"/>
                          </a:solidFill>
                          <a:latin typeface="宋体" panose="02010600030101010101" pitchFamily="2" charset="-122"/>
                          <a:ea typeface="宋体" panose="02010600030101010101" pitchFamily="2" charset="-122"/>
                        </a:rPr>
                        <a:t>331</a:t>
                      </a:r>
                      <a:r>
                        <a:rPr lang="en-US" altLang="zh-CN" sz="1100" b="0" i="0">
                          <a:solidFill>
                            <a:srgbClr val="000000"/>
                          </a:solidFill>
                          <a:latin typeface="宋体" panose="02010600030101010101" pitchFamily="2" charset="-122"/>
                          <a:ea typeface="宋体" panose="02010600030101010101" pitchFamily="2" charset="-122"/>
                        </a:rPr>
                        <a:t> </a:t>
                      </a:r>
                      <a:endParaRPr lang="en-US" altLang="zh-CN" sz="1100" b="0" i="0">
                        <a:solidFill>
                          <a:srgbClr val="000000"/>
                        </a:solidFill>
                        <a:latin typeface="宋体" panose="02010600030101010101" pitchFamily="2" charset="-122"/>
                        <a:ea typeface="宋体" panose="02010600030101010101" pitchFamily="2"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noFill/>
                  </a:tcPr>
                </a:tc>
                <a:tc>
                  <a:txBody>
                    <a:bodyPr/>
                    <a:p>
                      <a:pPr algn="ctr" fontAlgn="ctr"/>
                      <a:r>
                        <a:rPr lang="en-US" altLang="zh-CN" sz="1100" b="0" i="0">
                          <a:solidFill>
                            <a:srgbClr val="000000"/>
                          </a:solidFill>
                          <a:latin typeface="宋体" panose="02010600030101010101" pitchFamily="2" charset="-122"/>
                          <a:ea typeface="宋体" panose="02010600030101010101" pitchFamily="2" charset="-122"/>
                        </a:rPr>
                        <a:t>728</a:t>
                      </a:r>
                      <a:r>
                        <a:rPr lang="en-US" altLang="zh-CN" sz="1100" b="0" i="0">
                          <a:solidFill>
                            <a:srgbClr val="000000"/>
                          </a:solidFill>
                          <a:latin typeface="宋体" panose="02010600030101010101" pitchFamily="2" charset="-122"/>
                          <a:ea typeface="宋体" panose="02010600030101010101" pitchFamily="2" charset="-122"/>
                        </a:rPr>
                        <a:t> </a:t>
                      </a:r>
                      <a:endParaRPr lang="en-US" altLang="zh-CN" sz="1100" b="0" i="0">
                        <a:solidFill>
                          <a:srgbClr val="000000"/>
                        </a:solidFill>
                        <a:latin typeface="宋体" panose="02010600030101010101" pitchFamily="2" charset="-122"/>
                        <a:ea typeface="宋体" panose="02010600030101010101" pitchFamily="2"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noFill/>
                  </a:tcPr>
                </a:tc>
                <a:tc>
                  <a:txBody>
                    <a:bodyPr/>
                    <a:p>
                      <a:pPr algn="ctr" fontAlgn="ctr"/>
                      <a:r>
                        <a:rPr lang="en-US" altLang="zh-CN" sz="1100" b="0" i="0">
                          <a:solidFill>
                            <a:srgbClr val="000000"/>
                          </a:solidFill>
                          <a:latin typeface="宋体" panose="02010600030101010101" pitchFamily="2" charset="-122"/>
                          <a:ea typeface="宋体" panose="02010600030101010101" pitchFamily="2" charset="-122"/>
                        </a:rPr>
                        <a:t>900</a:t>
                      </a:r>
                      <a:r>
                        <a:rPr lang="en-US" altLang="zh-CN" sz="1100" b="0" i="0">
                          <a:solidFill>
                            <a:srgbClr val="000000"/>
                          </a:solidFill>
                          <a:latin typeface="宋体" panose="02010600030101010101" pitchFamily="2" charset="-122"/>
                          <a:ea typeface="宋体" panose="02010600030101010101" pitchFamily="2" charset="-122"/>
                        </a:rPr>
                        <a:t> </a:t>
                      </a:r>
                      <a:endParaRPr lang="en-US" altLang="zh-CN" sz="1100" b="0" i="0">
                        <a:solidFill>
                          <a:srgbClr val="000000"/>
                        </a:solidFill>
                        <a:latin typeface="宋体" panose="02010600030101010101" pitchFamily="2" charset="-122"/>
                        <a:ea typeface="宋体" panose="02010600030101010101" pitchFamily="2"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noFill/>
                  </a:tcPr>
                </a:tc>
              </a:tr>
            </a:tbl>
          </a:graphicData>
        </a:graphic>
      </p:graphicFrame>
      <p:pic>
        <p:nvPicPr>
          <p:cNvPr id="2" name="图片 1"/>
          <p:cNvPicPr>
            <a:picLocks noChangeAspect="1"/>
          </p:cNvPicPr>
          <p:nvPr/>
        </p:nvPicPr>
        <p:blipFill>
          <a:blip r:embed="rId1"/>
          <a:srcRect l="717" t="4050" b="10052"/>
          <a:stretch>
            <a:fillRect/>
          </a:stretch>
        </p:blipFill>
        <p:spPr>
          <a:xfrm>
            <a:off x="7268210" y="1644015"/>
            <a:ext cx="4784725" cy="4140200"/>
          </a:xfrm>
          <a:prstGeom prst="rect">
            <a:avLst/>
          </a:prstGeom>
          <a:solidFill>
            <a:schemeClr val="accent1"/>
          </a:solidFill>
        </p:spPr>
      </p:pic>
    </p:spTree>
    <p:custDataLst>
      <p:tags r:id="rId2"/>
    </p:custData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表格 3"/>
          <p:cNvGraphicFramePr/>
          <p:nvPr/>
        </p:nvGraphicFramePr>
        <p:xfrm>
          <a:off x="-635" y="0"/>
          <a:ext cx="7091045" cy="9436735"/>
        </p:xfrm>
        <a:graphic>
          <a:graphicData uri="http://schemas.openxmlformats.org/drawingml/2006/table">
            <a:tbl>
              <a:tblPr/>
              <a:tblGrid>
                <a:gridCol w="1468120"/>
                <a:gridCol w="1946910"/>
                <a:gridCol w="1139825"/>
                <a:gridCol w="628650"/>
                <a:gridCol w="1907540"/>
              </a:tblGrid>
              <a:tr h="1065530">
                <a:tc gridSpan="5">
                  <a:txBody>
                    <a:bodyPr/>
                    <a:p>
                      <a:pPr algn="ctr" fontAlgn="ctr"/>
                      <a:r>
                        <a:rPr lang="en-US" altLang="zh-CN" sz="1700" b="1" i="0">
                          <a:solidFill>
                            <a:srgbClr val="000000"/>
                          </a:solidFill>
                          <a:latin typeface="等线" panose="02010600030101010101" charset="-122"/>
                          <a:ea typeface="等线" panose="02010600030101010101" charset="-122"/>
                        </a:rPr>
                        <a:t>Specifications</a:t>
                      </a:r>
                      <a:r>
                        <a:rPr lang="zh-CN" altLang="en-US" sz="1700" b="1" i="0">
                          <a:solidFill>
                            <a:srgbClr val="000000"/>
                          </a:solidFill>
                          <a:latin typeface="等线" panose="02010600030101010101" charset="-122"/>
                          <a:ea typeface="等线" panose="02010600030101010101" charset="-122"/>
                        </a:rPr>
                        <a:t>：</a:t>
                      </a:r>
                      <a:r>
                        <a:rPr lang="en-US" altLang="zh-CN" sz="1700" b="1" i="0">
                          <a:solidFill>
                            <a:srgbClr val="000000"/>
                          </a:solidFill>
                          <a:latin typeface="等线" panose="02010600030101010101" charset="-122"/>
                          <a:ea typeface="等线" panose="02010600030101010101" charset="-122"/>
                        </a:rPr>
                        <a:t> Convector Heater</a:t>
                      </a:r>
                      <a:r>
                        <a:rPr lang="zh-CN" altLang="en-US" sz="1700" b="1" i="0">
                          <a:solidFill>
                            <a:srgbClr val="000000"/>
                          </a:solidFill>
                          <a:latin typeface="等线" panose="02010600030101010101" charset="-122"/>
                          <a:ea typeface="等线" panose="02010600030101010101" charset="-122"/>
                        </a:rPr>
                        <a:t>（</a:t>
                      </a:r>
                      <a:r>
                        <a:rPr lang="en-US" altLang="zh-CN" sz="1700" b="1" i="0">
                          <a:solidFill>
                            <a:srgbClr val="000000"/>
                          </a:solidFill>
                          <a:latin typeface="等线" panose="02010600030101010101" charset="-122"/>
                          <a:ea typeface="等线" panose="02010600030101010101" charset="-122"/>
                        </a:rPr>
                        <a:t>Customizable</a:t>
                      </a:r>
                      <a:r>
                        <a:rPr lang="zh-CN" altLang="en-US" sz="1700" b="1" i="0">
                          <a:solidFill>
                            <a:srgbClr val="000000"/>
                          </a:solidFill>
                          <a:latin typeface="等线" panose="02010600030101010101" charset="-122"/>
                          <a:ea typeface="等线" panose="02010600030101010101" charset="-122"/>
                        </a:rPr>
                        <a:t>）</a:t>
                      </a:r>
                      <a:r>
                        <a:rPr lang="en-US" altLang="zh-CN" sz="1700" b="1" i="0">
                          <a:solidFill>
                            <a:srgbClr val="000000"/>
                          </a:solidFill>
                          <a:latin typeface="等线" panose="02010600030101010101" charset="-122"/>
                          <a:ea typeface="等线" panose="02010600030101010101" charset="-122"/>
                        </a:rPr>
                        <a:t>-NH20M305</a:t>
                      </a:r>
                      <a:endParaRPr lang="en-US" altLang="zh-CN" sz="1700" b="1"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hMerge="1">
                  <a:tcP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c hMerge="1">
                  <a:tcP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c hMerge="1">
                  <a:tcP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c hMerge="1">
                  <a:tcPr>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r>
              <a:tr h="405130">
                <a:tc gridSpan="2">
                  <a:txBody>
                    <a:bodyPr/>
                    <a:p>
                      <a:pPr algn="ctr" fontAlgn="ctr"/>
                      <a:r>
                        <a:rPr lang="en-US" altLang="zh-CN" sz="1300" b="1" i="0">
                          <a:solidFill>
                            <a:srgbClr val="FFFFFF"/>
                          </a:solidFill>
                          <a:latin typeface="等线" panose="02010600030101010101" charset="-122"/>
                          <a:ea typeface="等线" panose="02010600030101010101" charset="-122"/>
                        </a:rPr>
                        <a:t>Product</a:t>
                      </a:r>
                      <a:r>
                        <a:rPr lang="en-US" altLang="zh-CN" sz="1300" b="1" i="0">
                          <a:solidFill>
                            <a:srgbClr val="FFFFFF"/>
                          </a:solidFill>
                          <a:latin typeface="等线" panose="02010600030101010101" charset="-122"/>
                          <a:ea typeface="等线" panose="02010600030101010101" charset="-122"/>
                        </a:rPr>
                        <a:t> </a:t>
                      </a:r>
                      <a:r>
                        <a:rPr lang="en-US" altLang="zh-CN" sz="1300" b="1" i="0">
                          <a:solidFill>
                            <a:srgbClr val="FFFFFF"/>
                          </a:solidFill>
                          <a:latin typeface="等线" panose="02010600030101010101" charset="-122"/>
                          <a:ea typeface="等线" panose="02010600030101010101" charset="-122"/>
                        </a:rPr>
                        <a:t>Specifications</a:t>
                      </a:r>
                      <a:endParaRPr lang="en-US" altLang="zh-CN" sz="1300" b="1" i="0">
                        <a:solidFill>
                          <a:srgbClr val="FFFFFF"/>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1A365D"/>
                    </a:solidFill>
                  </a:tcPr>
                </a:tc>
                <a:tc hMerge="1">
                  <a:tcPr>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c>
                  <a:txBody>
                    <a:bodyPr/>
                    <a:p>
                      <a:pPr algn="l" fontAlgn="ctr"/>
                      <a:r>
                        <a:rPr lang="en-US" altLang="zh-CN" sz="1300" b="1" i="0">
                          <a:solidFill>
                            <a:srgbClr val="FFFFFF"/>
                          </a:solidFill>
                          <a:latin typeface="等线" panose="02010600030101010101" charset="-122"/>
                          <a:ea typeface="等线" panose="02010600030101010101" charset="-122"/>
                        </a:rPr>
                        <a:t>Customizable</a:t>
                      </a:r>
                      <a:endParaRPr lang="en-US" altLang="zh-CN" sz="1300" b="1" i="0">
                        <a:solidFill>
                          <a:srgbClr val="FFFFFF"/>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1A365D"/>
                    </a:solidFill>
                  </a:tcPr>
                </a:tc>
                <a:tc gridSpan="2">
                  <a:txBody>
                    <a:bodyPr/>
                    <a:p>
                      <a:pPr algn="ctr" fontAlgn="ctr"/>
                      <a:r>
                        <a:rPr lang="en-US" altLang="zh-CN" sz="1300" b="1" i="0">
                          <a:solidFill>
                            <a:srgbClr val="FFFFFF"/>
                          </a:solidFill>
                          <a:latin typeface="等线" panose="02010600030101010101" charset="-122"/>
                          <a:ea typeface="等线" panose="02010600030101010101" charset="-122"/>
                        </a:rPr>
                        <a:t>Product</a:t>
                      </a:r>
                      <a:r>
                        <a:rPr lang="en-US" altLang="zh-CN" sz="1300" b="1" i="0">
                          <a:solidFill>
                            <a:srgbClr val="FFFFFF"/>
                          </a:solidFill>
                          <a:latin typeface="等线" panose="02010600030101010101" charset="-122"/>
                          <a:ea typeface="等线" panose="02010600030101010101" charset="-122"/>
                        </a:rPr>
                        <a:t> </a:t>
                      </a:r>
                      <a:r>
                        <a:rPr lang="en-US" altLang="zh-CN" sz="1300" b="1" i="0">
                          <a:solidFill>
                            <a:srgbClr val="FFFFFF"/>
                          </a:solidFill>
                          <a:latin typeface="等线" panose="02010600030101010101" charset="-122"/>
                          <a:ea typeface="等线" panose="02010600030101010101" charset="-122"/>
                        </a:rPr>
                        <a:t>Selling</a:t>
                      </a:r>
                      <a:r>
                        <a:rPr lang="en-US" altLang="zh-CN" sz="1300" b="1" i="0">
                          <a:solidFill>
                            <a:srgbClr val="FFFFFF"/>
                          </a:solidFill>
                          <a:latin typeface="等线" panose="02010600030101010101" charset="-122"/>
                          <a:ea typeface="等线" panose="02010600030101010101" charset="-122"/>
                        </a:rPr>
                        <a:t> </a:t>
                      </a:r>
                      <a:r>
                        <a:rPr lang="en-US" altLang="zh-CN" sz="1300" b="1" i="0">
                          <a:solidFill>
                            <a:srgbClr val="FFFFFF"/>
                          </a:solidFill>
                          <a:latin typeface="等线" panose="02010600030101010101" charset="-122"/>
                          <a:ea typeface="等线" panose="02010600030101010101" charset="-122"/>
                        </a:rPr>
                        <a:t>Points</a:t>
                      </a:r>
                      <a:endParaRPr lang="en-US" altLang="zh-CN" sz="1300" b="1" i="0">
                        <a:solidFill>
                          <a:srgbClr val="FFFFFF"/>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1A365D"/>
                    </a:solidFill>
                  </a:tcPr>
                </a:tc>
                <a:tc hMerge="1">
                  <a:tcPr>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r>
              <a:tr h="359410">
                <a:tc>
                  <a:txBody>
                    <a:bodyPr/>
                    <a:p>
                      <a:pPr algn="l" fontAlgn="ctr"/>
                      <a:r>
                        <a:rPr lang="en-US" altLang="zh-CN" sz="1200" b="1" i="0">
                          <a:solidFill>
                            <a:srgbClr val="000000"/>
                          </a:solidFill>
                          <a:latin typeface="等线" panose="02010600030101010101" charset="-122"/>
                          <a:ea typeface="等线" panose="02010600030101010101" charset="-122"/>
                        </a:rPr>
                        <a:t> </a:t>
                      </a:r>
                      <a:r>
                        <a:rPr lang="en-US" altLang="zh-CN" sz="1200" b="1" i="0">
                          <a:solidFill>
                            <a:srgbClr val="000000"/>
                          </a:solidFill>
                          <a:latin typeface="等线" panose="02010600030101010101" charset="-122"/>
                          <a:ea typeface="等线" panose="02010600030101010101" charset="-122"/>
                        </a:rPr>
                        <a:t>Rated</a:t>
                      </a:r>
                      <a:r>
                        <a:rPr lang="en-US" altLang="zh-CN" sz="1200" b="1" i="0">
                          <a:solidFill>
                            <a:srgbClr val="000000"/>
                          </a:solidFill>
                          <a:latin typeface="等线" panose="02010600030101010101" charset="-122"/>
                          <a:ea typeface="等线" panose="02010600030101010101" charset="-122"/>
                        </a:rPr>
                        <a:t> </a:t>
                      </a:r>
                      <a:r>
                        <a:rPr lang="en-US" altLang="zh-CN" sz="1200" b="1" i="0">
                          <a:solidFill>
                            <a:srgbClr val="000000"/>
                          </a:solidFill>
                          <a:latin typeface="等线" panose="02010600030101010101" charset="-122"/>
                          <a:ea typeface="等线" panose="02010600030101010101" charset="-122"/>
                        </a:rPr>
                        <a:t>Voltage</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l" fontAlgn="ctr"/>
                      <a:r>
                        <a:rPr lang="en-US" altLang="zh-CN" sz="1200" b="0" i="0">
                          <a:solidFill>
                            <a:srgbClr val="000000"/>
                          </a:solidFill>
                          <a:latin typeface="等线" panose="02010600030101010101" charset="-122"/>
                          <a:ea typeface="等线" panose="02010600030101010101" charset="-122"/>
                        </a:rPr>
                        <a:t>220V~50Hz</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r>
                        <a:rPr lang="en-US" altLang="zh-CN" sz="1200" b="1" i="0">
                          <a:solidFill>
                            <a:srgbClr val="22C55E"/>
                          </a:solidFill>
                          <a:latin typeface="等线" panose="02010600030101010101" charset="-122"/>
                          <a:ea typeface="等线" panose="02010600030101010101" charset="-122"/>
                        </a:rPr>
                        <a:t>✓</a:t>
                      </a:r>
                      <a:endParaRPr lang="en-US" altLang="zh-CN" sz="1200" b="1" i="0">
                        <a:solidFill>
                          <a:srgbClr val="22C55E"/>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gridSpan="2">
                  <a:txBody>
                    <a:bodyPr/>
                    <a:p>
                      <a:pPr algn="ctr" fontAlgn="ctr"/>
                      <a:r>
                        <a:rPr lang="en-US" altLang="zh-CN" sz="1200">
                          <a:solidFill>
                            <a:srgbClr val="000000"/>
                          </a:solidFill>
                          <a:latin typeface="等线" panose="02010600030101010101" charset="-122"/>
                          <a:ea typeface="等线" panose="02010600030101010101" charset="-122"/>
                          <a:sym typeface="+mn-ea"/>
                        </a:rPr>
                        <a:t>2 speeds,Button adjustment</a:t>
                      </a:r>
                      <a:endParaRPr lang="en-US" altLang="zh-CN" sz="1200">
                        <a:solidFill>
                          <a:srgbClr val="000000"/>
                        </a:solidFill>
                        <a:latin typeface="等线" panose="02010600030101010101" charset="-122"/>
                        <a:ea typeface="等线" panose="02010600030101010101" charset="-122"/>
                        <a:sym typeface="+mn-ea"/>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hMerge="1">
                  <a:tcPr>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r>
              <a:tr h="360680">
                <a:tc>
                  <a:txBody>
                    <a:bodyPr/>
                    <a:p>
                      <a:pPr algn="l" fontAlgn="ctr"/>
                      <a:r>
                        <a:rPr lang="en-US" altLang="zh-CN" sz="1200" b="1" i="0">
                          <a:solidFill>
                            <a:srgbClr val="000000"/>
                          </a:solidFill>
                          <a:latin typeface="等线" panose="02010600030101010101" charset="-122"/>
                          <a:ea typeface="等线" panose="02010600030101010101" charset="-122"/>
                        </a:rPr>
                        <a:t> </a:t>
                      </a:r>
                      <a:r>
                        <a:rPr lang="en-US" altLang="zh-CN" sz="1200" b="1" i="0">
                          <a:solidFill>
                            <a:srgbClr val="000000"/>
                          </a:solidFill>
                          <a:latin typeface="等线" panose="02010600030101010101" charset="-122"/>
                          <a:ea typeface="等线" panose="02010600030101010101" charset="-122"/>
                        </a:rPr>
                        <a:t>Rated</a:t>
                      </a:r>
                      <a:r>
                        <a:rPr lang="en-US" altLang="zh-CN" sz="1200" b="1" i="0">
                          <a:solidFill>
                            <a:srgbClr val="000000"/>
                          </a:solidFill>
                          <a:latin typeface="等线" panose="02010600030101010101" charset="-122"/>
                          <a:ea typeface="等线" panose="02010600030101010101" charset="-122"/>
                        </a:rPr>
                        <a:t> </a:t>
                      </a:r>
                      <a:r>
                        <a:rPr lang="en-US" altLang="zh-CN" sz="1200" b="1" i="0">
                          <a:solidFill>
                            <a:srgbClr val="000000"/>
                          </a:solidFill>
                          <a:latin typeface="等线" panose="02010600030101010101" charset="-122"/>
                          <a:ea typeface="等线" panose="02010600030101010101" charset="-122"/>
                        </a:rPr>
                        <a:t>Power</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l" fontAlgn="ctr"/>
                      <a:r>
                        <a:rPr lang="en-US" altLang="zh-CN" sz="1200" b="0" i="0">
                          <a:solidFill>
                            <a:srgbClr val="000000"/>
                          </a:solidFill>
                          <a:latin typeface="等线" panose="02010600030101010101" charset="-122"/>
                          <a:ea typeface="等线" panose="02010600030101010101" charset="-122"/>
                        </a:rPr>
                        <a:t>2000W</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r>
                        <a:rPr lang="en-US" altLang="zh-CN" sz="1200" b="1" i="0">
                          <a:solidFill>
                            <a:srgbClr val="22C55E"/>
                          </a:solidFill>
                          <a:latin typeface="等线" panose="02010600030101010101" charset="-122"/>
                          <a:ea typeface="等线" panose="02010600030101010101" charset="-122"/>
                        </a:rPr>
                        <a:t>✓</a:t>
                      </a:r>
                      <a:endParaRPr lang="en-US" altLang="zh-CN" sz="1200" b="1" i="0">
                        <a:solidFill>
                          <a:srgbClr val="22C55E"/>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gridSpan="2">
                  <a:txBody>
                    <a:bodyPr/>
                    <a:p>
                      <a:pPr algn="ctr" fontAlgn="ctr"/>
                      <a:r>
                        <a:rPr lang="en-US" altLang="zh-CN" sz="1200" b="0" i="0">
                          <a:solidFill>
                            <a:srgbClr val="000000"/>
                          </a:solidFill>
                          <a:latin typeface="等线" panose="02010600030101010101" charset="-122"/>
                          <a:ea typeface="等线" panose="02010600030101010101" charset="-122"/>
                        </a:rPr>
                        <a:t>Efficient heat‑conducting Ni‑Cr heating wire</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hMerge="1">
                  <a:tcPr>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r>
              <a:tr h="359410">
                <a:tc>
                  <a:txBody>
                    <a:bodyPr/>
                    <a:p>
                      <a:pPr algn="l" fontAlgn="ctr"/>
                      <a:r>
                        <a:rPr lang="en-US" altLang="zh-CN" sz="1200" b="1" i="0">
                          <a:solidFill>
                            <a:srgbClr val="000000"/>
                          </a:solidFill>
                          <a:latin typeface="等线" panose="02010600030101010101" charset="-122"/>
                          <a:ea typeface="等线" panose="02010600030101010101" charset="-122"/>
                        </a:rPr>
                        <a:t> Heating Element</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l" fontAlgn="ctr"/>
                      <a:r>
                        <a:rPr lang="en-US" altLang="zh-CN" sz="1200" b="0" i="0">
                          <a:solidFill>
                            <a:srgbClr val="000000"/>
                          </a:solidFill>
                          <a:latin typeface="等线" panose="02010600030101010101" charset="-122"/>
                          <a:ea typeface="等线" panose="02010600030101010101" charset="-122"/>
                        </a:rPr>
                        <a:t>Graphene Aluminum Heating Element</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l" fontAlgn="ctr"/>
                      <a:r>
                        <a:rPr lang="en-US" altLang="zh-CN" sz="1200" b="1">
                          <a:solidFill>
                            <a:srgbClr val="22C55E"/>
                          </a:solidFill>
                          <a:latin typeface="等线" panose="02010600030101010101" charset="-122"/>
                          <a:ea typeface="等线" panose="02010600030101010101" charset="-122"/>
                          <a:sym typeface="+mn-ea"/>
                        </a:rPr>
                        <a:t>           ✓</a:t>
                      </a:r>
                      <a:endParaRPr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gridSpan="2">
                  <a:txBody>
                    <a:bodyPr/>
                    <a:p>
                      <a:pPr algn="ctr" fontAlgn="ctr"/>
                      <a:r>
                        <a:rPr lang="en-US" altLang="zh-CN" sz="1200" b="0" i="0">
                          <a:solidFill>
                            <a:srgbClr val="000000"/>
                          </a:solidFill>
                          <a:latin typeface="等线" panose="02010600030101010101" charset="-122"/>
                          <a:ea typeface="等线" panose="02010600030101010101" charset="-122"/>
                        </a:rPr>
                        <a:t>Zero‑light operation, low noise working+Clothes rack</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hMerge="1">
                  <a:tcPr>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r>
              <a:tr h="360680">
                <a:tc>
                  <a:txBody>
                    <a:bodyPr/>
                    <a:p>
                      <a:pPr algn="l" fontAlgn="ctr"/>
                      <a:r>
                        <a:rPr lang="en-US" altLang="zh-CN" sz="1200" b="1" i="0">
                          <a:solidFill>
                            <a:srgbClr val="000000"/>
                          </a:solidFill>
                          <a:latin typeface="等线" panose="02010600030101010101" charset="-122"/>
                          <a:ea typeface="等线" panose="02010600030101010101" charset="-122"/>
                        </a:rPr>
                        <a:t> </a:t>
                      </a:r>
                      <a:r>
                        <a:rPr lang="en-US" altLang="zh-CN" sz="1200" b="1" i="0">
                          <a:solidFill>
                            <a:srgbClr val="000000"/>
                          </a:solidFill>
                          <a:latin typeface="等线" panose="02010600030101010101" charset="-122"/>
                          <a:ea typeface="等线" panose="02010600030101010101" charset="-122"/>
                        </a:rPr>
                        <a:t>Product</a:t>
                      </a:r>
                      <a:r>
                        <a:rPr lang="en-US" altLang="zh-CN" sz="1200" b="1" i="0">
                          <a:solidFill>
                            <a:srgbClr val="000000"/>
                          </a:solidFill>
                          <a:latin typeface="等线" panose="02010600030101010101" charset="-122"/>
                          <a:ea typeface="等线" panose="02010600030101010101" charset="-122"/>
                        </a:rPr>
                        <a:t> </a:t>
                      </a:r>
                      <a:r>
                        <a:rPr lang="en-US" altLang="zh-CN" sz="1200" b="1" i="0">
                          <a:solidFill>
                            <a:srgbClr val="000000"/>
                          </a:solidFill>
                          <a:latin typeface="等线" panose="02010600030101010101" charset="-122"/>
                          <a:ea typeface="等线" panose="02010600030101010101" charset="-122"/>
                        </a:rPr>
                        <a:t>Size</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l" fontAlgn="ctr"/>
                      <a:r>
                        <a:rPr lang="en-US" altLang="zh-CN" sz="1200" b="0" i="0">
                          <a:solidFill>
                            <a:srgbClr val="000000"/>
                          </a:solidFill>
                          <a:latin typeface="等线" panose="02010600030101010101" charset="-122"/>
                          <a:ea typeface="等线" panose="02010600030101010101" charset="-122"/>
                        </a:rPr>
                        <a:t>700*90*450mm</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l" fontAlgn="b"/>
                      <a:endParaRPr sz="1200" b="0" i="0">
                        <a:solidFill>
                          <a:srgbClr val="000000"/>
                        </a:solidFill>
                        <a:latin typeface="等线" panose="02010600030101010101" charset="-122"/>
                        <a:ea typeface="等线" panose="02010600030101010101" charset="-122"/>
                      </a:endParaRPr>
                    </a:p>
                  </a:txBody>
                  <a:tcPr marL="7937" marR="7937" marT="7937" marB="0" anchor="b"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gridSpan="2">
                  <a:txBody>
                    <a:bodyPr/>
                    <a:p>
                      <a:pPr algn="ctr" fontAlgn="ctr"/>
                      <a:r>
                        <a:rPr lang="en-US" altLang="zh-CN" sz="1200" b="0" i="0">
                          <a:solidFill>
                            <a:srgbClr val="000000"/>
                          </a:solidFill>
                          <a:latin typeface="等线" panose="02010600030101010101" charset="-122"/>
                          <a:ea typeface="等线" panose="02010600030101010101" charset="-122"/>
                        </a:rPr>
                        <a:t>Enlarged air outlet for faster heat convection</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hMerge="1">
                  <a:tcPr>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r>
              <a:tr h="359410">
                <a:tc>
                  <a:txBody>
                    <a:bodyPr/>
                    <a:p>
                      <a:pPr algn="l" fontAlgn="ctr"/>
                      <a:r>
                        <a:rPr lang="en-US" altLang="zh-CN" sz="1200" b="1" i="0">
                          <a:solidFill>
                            <a:srgbClr val="000000"/>
                          </a:solidFill>
                          <a:latin typeface="等线" panose="02010600030101010101" charset="-122"/>
                          <a:ea typeface="等线" panose="02010600030101010101" charset="-122"/>
                        </a:rPr>
                        <a:t> </a:t>
                      </a:r>
                      <a:r>
                        <a:rPr lang="en-US" altLang="zh-CN" sz="1200" b="1" i="0">
                          <a:solidFill>
                            <a:srgbClr val="000000"/>
                          </a:solidFill>
                          <a:latin typeface="等线" panose="02010600030101010101" charset="-122"/>
                          <a:ea typeface="等线" panose="02010600030101010101" charset="-122"/>
                        </a:rPr>
                        <a:t>Carton</a:t>
                      </a:r>
                      <a:r>
                        <a:rPr lang="en-US" altLang="zh-CN" sz="1200" b="1" i="0">
                          <a:solidFill>
                            <a:srgbClr val="000000"/>
                          </a:solidFill>
                          <a:latin typeface="等线" panose="02010600030101010101" charset="-122"/>
                          <a:ea typeface="等线" panose="02010600030101010101" charset="-122"/>
                        </a:rPr>
                        <a:t> </a:t>
                      </a:r>
                      <a:r>
                        <a:rPr lang="en-US" altLang="zh-CN" sz="1200" b="1" i="0">
                          <a:solidFill>
                            <a:srgbClr val="000000"/>
                          </a:solidFill>
                          <a:latin typeface="等线" panose="02010600030101010101" charset="-122"/>
                          <a:ea typeface="等线" panose="02010600030101010101" charset="-122"/>
                        </a:rPr>
                        <a:t>Size</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l" fontAlgn="ctr"/>
                      <a:r>
                        <a:rPr lang="en-US" altLang="zh-CN" sz="1200" b="0" i="0">
                          <a:solidFill>
                            <a:srgbClr val="000000"/>
                          </a:solidFill>
                          <a:latin typeface="等线" panose="02010600030101010101" charset="-122"/>
                          <a:ea typeface="等线" panose="02010600030101010101" charset="-122"/>
                        </a:rPr>
                        <a:t>750*150*520mm</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l" fontAlgn="b"/>
                      <a:endParaRPr sz="1200" b="0" i="0">
                        <a:solidFill>
                          <a:srgbClr val="000000"/>
                        </a:solidFill>
                        <a:latin typeface="等线" panose="02010600030101010101" charset="-122"/>
                        <a:ea typeface="等线" panose="02010600030101010101" charset="-122"/>
                      </a:endParaRPr>
                    </a:p>
                  </a:txBody>
                  <a:tcPr marL="7937" marR="7937" marT="7937" marB="0" anchor="b"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gridSpan="2">
                  <a:txBody>
                    <a:bodyPr/>
                    <a:p>
                      <a:pPr algn="ctr" fontAlgn="ctr"/>
                      <a:r>
                        <a:rPr lang="en-US" altLang="zh-CN" sz="1200" b="0" i="0">
                          <a:solidFill>
                            <a:srgbClr val="000000"/>
                          </a:solidFill>
                          <a:latin typeface="等线" panose="02010600030101010101" charset="-122"/>
                          <a:ea typeface="等线" panose="02010600030101010101" charset="-122"/>
                        </a:rPr>
                        <a:t>Built‑in side handles for easy movement</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hMerge="1">
                  <a:tcPr>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r>
              <a:tr h="360045">
                <a:tc>
                  <a:txBody>
                    <a:bodyPr/>
                    <a:p>
                      <a:pPr algn="l" fontAlgn="ctr"/>
                      <a:r>
                        <a:rPr lang="en-US" altLang="zh-CN" sz="1200" b="1" i="0">
                          <a:solidFill>
                            <a:srgbClr val="000000"/>
                          </a:solidFill>
                          <a:latin typeface="等线" panose="02010600030101010101" charset="-122"/>
                          <a:ea typeface="等线" panose="02010600030101010101" charset="-122"/>
                        </a:rPr>
                        <a:t> </a:t>
                      </a:r>
                      <a:r>
                        <a:rPr lang="en-US" altLang="zh-CN" sz="1200" b="1" i="0">
                          <a:solidFill>
                            <a:srgbClr val="000000"/>
                          </a:solidFill>
                          <a:latin typeface="等线" panose="02010600030101010101" charset="-122"/>
                          <a:ea typeface="等线" panose="02010600030101010101" charset="-122"/>
                        </a:rPr>
                        <a:t>Control</a:t>
                      </a:r>
                      <a:r>
                        <a:rPr lang="en-US" altLang="zh-CN" sz="1200" b="1" i="0">
                          <a:solidFill>
                            <a:srgbClr val="000000"/>
                          </a:solidFill>
                          <a:latin typeface="等线" panose="02010600030101010101" charset="-122"/>
                          <a:ea typeface="等线" panose="02010600030101010101" charset="-122"/>
                        </a:rPr>
                        <a:t> </a:t>
                      </a:r>
                      <a:r>
                        <a:rPr lang="en-US" altLang="zh-CN" sz="1200" b="1" i="0">
                          <a:solidFill>
                            <a:srgbClr val="000000"/>
                          </a:solidFill>
                          <a:latin typeface="等线" panose="02010600030101010101" charset="-122"/>
                          <a:ea typeface="等线" panose="02010600030101010101" charset="-122"/>
                        </a:rPr>
                        <a:t>Mode</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l" fontAlgn="ctr"/>
                      <a:r>
                        <a:rPr lang="en-US" altLang="zh-CN" sz="1200" b="0" i="0">
                          <a:solidFill>
                            <a:srgbClr val="000000"/>
                          </a:solidFill>
                          <a:latin typeface="等线" panose="02010600030101010101" charset="-122"/>
                          <a:ea typeface="等线" panose="02010600030101010101" charset="-122"/>
                        </a:rPr>
                        <a:t>Button adjustment</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r>
                        <a:rPr lang="en-US" altLang="zh-CN" sz="1200" b="1" i="0">
                          <a:solidFill>
                            <a:srgbClr val="22C55E"/>
                          </a:solidFill>
                          <a:latin typeface="等线" panose="02010600030101010101" charset="-122"/>
                          <a:ea typeface="等线" panose="02010600030101010101" charset="-122"/>
                        </a:rPr>
                        <a:t>✓</a:t>
                      </a:r>
                      <a:endParaRPr lang="en-US" altLang="zh-CN" sz="1200" b="1" i="0">
                        <a:solidFill>
                          <a:srgbClr val="22C55E"/>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gridSpan="2">
                  <a:txBody>
                    <a:bodyPr/>
                    <a:p>
                      <a:pPr algn="ctr" fontAlgn="ctr"/>
                      <a:r>
                        <a:rPr lang="en-US" altLang="zh-CN" sz="1200" b="0" i="0">
                          <a:solidFill>
                            <a:srgbClr val="000000"/>
                          </a:solidFill>
                          <a:latin typeface="等线" panose="02010600030101010101" charset="-122"/>
                          <a:ea typeface="等线" panose="02010600030101010101" charset="-122"/>
                        </a:rPr>
                        <a:t>Overheat protection &amp; tip‑over auto shut‑off</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hMerge="1">
                  <a:tcPr>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r>
              <a:tr h="360045">
                <a:tc>
                  <a:txBody>
                    <a:bodyPr/>
                    <a:p>
                      <a:pPr algn="l" fontAlgn="ctr"/>
                      <a:r>
                        <a:rPr lang="en-US" altLang="zh-CN" sz="1200" b="1" i="0">
                          <a:solidFill>
                            <a:srgbClr val="000000"/>
                          </a:solidFill>
                          <a:latin typeface="等线" panose="02010600030101010101" charset="-122"/>
                          <a:ea typeface="等线" panose="02010600030101010101" charset="-122"/>
                        </a:rPr>
                        <a:t> </a:t>
                      </a:r>
                      <a:r>
                        <a:rPr lang="en-US" altLang="zh-CN" sz="1200" b="1" i="0">
                          <a:solidFill>
                            <a:srgbClr val="000000"/>
                          </a:solidFill>
                          <a:latin typeface="等线" panose="02010600030101010101" charset="-122"/>
                          <a:ea typeface="等线" panose="02010600030101010101" charset="-122"/>
                        </a:rPr>
                        <a:t>Packing</a:t>
                      </a:r>
                      <a:r>
                        <a:rPr lang="en-US" altLang="zh-CN" sz="1200" b="1" i="0">
                          <a:solidFill>
                            <a:srgbClr val="000000"/>
                          </a:solidFill>
                          <a:latin typeface="等线" panose="02010600030101010101" charset="-122"/>
                          <a:ea typeface="等线" panose="02010600030101010101" charset="-122"/>
                        </a:rPr>
                        <a:t> </a:t>
                      </a:r>
                      <a:r>
                        <a:rPr lang="en-US" altLang="zh-CN" sz="1200" b="1" i="0">
                          <a:solidFill>
                            <a:srgbClr val="000000"/>
                          </a:solidFill>
                          <a:latin typeface="等线" panose="02010600030101010101" charset="-122"/>
                          <a:ea typeface="等线" panose="02010600030101010101" charset="-122"/>
                        </a:rPr>
                        <a:t>Qty.</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l" fontAlgn="ctr"/>
                      <a:r>
                        <a:rPr lang="en-US" altLang="zh-CN" sz="1200" b="0" i="0">
                          <a:solidFill>
                            <a:srgbClr val="000000"/>
                          </a:solidFill>
                          <a:latin typeface="等线" panose="02010600030101010101" charset="-122"/>
                          <a:ea typeface="等线" panose="02010600030101010101" charset="-122"/>
                        </a:rPr>
                        <a:t>1</a:t>
                      </a:r>
                      <a:r>
                        <a:rPr lang="en-US" altLang="zh-CN" sz="1200" b="0" i="0">
                          <a:solidFill>
                            <a:srgbClr val="000000"/>
                          </a:solidFill>
                          <a:latin typeface="等线" panose="02010600030101010101" charset="-122"/>
                          <a:ea typeface="等线" panose="02010600030101010101" charset="-122"/>
                        </a:rPr>
                        <a:t> </a:t>
                      </a:r>
                      <a:r>
                        <a:rPr lang="en-US" altLang="zh-CN" sz="1200" b="0" i="0">
                          <a:solidFill>
                            <a:srgbClr val="000000"/>
                          </a:solidFill>
                          <a:latin typeface="等线" panose="02010600030101010101" charset="-122"/>
                          <a:ea typeface="等线" panose="02010600030101010101" charset="-122"/>
                        </a:rPr>
                        <a:t>pcs/ctn</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r>
                        <a:rPr lang="en-US" altLang="zh-CN" sz="1200" b="1" i="0">
                          <a:solidFill>
                            <a:srgbClr val="22C55E"/>
                          </a:solidFill>
                          <a:latin typeface="等线" panose="02010600030101010101" charset="-122"/>
                          <a:ea typeface="等线" panose="02010600030101010101" charset="-122"/>
                        </a:rPr>
                        <a:t>✓</a:t>
                      </a:r>
                      <a:endParaRPr lang="en-US" altLang="zh-CN" sz="1200" b="1" i="0">
                        <a:solidFill>
                          <a:srgbClr val="22C55E"/>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gridSpan="2">
                  <a:txBody>
                    <a:bodyPr/>
                    <a:p>
                      <a:pPr algn="ctr" fontAlgn="ctr"/>
                      <a:r>
                        <a:rPr lang="en-US" altLang="zh-CN" sz="1200" b="0" i="0">
                          <a:solidFill>
                            <a:srgbClr val="000000"/>
                          </a:solidFill>
                          <a:latin typeface="等线" panose="02010600030101010101" charset="-122"/>
                          <a:ea typeface="等线" panose="02010600030101010101" charset="-122"/>
                        </a:rPr>
                        <a:t>Customizable</a:t>
                      </a:r>
                      <a:r>
                        <a:rPr lang="en-US" altLang="zh-CN" sz="1200" b="0" i="0">
                          <a:solidFill>
                            <a:srgbClr val="000000"/>
                          </a:solidFill>
                          <a:latin typeface="等线" panose="02010600030101010101" charset="-122"/>
                          <a:ea typeface="等线" panose="02010600030101010101" charset="-122"/>
                        </a:rPr>
                        <a:t> </a:t>
                      </a:r>
                      <a:r>
                        <a:rPr lang="en-US" altLang="zh-CN" sz="1200" b="0" i="0">
                          <a:solidFill>
                            <a:srgbClr val="000000"/>
                          </a:solidFill>
                          <a:latin typeface="等线" panose="02010600030101010101" charset="-122"/>
                          <a:ea typeface="等线" panose="02010600030101010101" charset="-122"/>
                        </a:rPr>
                        <a:t>colors</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hMerge="1">
                  <a:tcPr>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r>
              <a:tr h="360680">
                <a:tc>
                  <a:txBody>
                    <a:bodyPr/>
                    <a:p>
                      <a:pPr algn="l" fontAlgn="ctr"/>
                      <a:r>
                        <a:rPr lang="en-US" altLang="zh-CN" sz="1200" b="1" i="0">
                          <a:solidFill>
                            <a:srgbClr val="000000"/>
                          </a:solidFill>
                          <a:latin typeface="等线" panose="02010600030101010101" charset="-122"/>
                          <a:ea typeface="等线" panose="02010600030101010101" charset="-122"/>
                        </a:rPr>
                        <a:t> </a:t>
                      </a:r>
                      <a:r>
                        <a:rPr lang="en-US" altLang="zh-CN" sz="1200" b="1" i="0">
                          <a:solidFill>
                            <a:srgbClr val="000000"/>
                          </a:solidFill>
                          <a:latin typeface="等线" panose="02010600030101010101" charset="-122"/>
                          <a:ea typeface="等线" panose="02010600030101010101" charset="-122"/>
                        </a:rPr>
                        <a:t>FR</a:t>
                      </a:r>
                      <a:r>
                        <a:rPr lang="en-US" altLang="zh-CN" sz="1200" b="1" i="0">
                          <a:solidFill>
                            <a:srgbClr val="000000"/>
                          </a:solidFill>
                          <a:latin typeface="等线" panose="02010600030101010101" charset="-122"/>
                          <a:ea typeface="等线" panose="02010600030101010101" charset="-122"/>
                        </a:rPr>
                        <a:t> </a:t>
                      </a:r>
                      <a:r>
                        <a:rPr lang="en-US" altLang="zh-CN" sz="1200" b="1" i="0">
                          <a:solidFill>
                            <a:srgbClr val="000000"/>
                          </a:solidFill>
                          <a:latin typeface="等线" panose="02010600030101010101" charset="-122"/>
                          <a:ea typeface="等线" panose="02010600030101010101" charset="-122"/>
                        </a:rPr>
                        <a:t>Material</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l" fontAlgn="ctr"/>
                      <a:r>
                        <a:rPr lang="en-US" altLang="zh-CN" sz="1200" b="0" i="0">
                          <a:solidFill>
                            <a:srgbClr val="000000"/>
                          </a:solidFill>
                          <a:latin typeface="等线" panose="02010600030101010101" charset="-122"/>
                          <a:ea typeface="等线" panose="02010600030101010101" charset="-122"/>
                        </a:rPr>
                        <a:t>Support</a:t>
                      </a:r>
                      <a:r>
                        <a:rPr lang="en-US" altLang="zh-CN" sz="1200" b="0" i="0">
                          <a:solidFill>
                            <a:srgbClr val="000000"/>
                          </a:solidFill>
                          <a:latin typeface="等线" panose="02010600030101010101" charset="-122"/>
                          <a:ea typeface="等线" panose="02010600030101010101" charset="-122"/>
                        </a:rPr>
                        <a:t> </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l" fontAlgn="b"/>
                      <a:endParaRPr sz="1200" b="0" i="0">
                        <a:solidFill>
                          <a:srgbClr val="000000"/>
                        </a:solidFill>
                        <a:latin typeface="等线" panose="02010600030101010101" charset="-122"/>
                        <a:ea typeface="等线" panose="02010600030101010101" charset="-122"/>
                      </a:endParaRPr>
                    </a:p>
                  </a:txBody>
                  <a:tcPr marL="7937" marR="7937" marT="7937" marB="0" anchor="b"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gridSpan="2">
                  <a:txBody>
                    <a:bodyPr/>
                    <a:p>
                      <a:pPr algn="ctr" fontAlgn="ctr"/>
                      <a:r>
                        <a:rPr lang="en-US" altLang="zh-CN" sz="1200" b="0" i="0">
                          <a:solidFill>
                            <a:srgbClr val="000000"/>
                          </a:solidFill>
                          <a:latin typeface="等线" panose="02010600030101010101" charset="-122"/>
                          <a:ea typeface="等线" panose="02010600030101010101" charset="-122"/>
                        </a:rPr>
                        <a:t>OEM</a:t>
                      </a:r>
                      <a:r>
                        <a:rPr lang="en-US" altLang="zh-CN" sz="1200" b="0" i="0">
                          <a:solidFill>
                            <a:srgbClr val="000000"/>
                          </a:solidFill>
                          <a:latin typeface="等线" panose="02010600030101010101" charset="-122"/>
                          <a:ea typeface="等线" panose="02010600030101010101" charset="-122"/>
                        </a:rPr>
                        <a:t> </a:t>
                      </a:r>
                      <a:r>
                        <a:rPr lang="en-US" altLang="zh-CN" sz="1200" b="0" i="0">
                          <a:solidFill>
                            <a:srgbClr val="000000"/>
                          </a:solidFill>
                          <a:latin typeface="等线" panose="02010600030101010101" charset="-122"/>
                          <a:ea typeface="等线" panose="02010600030101010101" charset="-122"/>
                        </a:rPr>
                        <a:t>&amp;</a:t>
                      </a:r>
                      <a:r>
                        <a:rPr lang="en-US" altLang="zh-CN" sz="1200" b="0" i="0">
                          <a:solidFill>
                            <a:srgbClr val="000000"/>
                          </a:solidFill>
                          <a:latin typeface="等线" panose="02010600030101010101" charset="-122"/>
                          <a:ea typeface="等线" panose="02010600030101010101" charset="-122"/>
                        </a:rPr>
                        <a:t> </a:t>
                      </a:r>
                      <a:r>
                        <a:rPr lang="en-US" altLang="zh-CN" sz="1200" b="0" i="0">
                          <a:solidFill>
                            <a:srgbClr val="000000"/>
                          </a:solidFill>
                          <a:latin typeface="等线" panose="02010600030101010101" charset="-122"/>
                          <a:ea typeface="等线" panose="02010600030101010101" charset="-122"/>
                        </a:rPr>
                        <a:t>ODM</a:t>
                      </a:r>
                      <a:r>
                        <a:rPr lang="en-US" altLang="zh-CN" sz="1200" b="0" i="0">
                          <a:solidFill>
                            <a:srgbClr val="000000"/>
                          </a:solidFill>
                          <a:latin typeface="等线" panose="02010600030101010101" charset="-122"/>
                          <a:ea typeface="等线" panose="02010600030101010101" charset="-122"/>
                        </a:rPr>
                        <a:t> </a:t>
                      </a:r>
                      <a:r>
                        <a:rPr lang="en-US" altLang="zh-CN" sz="1200" b="0" i="0">
                          <a:solidFill>
                            <a:srgbClr val="000000"/>
                          </a:solidFill>
                          <a:latin typeface="等线" panose="02010600030101010101" charset="-122"/>
                          <a:ea typeface="等线" panose="02010600030101010101" charset="-122"/>
                        </a:rPr>
                        <a:t>supported</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hMerge="1">
                  <a:tcPr>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r>
              <a:tr h="359410">
                <a:tc>
                  <a:txBody>
                    <a:bodyPr/>
                    <a:p>
                      <a:pPr algn="l" fontAlgn="ctr"/>
                      <a:r>
                        <a:rPr lang="en-US" altLang="zh-CN" sz="1200" b="1" i="0">
                          <a:solidFill>
                            <a:srgbClr val="000000"/>
                          </a:solidFill>
                          <a:latin typeface="等线" panose="02010600030101010101" charset="-122"/>
                          <a:ea typeface="等线" panose="02010600030101010101" charset="-122"/>
                        </a:rPr>
                        <a:t> </a:t>
                      </a:r>
                      <a:r>
                        <a:rPr lang="en-US" altLang="zh-CN" sz="1200" b="1" i="0">
                          <a:solidFill>
                            <a:srgbClr val="000000"/>
                          </a:solidFill>
                          <a:latin typeface="等线" panose="02010600030101010101" charset="-122"/>
                          <a:ea typeface="等线" panose="02010600030101010101" charset="-122"/>
                        </a:rPr>
                        <a:t>Body</a:t>
                      </a:r>
                      <a:r>
                        <a:rPr lang="en-US" altLang="zh-CN" sz="1200" b="1" i="0">
                          <a:solidFill>
                            <a:srgbClr val="000000"/>
                          </a:solidFill>
                          <a:latin typeface="等线" panose="02010600030101010101" charset="-122"/>
                          <a:ea typeface="等线" panose="02010600030101010101" charset="-122"/>
                        </a:rPr>
                        <a:t> </a:t>
                      </a:r>
                      <a:r>
                        <a:rPr lang="en-US" altLang="zh-CN" sz="1200" b="1" i="0">
                          <a:solidFill>
                            <a:srgbClr val="000000"/>
                          </a:solidFill>
                          <a:latin typeface="等线" panose="02010600030101010101" charset="-122"/>
                          <a:ea typeface="等线" panose="02010600030101010101" charset="-122"/>
                        </a:rPr>
                        <a:t>Material</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l" fontAlgn="ctr"/>
                      <a:r>
                        <a:rPr lang="en-US" altLang="zh-CN" sz="1200">
                          <a:solidFill>
                            <a:srgbClr val="000000"/>
                          </a:solidFill>
                          <a:latin typeface="等线" panose="02010600030101010101" charset="-122"/>
                          <a:ea typeface="等线" panose="02010600030101010101" charset="-122"/>
                          <a:sym typeface="+mn-ea"/>
                        </a:rPr>
                        <a:t>Metal &amp; Polypropylene (PP)</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r>
                        <a:rPr lang="en-US" altLang="zh-CN" sz="1200" b="1" i="0">
                          <a:solidFill>
                            <a:srgbClr val="22C55E"/>
                          </a:solidFill>
                          <a:latin typeface="等线" panose="02010600030101010101" charset="-122"/>
                          <a:ea typeface="等线" panose="02010600030101010101" charset="-122"/>
                        </a:rPr>
                        <a:t>✓</a:t>
                      </a:r>
                      <a:endParaRPr lang="en-US" altLang="zh-CN" sz="1200" b="1" i="0">
                        <a:solidFill>
                          <a:srgbClr val="22C55E"/>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gridSpan="2">
                  <a:txBody>
                    <a:bodyPr/>
                    <a:p>
                      <a:pPr algn="ctr" fontAlgn="ctr"/>
                      <a:r>
                        <a:rPr lang="en-US" altLang="zh-CN" sz="1200" b="0" i="0">
                          <a:solidFill>
                            <a:srgbClr val="000000"/>
                          </a:solidFill>
                          <a:latin typeface="等线" panose="02010600030101010101" charset="-122"/>
                          <a:ea typeface="等线" panose="02010600030101010101" charset="-122"/>
                        </a:rPr>
                        <a:t>Carton</a:t>
                      </a:r>
                      <a:r>
                        <a:rPr lang="en-US" altLang="zh-CN" sz="1200" b="0" i="0">
                          <a:solidFill>
                            <a:srgbClr val="000000"/>
                          </a:solidFill>
                          <a:latin typeface="等线" panose="02010600030101010101" charset="-122"/>
                          <a:ea typeface="等线" panose="02010600030101010101" charset="-122"/>
                        </a:rPr>
                        <a:t> </a:t>
                      </a:r>
                      <a:r>
                        <a:rPr lang="en-US" altLang="zh-CN" sz="1200" b="0" i="0">
                          <a:solidFill>
                            <a:srgbClr val="000000"/>
                          </a:solidFill>
                          <a:latin typeface="等线" panose="02010600030101010101" charset="-122"/>
                          <a:ea typeface="等线" panose="02010600030101010101" charset="-122"/>
                        </a:rPr>
                        <a:t>color</a:t>
                      </a:r>
                      <a:r>
                        <a:rPr lang="en-US" altLang="zh-CN" sz="1200" b="0" i="0">
                          <a:solidFill>
                            <a:srgbClr val="000000"/>
                          </a:solidFill>
                          <a:latin typeface="等线" panose="02010600030101010101" charset="-122"/>
                          <a:ea typeface="等线" panose="02010600030101010101" charset="-122"/>
                        </a:rPr>
                        <a:t> </a:t>
                      </a:r>
                      <a:r>
                        <a:rPr lang="en-US" altLang="zh-CN" sz="1200" b="0" i="0">
                          <a:solidFill>
                            <a:srgbClr val="000000"/>
                          </a:solidFill>
                          <a:latin typeface="等线" panose="02010600030101010101" charset="-122"/>
                          <a:ea typeface="等线" panose="02010600030101010101" charset="-122"/>
                        </a:rPr>
                        <a:t>is</a:t>
                      </a:r>
                      <a:r>
                        <a:rPr lang="en-US" altLang="zh-CN" sz="1200" b="0" i="0">
                          <a:solidFill>
                            <a:srgbClr val="000000"/>
                          </a:solidFill>
                          <a:latin typeface="等线" panose="02010600030101010101" charset="-122"/>
                          <a:ea typeface="等线" panose="02010600030101010101" charset="-122"/>
                        </a:rPr>
                        <a:t> </a:t>
                      </a:r>
                      <a:r>
                        <a:rPr lang="en-US" altLang="zh-CN" sz="1200" b="0" i="0">
                          <a:solidFill>
                            <a:srgbClr val="000000"/>
                          </a:solidFill>
                          <a:latin typeface="等线" panose="02010600030101010101" charset="-122"/>
                          <a:ea typeface="等线" panose="02010600030101010101" charset="-122"/>
                        </a:rPr>
                        <a:t>customizable</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hMerge="1">
                  <a:tcPr>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r>
              <a:tr h="554990">
                <a:tc>
                  <a:txBody>
                    <a:bodyPr/>
                    <a:p>
                      <a:pPr algn="ctr" fontAlgn="ctr"/>
                      <a:r>
                        <a:rPr lang="en-US" altLang="zh-CN" sz="1300" b="1" i="0">
                          <a:solidFill>
                            <a:srgbClr val="FFFFFF"/>
                          </a:solidFill>
                          <a:latin typeface="等线" panose="02010600030101010101" charset="-122"/>
                          <a:ea typeface="等线" panose="02010600030101010101" charset="-122"/>
                        </a:rPr>
                        <a:t>Packing Data</a:t>
                      </a:r>
                      <a:endParaRPr lang="en-US" altLang="zh-CN" sz="1300" b="1" i="0">
                        <a:solidFill>
                          <a:srgbClr val="FFFFFF"/>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1A365D"/>
                    </a:solidFill>
                  </a:tcPr>
                </a:tc>
                <a:tc>
                  <a:txBody>
                    <a:bodyPr/>
                    <a:p>
                      <a:pPr algn="l" fontAlgn="ctr"/>
                      <a:endParaRPr sz="13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1A365D"/>
                    </a:solidFill>
                  </a:tcPr>
                </a:tc>
                <a:tc gridSpan="3">
                  <a:txBody>
                    <a:bodyPr/>
                    <a:p>
                      <a:pPr algn="ctr" fontAlgn="ctr"/>
                      <a:r>
                        <a:rPr lang="en-US" altLang="zh-CN" sz="1300" b="1" i="0">
                          <a:solidFill>
                            <a:srgbClr val="FFFFFF"/>
                          </a:solidFill>
                          <a:latin typeface="等线" panose="02010600030101010101" charset="-122"/>
                          <a:ea typeface="等线" panose="02010600030101010101" charset="-122"/>
                        </a:rPr>
                        <a:t>Packing Quantity</a:t>
                      </a:r>
                      <a:r>
                        <a:rPr lang="zh-CN" altLang="en-US" sz="1300" b="1" i="0">
                          <a:solidFill>
                            <a:srgbClr val="FFFFFF"/>
                          </a:solidFill>
                          <a:latin typeface="等线" panose="02010600030101010101" charset="-122"/>
                          <a:ea typeface="等线" panose="02010600030101010101" charset="-122"/>
                        </a:rPr>
                        <a:t>（</a:t>
                      </a:r>
                      <a:r>
                        <a:rPr lang="en-US" altLang="zh-CN" sz="1300" b="1" i="0">
                          <a:solidFill>
                            <a:srgbClr val="FFFFFF"/>
                          </a:solidFill>
                          <a:latin typeface="等线" panose="02010600030101010101" charset="-122"/>
                          <a:ea typeface="等线" panose="02010600030101010101" charset="-122"/>
                        </a:rPr>
                        <a:t>pcs </a:t>
                      </a:r>
                      <a:r>
                        <a:rPr lang="zh-CN" altLang="en-US" sz="1300" b="1" i="0">
                          <a:solidFill>
                            <a:srgbClr val="FFFFFF"/>
                          </a:solidFill>
                          <a:latin typeface="等线" panose="02010600030101010101" charset="-122"/>
                          <a:ea typeface="等线" panose="02010600030101010101" charset="-122"/>
                        </a:rPr>
                        <a:t>）</a:t>
                      </a:r>
                      <a:endParaRPr lang="zh-CN" altLang="en-US" sz="1300" b="1" i="0">
                        <a:solidFill>
                          <a:srgbClr val="FFFFFF"/>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1A365D"/>
                    </a:solidFill>
                  </a:tcPr>
                </a:tc>
                <a:tc hMerge="1">
                  <a:tcP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c hMerge="1">
                  <a:tcPr>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r>
              <a:tr h="554990">
                <a:tc>
                  <a:txBody>
                    <a:bodyPr/>
                    <a:p>
                      <a:pPr algn="ctr" fontAlgn="ctr"/>
                      <a:r>
                        <a:rPr lang="en-US" altLang="zh-CN" sz="1200" b="1" i="0">
                          <a:solidFill>
                            <a:srgbClr val="000000"/>
                          </a:solidFill>
                          <a:latin typeface="等线" panose="02010600030101010101" charset="-122"/>
                          <a:ea typeface="等线" panose="02010600030101010101" charset="-122"/>
                        </a:rPr>
                        <a:t>Specifications</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r>
                        <a:rPr lang="en-US" altLang="zh-CN" sz="1200" b="1" i="0">
                          <a:solidFill>
                            <a:srgbClr val="000000"/>
                          </a:solidFill>
                          <a:latin typeface="等线" panose="02010600030101010101" charset="-122"/>
                          <a:ea typeface="等线" panose="02010600030101010101" charset="-122"/>
                        </a:rPr>
                        <a:t>G.W /N.W(KG)</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r>
                        <a:rPr lang="en-US" altLang="zh-CN" sz="1200" b="1" i="0">
                          <a:solidFill>
                            <a:srgbClr val="000000"/>
                          </a:solidFill>
                          <a:latin typeface="等线" panose="02010600030101010101" charset="-122"/>
                          <a:ea typeface="等线" panose="02010600030101010101" charset="-122"/>
                        </a:rPr>
                        <a:t>20GP</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r>
                        <a:rPr lang="en-US" altLang="zh-CN" sz="1200" b="1" i="0">
                          <a:solidFill>
                            <a:srgbClr val="000000"/>
                          </a:solidFill>
                          <a:latin typeface="等线" panose="02010600030101010101" charset="-122"/>
                          <a:ea typeface="等线" panose="02010600030101010101" charset="-122"/>
                        </a:rPr>
                        <a:t>40GP</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r>
                        <a:rPr lang="en-US" altLang="zh-CN" sz="1200" b="1" i="0">
                          <a:solidFill>
                            <a:srgbClr val="000000"/>
                          </a:solidFill>
                          <a:latin typeface="等线" panose="02010600030101010101" charset="-122"/>
                          <a:ea typeface="等线" panose="02010600030101010101" charset="-122"/>
                        </a:rPr>
                        <a:t>40HQ</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r>
              <a:tr h="555625">
                <a:tc>
                  <a:txBody>
                    <a:bodyPr/>
                    <a:p>
                      <a:pPr algn="ctr" fontAlgn="ctr"/>
                      <a:r>
                        <a:rPr lang="en-US" altLang="zh-CN" sz="1200" b="0" i="0">
                          <a:solidFill>
                            <a:srgbClr val="000000"/>
                          </a:solidFill>
                          <a:latin typeface="等线" panose="02010600030101010101" charset="-122"/>
                          <a:ea typeface="等线" panose="02010600030101010101" charset="-122"/>
                        </a:rPr>
                        <a:t>Baseboard Heater</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r>
                        <a:rPr lang="en-US" altLang="zh-CN" sz="1200">
                          <a:solidFill>
                            <a:srgbClr val="000000"/>
                          </a:solidFill>
                          <a:latin typeface="等线" panose="02010600030101010101" charset="-122"/>
                          <a:ea typeface="等线" panose="02010600030101010101" charset="-122"/>
                          <a:sym typeface="+mn-ea"/>
                        </a:rPr>
                        <a:t>4.9/3.7</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r>
                        <a:rPr lang="en-US" altLang="zh-CN" sz="1100" b="0" i="0">
                          <a:solidFill>
                            <a:srgbClr val="000000"/>
                          </a:solidFill>
                          <a:latin typeface="宋体" panose="02010600030101010101" pitchFamily="2" charset="-122"/>
                          <a:ea typeface="宋体" panose="02010600030101010101" pitchFamily="2" charset="-122"/>
                        </a:rPr>
                        <a:t>427</a:t>
                      </a:r>
                      <a:r>
                        <a:rPr lang="en-US" altLang="zh-CN" sz="1100" b="0" i="0">
                          <a:solidFill>
                            <a:srgbClr val="000000"/>
                          </a:solidFill>
                          <a:latin typeface="宋体" panose="02010600030101010101" pitchFamily="2" charset="-122"/>
                          <a:ea typeface="宋体" panose="02010600030101010101" pitchFamily="2" charset="-122"/>
                        </a:rPr>
                        <a:t> </a:t>
                      </a:r>
                      <a:endParaRPr lang="en-US" altLang="zh-CN" sz="1100" b="0" i="0">
                        <a:solidFill>
                          <a:srgbClr val="000000"/>
                        </a:solidFill>
                        <a:latin typeface="宋体" panose="02010600030101010101" pitchFamily="2" charset="-122"/>
                        <a:ea typeface="宋体" panose="02010600030101010101" pitchFamily="2"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noFill/>
                  </a:tcPr>
                </a:tc>
                <a:tc>
                  <a:txBody>
                    <a:bodyPr/>
                    <a:p>
                      <a:pPr algn="ctr" fontAlgn="ctr"/>
                      <a:r>
                        <a:rPr lang="en-US" altLang="zh-CN" sz="1100" b="0" i="0">
                          <a:solidFill>
                            <a:srgbClr val="000000"/>
                          </a:solidFill>
                          <a:latin typeface="宋体" panose="02010600030101010101" pitchFamily="2" charset="-122"/>
                          <a:ea typeface="宋体" panose="02010600030101010101" pitchFamily="2" charset="-122"/>
                        </a:rPr>
                        <a:t>940</a:t>
                      </a:r>
                      <a:r>
                        <a:rPr lang="en-US" altLang="zh-CN" sz="1100" b="0" i="0">
                          <a:solidFill>
                            <a:srgbClr val="000000"/>
                          </a:solidFill>
                          <a:latin typeface="宋体" panose="02010600030101010101" pitchFamily="2" charset="-122"/>
                          <a:ea typeface="宋体" panose="02010600030101010101" pitchFamily="2" charset="-122"/>
                        </a:rPr>
                        <a:t> </a:t>
                      </a:r>
                      <a:endParaRPr lang="en-US" altLang="zh-CN" sz="1100" b="0" i="0">
                        <a:solidFill>
                          <a:srgbClr val="000000"/>
                        </a:solidFill>
                        <a:latin typeface="宋体" panose="02010600030101010101" pitchFamily="2" charset="-122"/>
                        <a:ea typeface="宋体" panose="02010600030101010101" pitchFamily="2"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noFill/>
                  </a:tcPr>
                </a:tc>
                <a:tc>
                  <a:txBody>
                    <a:bodyPr/>
                    <a:p>
                      <a:pPr algn="ctr" fontAlgn="ctr"/>
                      <a:r>
                        <a:rPr lang="en-US" altLang="zh-CN" sz="1100" b="0" i="0">
                          <a:solidFill>
                            <a:srgbClr val="000000"/>
                          </a:solidFill>
                          <a:latin typeface="宋体" panose="02010600030101010101" pitchFamily="2" charset="-122"/>
                          <a:ea typeface="宋体" panose="02010600030101010101" pitchFamily="2" charset="-122"/>
                        </a:rPr>
                        <a:t>1162</a:t>
                      </a:r>
                      <a:r>
                        <a:rPr lang="en-US" altLang="zh-CN" sz="1100" b="0" i="0">
                          <a:solidFill>
                            <a:srgbClr val="000000"/>
                          </a:solidFill>
                          <a:latin typeface="宋体" panose="02010600030101010101" pitchFamily="2" charset="-122"/>
                          <a:ea typeface="宋体" panose="02010600030101010101" pitchFamily="2" charset="-122"/>
                        </a:rPr>
                        <a:t> </a:t>
                      </a:r>
                      <a:endParaRPr lang="en-US" altLang="zh-CN" sz="1100" b="0" i="0">
                        <a:solidFill>
                          <a:srgbClr val="000000"/>
                        </a:solidFill>
                        <a:latin typeface="宋体" panose="02010600030101010101" pitchFamily="2" charset="-122"/>
                        <a:ea typeface="宋体" panose="02010600030101010101" pitchFamily="2"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noFill/>
                  </a:tcPr>
                </a:tc>
              </a:tr>
            </a:tbl>
          </a:graphicData>
        </a:graphic>
      </p:graphicFrame>
      <p:pic>
        <p:nvPicPr>
          <p:cNvPr id="3" name="图片 2"/>
          <p:cNvPicPr>
            <a:picLocks noChangeAspect="1"/>
          </p:cNvPicPr>
          <p:nvPr/>
        </p:nvPicPr>
        <p:blipFill>
          <a:blip r:embed="rId1"/>
          <a:stretch>
            <a:fillRect/>
          </a:stretch>
        </p:blipFill>
        <p:spPr>
          <a:xfrm>
            <a:off x="7557135" y="1152525"/>
            <a:ext cx="4137025" cy="4137025"/>
          </a:xfrm>
          <a:prstGeom prst="rect">
            <a:avLst/>
          </a:prstGeom>
        </p:spPr>
      </p:pic>
    </p:spTree>
    <p:custDataLst>
      <p:tags r:id="rId2"/>
    </p:custData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表格 3"/>
          <p:cNvGraphicFramePr/>
          <p:nvPr/>
        </p:nvGraphicFramePr>
        <p:xfrm>
          <a:off x="-635" y="0"/>
          <a:ext cx="7091045" cy="9436735"/>
        </p:xfrm>
        <a:graphic>
          <a:graphicData uri="http://schemas.openxmlformats.org/drawingml/2006/table">
            <a:tbl>
              <a:tblPr/>
              <a:tblGrid>
                <a:gridCol w="1468120"/>
                <a:gridCol w="1946910"/>
                <a:gridCol w="1139825"/>
                <a:gridCol w="628650"/>
                <a:gridCol w="1907540"/>
              </a:tblGrid>
              <a:tr h="1065530">
                <a:tc gridSpan="5">
                  <a:txBody>
                    <a:bodyPr/>
                    <a:p>
                      <a:pPr algn="ctr" fontAlgn="ctr"/>
                      <a:r>
                        <a:rPr lang="en-US" altLang="zh-CN" sz="1700" b="1" i="0">
                          <a:solidFill>
                            <a:srgbClr val="000000"/>
                          </a:solidFill>
                          <a:latin typeface="等线" panose="02010600030101010101" charset="-122"/>
                          <a:ea typeface="等线" panose="02010600030101010101" charset="-122"/>
                        </a:rPr>
                        <a:t>Specifications</a:t>
                      </a:r>
                      <a:r>
                        <a:rPr lang="zh-CN" altLang="en-US" sz="1700" b="1" i="0">
                          <a:solidFill>
                            <a:srgbClr val="000000"/>
                          </a:solidFill>
                          <a:latin typeface="等线" panose="02010600030101010101" charset="-122"/>
                          <a:ea typeface="等线" panose="02010600030101010101" charset="-122"/>
                        </a:rPr>
                        <a:t>：</a:t>
                      </a:r>
                      <a:r>
                        <a:rPr lang="en-US" altLang="zh-CN" sz="1700" b="1" i="0">
                          <a:solidFill>
                            <a:srgbClr val="000000"/>
                          </a:solidFill>
                          <a:latin typeface="等线" panose="02010600030101010101" charset="-122"/>
                          <a:ea typeface="等线" panose="02010600030101010101" charset="-122"/>
                        </a:rPr>
                        <a:t> </a:t>
                      </a:r>
                      <a:r>
                        <a:rPr lang="en-US" altLang="zh-CN" sz="1700" b="1">
                          <a:solidFill>
                            <a:srgbClr val="000000"/>
                          </a:solidFill>
                          <a:latin typeface="等线" panose="02010600030101010101" charset="-122"/>
                          <a:ea typeface="等线" panose="02010600030101010101" charset="-122"/>
                          <a:sym typeface="+mn-ea"/>
                        </a:rPr>
                        <a:t>Convector Heater</a:t>
                      </a:r>
                      <a:r>
                        <a:rPr lang="zh-CN" altLang="en-US" sz="1700" b="1" i="0">
                          <a:solidFill>
                            <a:srgbClr val="000000"/>
                          </a:solidFill>
                          <a:latin typeface="等线" panose="02010600030101010101" charset="-122"/>
                          <a:ea typeface="等线" panose="02010600030101010101" charset="-122"/>
                        </a:rPr>
                        <a:t>（</a:t>
                      </a:r>
                      <a:r>
                        <a:rPr lang="en-US" altLang="zh-CN" sz="1700" b="1" i="0">
                          <a:solidFill>
                            <a:srgbClr val="000000"/>
                          </a:solidFill>
                          <a:latin typeface="等线" panose="02010600030101010101" charset="-122"/>
                          <a:ea typeface="等线" panose="02010600030101010101" charset="-122"/>
                        </a:rPr>
                        <a:t>Customizable</a:t>
                      </a:r>
                      <a:r>
                        <a:rPr lang="zh-CN" altLang="en-US" sz="1700" b="1" i="0">
                          <a:solidFill>
                            <a:srgbClr val="000000"/>
                          </a:solidFill>
                          <a:latin typeface="等线" panose="02010600030101010101" charset="-122"/>
                          <a:ea typeface="等线" panose="02010600030101010101" charset="-122"/>
                        </a:rPr>
                        <a:t>）</a:t>
                      </a:r>
                      <a:r>
                        <a:rPr lang="en-US" altLang="zh-CN" sz="1700" b="1" i="0">
                          <a:solidFill>
                            <a:srgbClr val="000000"/>
                          </a:solidFill>
                          <a:latin typeface="等线" panose="02010600030101010101" charset="-122"/>
                          <a:ea typeface="等线" panose="02010600030101010101" charset="-122"/>
                        </a:rPr>
                        <a:t>-NDL-2008</a:t>
                      </a:r>
                      <a:endParaRPr lang="en-US" altLang="zh-CN" sz="1700" b="1"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hMerge="1">
                  <a:tcP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c hMerge="1">
                  <a:tcP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c hMerge="1">
                  <a:tcP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c hMerge="1">
                  <a:tcPr>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r>
              <a:tr h="405130">
                <a:tc gridSpan="2">
                  <a:txBody>
                    <a:bodyPr/>
                    <a:p>
                      <a:pPr algn="ctr" fontAlgn="ctr"/>
                      <a:r>
                        <a:rPr lang="en-US" altLang="zh-CN" sz="1300" b="1" i="0">
                          <a:solidFill>
                            <a:srgbClr val="FFFFFF"/>
                          </a:solidFill>
                          <a:latin typeface="等线" panose="02010600030101010101" charset="-122"/>
                          <a:ea typeface="等线" panose="02010600030101010101" charset="-122"/>
                        </a:rPr>
                        <a:t>Product</a:t>
                      </a:r>
                      <a:r>
                        <a:rPr lang="en-US" altLang="zh-CN" sz="1300" b="1" i="0">
                          <a:solidFill>
                            <a:srgbClr val="FFFFFF"/>
                          </a:solidFill>
                          <a:latin typeface="等线" panose="02010600030101010101" charset="-122"/>
                          <a:ea typeface="等线" panose="02010600030101010101" charset="-122"/>
                        </a:rPr>
                        <a:t> </a:t>
                      </a:r>
                      <a:r>
                        <a:rPr lang="en-US" altLang="zh-CN" sz="1300" b="1" i="0">
                          <a:solidFill>
                            <a:srgbClr val="FFFFFF"/>
                          </a:solidFill>
                          <a:latin typeface="等线" panose="02010600030101010101" charset="-122"/>
                          <a:ea typeface="等线" panose="02010600030101010101" charset="-122"/>
                        </a:rPr>
                        <a:t>Specifications</a:t>
                      </a:r>
                      <a:endParaRPr lang="en-US" altLang="zh-CN" sz="1300" b="1" i="0">
                        <a:solidFill>
                          <a:srgbClr val="FFFFFF"/>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1A365D"/>
                    </a:solidFill>
                  </a:tcPr>
                </a:tc>
                <a:tc hMerge="1">
                  <a:tcPr>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c>
                  <a:txBody>
                    <a:bodyPr/>
                    <a:p>
                      <a:pPr algn="l" fontAlgn="ctr"/>
                      <a:r>
                        <a:rPr lang="en-US" altLang="zh-CN" sz="1300" b="1" i="0">
                          <a:solidFill>
                            <a:srgbClr val="FFFFFF"/>
                          </a:solidFill>
                          <a:latin typeface="等线" panose="02010600030101010101" charset="-122"/>
                          <a:ea typeface="等线" panose="02010600030101010101" charset="-122"/>
                        </a:rPr>
                        <a:t>Customizable</a:t>
                      </a:r>
                      <a:endParaRPr lang="en-US" altLang="zh-CN" sz="1300" b="1" i="0">
                        <a:solidFill>
                          <a:srgbClr val="FFFFFF"/>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1A365D"/>
                    </a:solidFill>
                  </a:tcPr>
                </a:tc>
                <a:tc gridSpan="2">
                  <a:txBody>
                    <a:bodyPr/>
                    <a:p>
                      <a:pPr algn="ctr" fontAlgn="ctr"/>
                      <a:r>
                        <a:rPr lang="en-US" altLang="zh-CN" sz="1300" b="1" i="0">
                          <a:solidFill>
                            <a:srgbClr val="FFFFFF"/>
                          </a:solidFill>
                          <a:latin typeface="等线" panose="02010600030101010101" charset="-122"/>
                          <a:ea typeface="等线" panose="02010600030101010101" charset="-122"/>
                        </a:rPr>
                        <a:t>Product</a:t>
                      </a:r>
                      <a:r>
                        <a:rPr lang="en-US" altLang="zh-CN" sz="1300" b="1" i="0">
                          <a:solidFill>
                            <a:srgbClr val="FFFFFF"/>
                          </a:solidFill>
                          <a:latin typeface="等线" panose="02010600030101010101" charset="-122"/>
                          <a:ea typeface="等线" panose="02010600030101010101" charset="-122"/>
                        </a:rPr>
                        <a:t> </a:t>
                      </a:r>
                      <a:r>
                        <a:rPr lang="en-US" altLang="zh-CN" sz="1300" b="1" i="0">
                          <a:solidFill>
                            <a:srgbClr val="FFFFFF"/>
                          </a:solidFill>
                          <a:latin typeface="等线" panose="02010600030101010101" charset="-122"/>
                          <a:ea typeface="等线" panose="02010600030101010101" charset="-122"/>
                        </a:rPr>
                        <a:t>Selling</a:t>
                      </a:r>
                      <a:r>
                        <a:rPr lang="en-US" altLang="zh-CN" sz="1300" b="1" i="0">
                          <a:solidFill>
                            <a:srgbClr val="FFFFFF"/>
                          </a:solidFill>
                          <a:latin typeface="等线" panose="02010600030101010101" charset="-122"/>
                          <a:ea typeface="等线" panose="02010600030101010101" charset="-122"/>
                        </a:rPr>
                        <a:t> </a:t>
                      </a:r>
                      <a:r>
                        <a:rPr lang="en-US" altLang="zh-CN" sz="1300" b="1" i="0">
                          <a:solidFill>
                            <a:srgbClr val="FFFFFF"/>
                          </a:solidFill>
                          <a:latin typeface="等线" panose="02010600030101010101" charset="-122"/>
                          <a:ea typeface="等线" panose="02010600030101010101" charset="-122"/>
                        </a:rPr>
                        <a:t>Points</a:t>
                      </a:r>
                      <a:endParaRPr lang="en-US" altLang="zh-CN" sz="1300" b="1" i="0">
                        <a:solidFill>
                          <a:srgbClr val="FFFFFF"/>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1A365D"/>
                    </a:solidFill>
                  </a:tcPr>
                </a:tc>
                <a:tc hMerge="1">
                  <a:tcPr>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r>
              <a:tr h="359410">
                <a:tc>
                  <a:txBody>
                    <a:bodyPr/>
                    <a:p>
                      <a:pPr algn="l" fontAlgn="ctr"/>
                      <a:r>
                        <a:rPr lang="en-US" altLang="zh-CN" sz="1200" b="1" i="0">
                          <a:solidFill>
                            <a:srgbClr val="000000"/>
                          </a:solidFill>
                          <a:latin typeface="等线" panose="02010600030101010101" charset="-122"/>
                          <a:ea typeface="等线" panose="02010600030101010101" charset="-122"/>
                        </a:rPr>
                        <a:t> </a:t>
                      </a:r>
                      <a:r>
                        <a:rPr lang="en-US" altLang="zh-CN" sz="1200" b="1" i="0">
                          <a:solidFill>
                            <a:srgbClr val="000000"/>
                          </a:solidFill>
                          <a:latin typeface="等线" panose="02010600030101010101" charset="-122"/>
                          <a:ea typeface="等线" panose="02010600030101010101" charset="-122"/>
                        </a:rPr>
                        <a:t>Rated</a:t>
                      </a:r>
                      <a:r>
                        <a:rPr lang="en-US" altLang="zh-CN" sz="1200" b="1" i="0">
                          <a:solidFill>
                            <a:srgbClr val="000000"/>
                          </a:solidFill>
                          <a:latin typeface="等线" panose="02010600030101010101" charset="-122"/>
                          <a:ea typeface="等线" panose="02010600030101010101" charset="-122"/>
                        </a:rPr>
                        <a:t> </a:t>
                      </a:r>
                      <a:r>
                        <a:rPr lang="en-US" altLang="zh-CN" sz="1200" b="1" i="0">
                          <a:solidFill>
                            <a:srgbClr val="000000"/>
                          </a:solidFill>
                          <a:latin typeface="等线" panose="02010600030101010101" charset="-122"/>
                          <a:ea typeface="等线" panose="02010600030101010101" charset="-122"/>
                        </a:rPr>
                        <a:t>Voltage</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l" fontAlgn="ctr"/>
                      <a:r>
                        <a:rPr lang="en-US" altLang="zh-CN" sz="1200" b="0" i="0">
                          <a:solidFill>
                            <a:srgbClr val="000000"/>
                          </a:solidFill>
                          <a:latin typeface="等线" panose="02010600030101010101" charset="-122"/>
                          <a:ea typeface="等线" panose="02010600030101010101" charset="-122"/>
                        </a:rPr>
                        <a:t>220V~50Hz</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r>
                        <a:rPr lang="en-US" altLang="zh-CN" sz="1200" b="1" i="0">
                          <a:solidFill>
                            <a:srgbClr val="22C55E"/>
                          </a:solidFill>
                          <a:latin typeface="等线" panose="02010600030101010101" charset="-122"/>
                          <a:ea typeface="等线" panose="02010600030101010101" charset="-122"/>
                        </a:rPr>
                        <a:t>✓</a:t>
                      </a:r>
                      <a:endParaRPr lang="en-US" altLang="zh-CN" sz="1200" b="1" i="0">
                        <a:solidFill>
                          <a:srgbClr val="22C55E"/>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gridSpan="2">
                  <a:txBody>
                    <a:bodyPr/>
                    <a:p>
                      <a:pPr algn="ctr" fontAlgn="ctr"/>
                      <a:r>
                        <a:rPr lang="en-US" altLang="zh-CN" sz="1200">
                          <a:solidFill>
                            <a:srgbClr val="000000"/>
                          </a:solidFill>
                          <a:latin typeface="等线" panose="02010600030101010101" charset="-122"/>
                          <a:ea typeface="等线" panose="02010600030101010101" charset="-122"/>
                          <a:sym typeface="+mn-ea"/>
                        </a:rPr>
                        <a:t>2 speeds, Button adjustment</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hMerge="1">
                  <a:tcPr>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r>
              <a:tr h="360680">
                <a:tc>
                  <a:txBody>
                    <a:bodyPr/>
                    <a:p>
                      <a:pPr algn="l" fontAlgn="ctr"/>
                      <a:r>
                        <a:rPr lang="en-US" altLang="zh-CN" sz="1200" b="1" i="0">
                          <a:solidFill>
                            <a:srgbClr val="000000"/>
                          </a:solidFill>
                          <a:latin typeface="等线" panose="02010600030101010101" charset="-122"/>
                          <a:ea typeface="等线" panose="02010600030101010101" charset="-122"/>
                        </a:rPr>
                        <a:t> </a:t>
                      </a:r>
                      <a:r>
                        <a:rPr lang="en-US" altLang="zh-CN" sz="1200" b="1" i="0">
                          <a:solidFill>
                            <a:srgbClr val="000000"/>
                          </a:solidFill>
                          <a:latin typeface="等线" panose="02010600030101010101" charset="-122"/>
                          <a:ea typeface="等线" panose="02010600030101010101" charset="-122"/>
                        </a:rPr>
                        <a:t>Rated</a:t>
                      </a:r>
                      <a:r>
                        <a:rPr lang="en-US" altLang="zh-CN" sz="1200" b="1" i="0">
                          <a:solidFill>
                            <a:srgbClr val="000000"/>
                          </a:solidFill>
                          <a:latin typeface="等线" panose="02010600030101010101" charset="-122"/>
                          <a:ea typeface="等线" panose="02010600030101010101" charset="-122"/>
                        </a:rPr>
                        <a:t> </a:t>
                      </a:r>
                      <a:r>
                        <a:rPr lang="en-US" altLang="zh-CN" sz="1200" b="1" i="0">
                          <a:solidFill>
                            <a:srgbClr val="000000"/>
                          </a:solidFill>
                          <a:latin typeface="等线" panose="02010600030101010101" charset="-122"/>
                          <a:ea typeface="等线" panose="02010600030101010101" charset="-122"/>
                        </a:rPr>
                        <a:t>Power</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l" fontAlgn="ctr"/>
                      <a:r>
                        <a:rPr lang="en-US" altLang="zh-CN" sz="1200" b="0" i="0">
                          <a:solidFill>
                            <a:srgbClr val="000000"/>
                          </a:solidFill>
                          <a:latin typeface="等线" panose="02010600030101010101" charset="-122"/>
                          <a:ea typeface="等线" panose="02010600030101010101" charset="-122"/>
                        </a:rPr>
                        <a:t>2000W</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r>
                        <a:rPr lang="en-US" altLang="zh-CN" sz="1200" b="1" i="0">
                          <a:solidFill>
                            <a:srgbClr val="22C55E"/>
                          </a:solidFill>
                          <a:latin typeface="等线" panose="02010600030101010101" charset="-122"/>
                          <a:ea typeface="等线" panose="02010600030101010101" charset="-122"/>
                        </a:rPr>
                        <a:t>✓</a:t>
                      </a:r>
                      <a:endParaRPr lang="en-US" altLang="zh-CN" sz="1200" b="1" i="0">
                        <a:solidFill>
                          <a:srgbClr val="22C55E"/>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gridSpan="2">
                  <a:txBody>
                    <a:bodyPr/>
                    <a:p>
                      <a:pPr algn="ctr" fontAlgn="ctr"/>
                      <a:r>
                        <a:rPr lang="en-US" altLang="zh-CN" sz="1200" b="0" i="0">
                          <a:solidFill>
                            <a:srgbClr val="000000"/>
                          </a:solidFill>
                          <a:latin typeface="等线" panose="02010600030101010101" charset="-122"/>
                          <a:ea typeface="等线" panose="02010600030101010101" charset="-122"/>
                        </a:rPr>
                        <a:t>Efficient heat‑conducting Ni‑Cr heating wire</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hMerge="1">
                  <a:tcPr>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r>
              <a:tr h="359410">
                <a:tc>
                  <a:txBody>
                    <a:bodyPr/>
                    <a:p>
                      <a:pPr algn="l" fontAlgn="ctr"/>
                      <a:r>
                        <a:rPr lang="en-US" altLang="zh-CN" sz="1200" b="1" i="0">
                          <a:solidFill>
                            <a:srgbClr val="000000"/>
                          </a:solidFill>
                          <a:latin typeface="等线" panose="02010600030101010101" charset="-122"/>
                          <a:ea typeface="等线" panose="02010600030101010101" charset="-122"/>
                        </a:rPr>
                        <a:t> Heating Element</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l" fontAlgn="ctr"/>
                      <a:r>
                        <a:rPr lang="en-US" altLang="zh-CN" sz="1200" b="0" i="0">
                          <a:solidFill>
                            <a:srgbClr val="000000"/>
                          </a:solidFill>
                          <a:latin typeface="等线" panose="02010600030101010101" charset="-122"/>
                          <a:ea typeface="等线" panose="02010600030101010101" charset="-122"/>
                        </a:rPr>
                        <a:t>Graphene Aluminum Heating Element</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l" fontAlgn="ctr"/>
                      <a:r>
                        <a:rPr lang="en-US" altLang="zh-CN" sz="1200" b="1">
                          <a:solidFill>
                            <a:srgbClr val="22C55E"/>
                          </a:solidFill>
                          <a:latin typeface="等线" panose="02010600030101010101" charset="-122"/>
                          <a:ea typeface="等线" panose="02010600030101010101" charset="-122"/>
                          <a:sym typeface="+mn-ea"/>
                        </a:rPr>
                        <a:t>           ✓</a:t>
                      </a:r>
                      <a:endParaRPr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gridSpan="2">
                  <a:txBody>
                    <a:bodyPr/>
                    <a:p>
                      <a:pPr algn="ctr" fontAlgn="ctr"/>
                      <a:r>
                        <a:rPr lang="en-US" altLang="zh-CN" sz="1200" b="0" i="0">
                          <a:solidFill>
                            <a:srgbClr val="000000"/>
                          </a:solidFill>
                          <a:latin typeface="等线" panose="02010600030101010101" charset="-122"/>
                          <a:ea typeface="等线" panose="02010600030101010101" charset="-122"/>
                        </a:rPr>
                        <a:t>Zero‑light operation, low noise working</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hMerge="1">
                  <a:tcPr>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r>
              <a:tr h="360680">
                <a:tc>
                  <a:txBody>
                    <a:bodyPr/>
                    <a:p>
                      <a:pPr algn="l" fontAlgn="ctr"/>
                      <a:r>
                        <a:rPr lang="en-US" altLang="zh-CN" sz="1200" b="1" i="0">
                          <a:solidFill>
                            <a:srgbClr val="000000"/>
                          </a:solidFill>
                          <a:latin typeface="等线" panose="02010600030101010101" charset="-122"/>
                          <a:ea typeface="等线" panose="02010600030101010101" charset="-122"/>
                        </a:rPr>
                        <a:t> </a:t>
                      </a:r>
                      <a:r>
                        <a:rPr lang="en-US" altLang="zh-CN" sz="1200" b="1" i="0">
                          <a:solidFill>
                            <a:srgbClr val="000000"/>
                          </a:solidFill>
                          <a:latin typeface="等线" panose="02010600030101010101" charset="-122"/>
                          <a:ea typeface="等线" panose="02010600030101010101" charset="-122"/>
                        </a:rPr>
                        <a:t>Product</a:t>
                      </a:r>
                      <a:r>
                        <a:rPr lang="en-US" altLang="zh-CN" sz="1200" b="1" i="0">
                          <a:solidFill>
                            <a:srgbClr val="000000"/>
                          </a:solidFill>
                          <a:latin typeface="等线" panose="02010600030101010101" charset="-122"/>
                          <a:ea typeface="等线" panose="02010600030101010101" charset="-122"/>
                        </a:rPr>
                        <a:t> </a:t>
                      </a:r>
                      <a:r>
                        <a:rPr lang="en-US" altLang="zh-CN" sz="1200" b="1" i="0">
                          <a:solidFill>
                            <a:srgbClr val="000000"/>
                          </a:solidFill>
                          <a:latin typeface="等线" panose="02010600030101010101" charset="-122"/>
                          <a:ea typeface="等线" panose="02010600030101010101" charset="-122"/>
                        </a:rPr>
                        <a:t>Size</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l" fontAlgn="ctr"/>
                      <a:r>
                        <a:rPr lang="en-US" altLang="zh-CN" sz="1200" b="0" i="0">
                          <a:solidFill>
                            <a:srgbClr val="000000"/>
                          </a:solidFill>
                          <a:latin typeface="等线" panose="02010600030101010101" charset="-122"/>
                          <a:ea typeface="等线" panose="02010600030101010101" charset="-122"/>
                        </a:rPr>
                        <a:t>645*200*330mm</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l" fontAlgn="b"/>
                      <a:endParaRPr sz="1200" b="0" i="0">
                        <a:solidFill>
                          <a:srgbClr val="000000"/>
                        </a:solidFill>
                        <a:latin typeface="等线" panose="02010600030101010101" charset="-122"/>
                        <a:ea typeface="等线" panose="02010600030101010101" charset="-122"/>
                      </a:endParaRPr>
                    </a:p>
                  </a:txBody>
                  <a:tcPr marL="7937" marR="7937" marT="7937" marB="0" anchor="b"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gridSpan="2">
                  <a:txBody>
                    <a:bodyPr/>
                    <a:p>
                      <a:pPr algn="ctr" fontAlgn="ctr"/>
                      <a:r>
                        <a:rPr lang="en-US" altLang="zh-CN" sz="1200" b="0" i="0">
                          <a:solidFill>
                            <a:srgbClr val="000000"/>
                          </a:solidFill>
                          <a:latin typeface="等线" panose="02010600030101010101" charset="-122"/>
                          <a:ea typeface="等线" panose="02010600030101010101" charset="-122"/>
                        </a:rPr>
                        <a:t>Enlarged air outlet for faster heat convection</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hMerge="1">
                  <a:tcPr>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r>
              <a:tr h="359410">
                <a:tc>
                  <a:txBody>
                    <a:bodyPr/>
                    <a:p>
                      <a:pPr algn="l" fontAlgn="ctr"/>
                      <a:r>
                        <a:rPr lang="en-US" altLang="zh-CN" sz="1200" b="1" i="0">
                          <a:solidFill>
                            <a:srgbClr val="000000"/>
                          </a:solidFill>
                          <a:latin typeface="等线" panose="02010600030101010101" charset="-122"/>
                          <a:ea typeface="等线" panose="02010600030101010101" charset="-122"/>
                        </a:rPr>
                        <a:t> </a:t>
                      </a:r>
                      <a:r>
                        <a:rPr lang="en-US" altLang="zh-CN" sz="1200" b="1" i="0">
                          <a:solidFill>
                            <a:srgbClr val="000000"/>
                          </a:solidFill>
                          <a:latin typeface="等线" panose="02010600030101010101" charset="-122"/>
                          <a:ea typeface="等线" panose="02010600030101010101" charset="-122"/>
                        </a:rPr>
                        <a:t>Carton</a:t>
                      </a:r>
                      <a:r>
                        <a:rPr lang="en-US" altLang="zh-CN" sz="1200" b="1" i="0">
                          <a:solidFill>
                            <a:srgbClr val="000000"/>
                          </a:solidFill>
                          <a:latin typeface="等线" panose="02010600030101010101" charset="-122"/>
                          <a:ea typeface="等线" panose="02010600030101010101" charset="-122"/>
                        </a:rPr>
                        <a:t> </a:t>
                      </a:r>
                      <a:r>
                        <a:rPr lang="en-US" altLang="zh-CN" sz="1200" b="1" i="0">
                          <a:solidFill>
                            <a:srgbClr val="000000"/>
                          </a:solidFill>
                          <a:latin typeface="等线" panose="02010600030101010101" charset="-122"/>
                          <a:ea typeface="等线" panose="02010600030101010101" charset="-122"/>
                        </a:rPr>
                        <a:t>Size</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l" fontAlgn="ctr"/>
                      <a:r>
                        <a:rPr lang="en-US" altLang="zh-CN" sz="1200" b="0" i="0">
                          <a:solidFill>
                            <a:srgbClr val="000000"/>
                          </a:solidFill>
                          <a:latin typeface="等线" panose="02010600030101010101" charset="-122"/>
                          <a:ea typeface="等线" panose="02010600030101010101" charset="-122"/>
                        </a:rPr>
                        <a:t>690*165*360mm</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l" fontAlgn="b"/>
                      <a:endParaRPr sz="1200" b="0" i="0">
                        <a:solidFill>
                          <a:srgbClr val="000000"/>
                        </a:solidFill>
                        <a:latin typeface="等线" panose="02010600030101010101" charset="-122"/>
                        <a:ea typeface="等线" panose="02010600030101010101" charset="-122"/>
                      </a:endParaRPr>
                    </a:p>
                  </a:txBody>
                  <a:tcPr marL="7937" marR="7937" marT="7937" marB="0" anchor="b"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gridSpan="2">
                  <a:txBody>
                    <a:bodyPr/>
                    <a:p>
                      <a:pPr algn="ctr" fontAlgn="ctr"/>
                      <a:r>
                        <a:rPr lang="en-US" altLang="zh-CN" sz="1200" b="0" i="0">
                          <a:solidFill>
                            <a:srgbClr val="000000"/>
                          </a:solidFill>
                          <a:latin typeface="等线" panose="02010600030101010101" charset="-122"/>
                          <a:ea typeface="等线" panose="02010600030101010101" charset="-122"/>
                        </a:rPr>
                        <a:t>Built‑in side handles for easy movement</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hMerge="1">
                  <a:tcPr>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r>
              <a:tr h="360045">
                <a:tc>
                  <a:txBody>
                    <a:bodyPr/>
                    <a:p>
                      <a:pPr algn="l" fontAlgn="ctr"/>
                      <a:r>
                        <a:rPr lang="en-US" altLang="zh-CN" sz="1200" b="1" i="0">
                          <a:solidFill>
                            <a:srgbClr val="000000"/>
                          </a:solidFill>
                          <a:latin typeface="等线" panose="02010600030101010101" charset="-122"/>
                          <a:ea typeface="等线" panose="02010600030101010101" charset="-122"/>
                        </a:rPr>
                        <a:t> </a:t>
                      </a:r>
                      <a:r>
                        <a:rPr lang="en-US" altLang="zh-CN" sz="1200" b="1" i="0">
                          <a:solidFill>
                            <a:srgbClr val="000000"/>
                          </a:solidFill>
                          <a:latin typeface="等线" panose="02010600030101010101" charset="-122"/>
                          <a:ea typeface="等线" panose="02010600030101010101" charset="-122"/>
                        </a:rPr>
                        <a:t>Control</a:t>
                      </a:r>
                      <a:r>
                        <a:rPr lang="en-US" altLang="zh-CN" sz="1200" b="1" i="0">
                          <a:solidFill>
                            <a:srgbClr val="000000"/>
                          </a:solidFill>
                          <a:latin typeface="等线" panose="02010600030101010101" charset="-122"/>
                          <a:ea typeface="等线" panose="02010600030101010101" charset="-122"/>
                        </a:rPr>
                        <a:t> </a:t>
                      </a:r>
                      <a:r>
                        <a:rPr lang="en-US" altLang="zh-CN" sz="1200" b="1" i="0">
                          <a:solidFill>
                            <a:srgbClr val="000000"/>
                          </a:solidFill>
                          <a:latin typeface="等线" panose="02010600030101010101" charset="-122"/>
                          <a:ea typeface="等线" panose="02010600030101010101" charset="-122"/>
                        </a:rPr>
                        <a:t>Mode</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l" fontAlgn="ctr"/>
                      <a:r>
                        <a:rPr lang="en-US" altLang="zh-CN" sz="1200" b="0" i="0">
                          <a:solidFill>
                            <a:srgbClr val="000000"/>
                          </a:solidFill>
                          <a:latin typeface="等线" panose="02010600030101010101" charset="-122"/>
                          <a:ea typeface="等线" panose="02010600030101010101" charset="-122"/>
                        </a:rPr>
                        <a:t>Button adjustment</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r>
                        <a:rPr lang="en-US" altLang="zh-CN" sz="1200" b="1" i="0">
                          <a:solidFill>
                            <a:srgbClr val="22C55E"/>
                          </a:solidFill>
                          <a:latin typeface="等线" panose="02010600030101010101" charset="-122"/>
                          <a:ea typeface="等线" panose="02010600030101010101" charset="-122"/>
                        </a:rPr>
                        <a:t>✓</a:t>
                      </a:r>
                      <a:endParaRPr lang="en-US" altLang="zh-CN" sz="1200" b="1" i="0">
                        <a:solidFill>
                          <a:srgbClr val="22C55E"/>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gridSpan="2">
                  <a:txBody>
                    <a:bodyPr/>
                    <a:p>
                      <a:pPr algn="ctr" fontAlgn="ct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hMerge="1">
                  <a:tcPr>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r>
              <a:tr h="360045">
                <a:tc>
                  <a:txBody>
                    <a:bodyPr/>
                    <a:p>
                      <a:pPr algn="l" fontAlgn="ctr"/>
                      <a:r>
                        <a:rPr lang="en-US" altLang="zh-CN" sz="1200" b="1" i="0">
                          <a:solidFill>
                            <a:srgbClr val="000000"/>
                          </a:solidFill>
                          <a:latin typeface="等线" panose="02010600030101010101" charset="-122"/>
                          <a:ea typeface="等线" panose="02010600030101010101" charset="-122"/>
                        </a:rPr>
                        <a:t> </a:t>
                      </a:r>
                      <a:r>
                        <a:rPr lang="en-US" altLang="zh-CN" sz="1200" b="1" i="0">
                          <a:solidFill>
                            <a:srgbClr val="000000"/>
                          </a:solidFill>
                          <a:latin typeface="等线" panose="02010600030101010101" charset="-122"/>
                          <a:ea typeface="等线" panose="02010600030101010101" charset="-122"/>
                        </a:rPr>
                        <a:t>Packing</a:t>
                      </a:r>
                      <a:r>
                        <a:rPr lang="en-US" altLang="zh-CN" sz="1200" b="1" i="0">
                          <a:solidFill>
                            <a:srgbClr val="000000"/>
                          </a:solidFill>
                          <a:latin typeface="等线" panose="02010600030101010101" charset="-122"/>
                          <a:ea typeface="等线" panose="02010600030101010101" charset="-122"/>
                        </a:rPr>
                        <a:t> </a:t>
                      </a:r>
                      <a:r>
                        <a:rPr lang="en-US" altLang="zh-CN" sz="1200" b="1" i="0">
                          <a:solidFill>
                            <a:srgbClr val="000000"/>
                          </a:solidFill>
                          <a:latin typeface="等线" panose="02010600030101010101" charset="-122"/>
                          <a:ea typeface="等线" panose="02010600030101010101" charset="-122"/>
                        </a:rPr>
                        <a:t>Qty.</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l" fontAlgn="ctr"/>
                      <a:r>
                        <a:rPr lang="en-US" altLang="zh-CN" sz="1200" b="0" i="0">
                          <a:solidFill>
                            <a:srgbClr val="000000"/>
                          </a:solidFill>
                          <a:latin typeface="等线" panose="02010600030101010101" charset="-122"/>
                          <a:ea typeface="等线" panose="02010600030101010101" charset="-122"/>
                        </a:rPr>
                        <a:t>1</a:t>
                      </a:r>
                      <a:r>
                        <a:rPr lang="en-US" altLang="zh-CN" sz="1200" b="0" i="0">
                          <a:solidFill>
                            <a:srgbClr val="000000"/>
                          </a:solidFill>
                          <a:latin typeface="等线" panose="02010600030101010101" charset="-122"/>
                          <a:ea typeface="等线" panose="02010600030101010101" charset="-122"/>
                        </a:rPr>
                        <a:t> </a:t>
                      </a:r>
                      <a:r>
                        <a:rPr lang="en-US" altLang="zh-CN" sz="1200" b="0" i="0">
                          <a:solidFill>
                            <a:srgbClr val="000000"/>
                          </a:solidFill>
                          <a:latin typeface="等线" panose="02010600030101010101" charset="-122"/>
                          <a:ea typeface="等线" panose="02010600030101010101" charset="-122"/>
                        </a:rPr>
                        <a:t>pcs/ctn</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r>
                        <a:rPr lang="en-US" altLang="zh-CN" sz="1200" b="1" i="0">
                          <a:solidFill>
                            <a:srgbClr val="22C55E"/>
                          </a:solidFill>
                          <a:latin typeface="等线" panose="02010600030101010101" charset="-122"/>
                          <a:ea typeface="等线" panose="02010600030101010101" charset="-122"/>
                        </a:rPr>
                        <a:t>✓</a:t>
                      </a:r>
                      <a:endParaRPr lang="en-US" altLang="zh-CN" sz="1200" b="1" i="0">
                        <a:solidFill>
                          <a:srgbClr val="22C55E"/>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gridSpan="2">
                  <a:txBody>
                    <a:bodyPr/>
                    <a:p>
                      <a:pPr algn="ctr" fontAlgn="ctr"/>
                      <a:r>
                        <a:rPr lang="en-US" altLang="zh-CN" sz="1200" b="0" i="0">
                          <a:solidFill>
                            <a:srgbClr val="000000"/>
                          </a:solidFill>
                          <a:latin typeface="等线" panose="02010600030101010101" charset="-122"/>
                          <a:ea typeface="等线" panose="02010600030101010101" charset="-122"/>
                        </a:rPr>
                        <a:t>Customizable</a:t>
                      </a:r>
                      <a:r>
                        <a:rPr lang="en-US" altLang="zh-CN" sz="1200" b="0" i="0">
                          <a:solidFill>
                            <a:srgbClr val="000000"/>
                          </a:solidFill>
                          <a:latin typeface="等线" panose="02010600030101010101" charset="-122"/>
                          <a:ea typeface="等线" panose="02010600030101010101" charset="-122"/>
                        </a:rPr>
                        <a:t> </a:t>
                      </a:r>
                      <a:r>
                        <a:rPr lang="en-US" altLang="zh-CN" sz="1200" b="0" i="0">
                          <a:solidFill>
                            <a:srgbClr val="000000"/>
                          </a:solidFill>
                          <a:latin typeface="等线" panose="02010600030101010101" charset="-122"/>
                          <a:ea typeface="等线" panose="02010600030101010101" charset="-122"/>
                        </a:rPr>
                        <a:t>colors</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hMerge="1">
                  <a:tcPr>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r>
              <a:tr h="360680">
                <a:tc>
                  <a:txBody>
                    <a:bodyPr/>
                    <a:p>
                      <a:pPr algn="l" fontAlgn="ctr"/>
                      <a:r>
                        <a:rPr lang="en-US" altLang="zh-CN" sz="1200" b="1" i="0">
                          <a:solidFill>
                            <a:srgbClr val="000000"/>
                          </a:solidFill>
                          <a:latin typeface="等线" panose="02010600030101010101" charset="-122"/>
                          <a:ea typeface="等线" panose="02010600030101010101" charset="-122"/>
                        </a:rPr>
                        <a:t> </a:t>
                      </a:r>
                      <a:r>
                        <a:rPr lang="en-US" altLang="zh-CN" sz="1200" b="1" i="0">
                          <a:solidFill>
                            <a:srgbClr val="000000"/>
                          </a:solidFill>
                          <a:latin typeface="等线" panose="02010600030101010101" charset="-122"/>
                          <a:ea typeface="等线" panose="02010600030101010101" charset="-122"/>
                        </a:rPr>
                        <a:t>FR</a:t>
                      </a:r>
                      <a:r>
                        <a:rPr lang="en-US" altLang="zh-CN" sz="1200" b="1" i="0">
                          <a:solidFill>
                            <a:srgbClr val="000000"/>
                          </a:solidFill>
                          <a:latin typeface="等线" panose="02010600030101010101" charset="-122"/>
                          <a:ea typeface="等线" panose="02010600030101010101" charset="-122"/>
                        </a:rPr>
                        <a:t> </a:t>
                      </a:r>
                      <a:r>
                        <a:rPr lang="en-US" altLang="zh-CN" sz="1200" b="1" i="0">
                          <a:solidFill>
                            <a:srgbClr val="000000"/>
                          </a:solidFill>
                          <a:latin typeface="等线" panose="02010600030101010101" charset="-122"/>
                          <a:ea typeface="等线" panose="02010600030101010101" charset="-122"/>
                        </a:rPr>
                        <a:t>Material</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l" fontAlgn="ctr"/>
                      <a:r>
                        <a:rPr lang="en-US" altLang="zh-CN" sz="1200" b="0" i="0">
                          <a:solidFill>
                            <a:srgbClr val="000000"/>
                          </a:solidFill>
                          <a:latin typeface="等线" panose="02010600030101010101" charset="-122"/>
                          <a:ea typeface="等线" panose="02010600030101010101" charset="-122"/>
                        </a:rPr>
                        <a:t>Support</a:t>
                      </a:r>
                      <a:r>
                        <a:rPr lang="en-US" altLang="zh-CN" sz="1200" b="0" i="0">
                          <a:solidFill>
                            <a:srgbClr val="000000"/>
                          </a:solidFill>
                          <a:latin typeface="等线" panose="02010600030101010101" charset="-122"/>
                          <a:ea typeface="等线" panose="02010600030101010101" charset="-122"/>
                        </a:rPr>
                        <a:t> </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l" fontAlgn="b"/>
                      <a:endParaRPr sz="1200" b="0" i="0">
                        <a:solidFill>
                          <a:srgbClr val="000000"/>
                        </a:solidFill>
                        <a:latin typeface="等线" panose="02010600030101010101" charset="-122"/>
                        <a:ea typeface="等线" panose="02010600030101010101" charset="-122"/>
                      </a:endParaRPr>
                    </a:p>
                  </a:txBody>
                  <a:tcPr marL="7937" marR="7937" marT="7937" marB="0" anchor="b"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gridSpan="2">
                  <a:txBody>
                    <a:bodyPr/>
                    <a:p>
                      <a:pPr algn="ctr" fontAlgn="ctr"/>
                      <a:r>
                        <a:rPr lang="en-US" altLang="zh-CN" sz="1200" b="0" i="0">
                          <a:solidFill>
                            <a:srgbClr val="000000"/>
                          </a:solidFill>
                          <a:latin typeface="等线" panose="02010600030101010101" charset="-122"/>
                          <a:ea typeface="等线" panose="02010600030101010101" charset="-122"/>
                        </a:rPr>
                        <a:t>OEM</a:t>
                      </a:r>
                      <a:r>
                        <a:rPr lang="en-US" altLang="zh-CN" sz="1200" b="0" i="0">
                          <a:solidFill>
                            <a:srgbClr val="000000"/>
                          </a:solidFill>
                          <a:latin typeface="等线" panose="02010600030101010101" charset="-122"/>
                          <a:ea typeface="等线" panose="02010600030101010101" charset="-122"/>
                        </a:rPr>
                        <a:t> </a:t>
                      </a:r>
                      <a:r>
                        <a:rPr lang="en-US" altLang="zh-CN" sz="1200" b="0" i="0">
                          <a:solidFill>
                            <a:srgbClr val="000000"/>
                          </a:solidFill>
                          <a:latin typeface="等线" panose="02010600030101010101" charset="-122"/>
                          <a:ea typeface="等线" panose="02010600030101010101" charset="-122"/>
                        </a:rPr>
                        <a:t>&amp;</a:t>
                      </a:r>
                      <a:r>
                        <a:rPr lang="en-US" altLang="zh-CN" sz="1200" b="0" i="0">
                          <a:solidFill>
                            <a:srgbClr val="000000"/>
                          </a:solidFill>
                          <a:latin typeface="等线" panose="02010600030101010101" charset="-122"/>
                          <a:ea typeface="等线" panose="02010600030101010101" charset="-122"/>
                        </a:rPr>
                        <a:t> </a:t>
                      </a:r>
                      <a:r>
                        <a:rPr lang="en-US" altLang="zh-CN" sz="1200" b="0" i="0">
                          <a:solidFill>
                            <a:srgbClr val="000000"/>
                          </a:solidFill>
                          <a:latin typeface="等线" panose="02010600030101010101" charset="-122"/>
                          <a:ea typeface="等线" panose="02010600030101010101" charset="-122"/>
                        </a:rPr>
                        <a:t>ODM</a:t>
                      </a:r>
                      <a:r>
                        <a:rPr lang="en-US" altLang="zh-CN" sz="1200" b="0" i="0">
                          <a:solidFill>
                            <a:srgbClr val="000000"/>
                          </a:solidFill>
                          <a:latin typeface="等线" panose="02010600030101010101" charset="-122"/>
                          <a:ea typeface="等线" panose="02010600030101010101" charset="-122"/>
                        </a:rPr>
                        <a:t> </a:t>
                      </a:r>
                      <a:r>
                        <a:rPr lang="en-US" altLang="zh-CN" sz="1200" b="0" i="0">
                          <a:solidFill>
                            <a:srgbClr val="000000"/>
                          </a:solidFill>
                          <a:latin typeface="等线" panose="02010600030101010101" charset="-122"/>
                          <a:ea typeface="等线" panose="02010600030101010101" charset="-122"/>
                        </a:rPr>
                        <a:t>supported</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hMerge="1">
                  <a:tcPr>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r>
              <a:tr h="359410">
                <a:tc>
                  <a:txBody>
                    <a:bodyPr/>
                    <a:p>
                      <a:pPr algn="l" fontAlgn="ctr"/>
                      <a:r>
                        <a:rPr lang="en-US" altLang="zh-CN" sz="1200" b="1" i="0">
                          <a:solidFill>
                            <a:srgbClr val="000000"/>
                          </a:solidFill>
                          <a:latin typeface="等线" panose="02010600030101010101" charset="-122"/>
                          <a:ea typeface="等线" panose="02010600030101010101" charset="-122"/>
                        </a:rPr>
                        <a:t> </a:t>
                      </a:r>
                      <a:r>
                        <a:rPr lang="en-US" altLang="zh-CN" sz="1200" b="1" i="0">
                          <a:solidFill>
                            <a:srgbClr val="000000"/>
                          </a:solidFill>
                          <a:latin typeface="等线" panose="02010600030101010101" charset="-122"/>
                          <a:ea typeface="等线" panose="02010600030101010101" charset="-122"/>
                        </a:rPr>
                        <a:t>Body</a:t>
                      </a:r>
                      <a:r>
                        <a:rPr lang="en-US" altLang="zh-CN" sz="1200" b="1" i="0">
                          <a:solidFill>
                            <a:srgbClr val="000000"/>
                          </a:solidFill>
                          <a:latin typeface="等线" panose="02010600030101010101" charset="-122"/>
                          <a:ea typeface="等线" panose="02010600030101010101" charset="-122"/>
                        </a:rPr>
                        <a:t> </a:t>
                      </a:r>
                      <a:r>
                        <a:rPr lang="en-US" altLang="zh-CN" sz="1200" b="1" i="0">
                          <a:solidFill>
                            <a:srgbClr val="000000"/>
                          </a:solidFill>
                          <a:latin typeface="等线" panose="02010600030101010101" charset="-122"/>
                          <a:ea typeface="等线" panose="02010600030101010101" charset="-122"/>
                        </a:rPr>
                        <a:t>Material</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l" fontAlgn="ctr"/>
                      <a:r>
                        <a:rPr lang="en-US" altLang="zh-CN" sz="1200">
                          <a:solidFill>
                            <a:srgbClr val="000000"/>
                          </a:solidFill>
                          <a:latin typeface="等线" panose="02010600030101010101" charset="-122"/>
                          <a:ea typeface="等线" panose="02010600030101010101" charset="-122"/>
                          <a:sym typeface="+mn-ea"/>
                        </a:rPr>
                        <a:t>Metal &amp; Polypropylene (PP)</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r>
                        <a:rPr lang="en-US" altLang="zh-CN" sz="1200" b="1" i="0">
                          <a:solidFill>
                            <a:srgbClr val="22C55E"/>
                          </a:solidFill>
                          <a:latin typeface="等线" panose="02010600030101010101" charset="-122"/>
                          <a:ea typeface="等线" panose="02010600030101010101" charset="-122"/>
                        </a:rPr>
                        <a:t>✓</a:t>
                      </a:r>
                      <a:endParaRPr lang="en-US" altLang="zh-CN" sz="1200" b="1" i="0">
                        <a:solidFill>
                          <a:srgbClr val="22C55E"/>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gridSpan="2">
                  <a:txBody>
                    <a:bodyPr/>
                    <a:p>
                      <a:pPr algn="ctr" fontAlgn="ctr"/>
                      <a:r>
                        <a:rPr lang="en-US" altLang="zh-CN" sz="1200" b="0" i="0">
                          <a:solidFill>
                            <a:srgbClr val="000000"/>
                          </a:solidFill>
                          <a:latin typeface="等线" panose="02010600030101010101" charset="-122"/>
                          <a:ea typeface="等线" panose="02010600030101010101" charset="-122"/>
                        </a:rPr>
                        <a:t>Carton</a:t>
                      </a:r>
                      <a:r>
                        <a:rPr lang="en-US" altLang="zh-CN" sz="1200" b="0" i="0">
                          <a:solidFill>
                            <a:srgbClr val="000000"/>
                          </a:solidFill>
                          <a:latin typeface="等线" panose="02010600030101010101" charset="-122"/>
                          <a:ea typeface="等线" panose="02010600030101010101" charset="-122"/>
                        </a:rPr>
                        <a:t> </a:t>
                      </a:r>
                      <a:r>
                        <a:rPr lang="en-US" altLang="zh-CN" sz="1200" b="0" i="0">
                          <a:solidFill>
                            <a:srgbClr val="000000"/>
                          </a:solidFill>
                          <a:latin typeface="等线" panose="02010600030101010101" charset="-122"/>
                          <a:ea typeface="等线" panose="02010600030101010101" charset="-122"/>
                        </a:rPr>
                        <a:t>color</a:t>
                      </a:r>
                      <a:r>
                        <a:rPr lang="en-US" altLang="zh-CN" sz="1200" b="0" i="0">
                          <a:solidFill>
                            <a:srgbClr val="000000"/>
                          </a:solidFill>
                          <a:latin typeface="等线" panose="02010600030101010101" charset="-122"/>
                          <a:ea typeface="等线" panose="02010600030101010101" charset="-122"/>
                        </a:rPr>
                        <a:t> </a:t>
                      </a:r>
                      <a:r>
                        <a:rPr lang="en-US" altLang="zh-CN" sz="1200" b="0" i="0">
                          <a:solidFill>
                            <a:srgbClr val="000000"/>
                          </a:solidFill>
                          <a:latin typeface="等线" panose="02010600030101010101" charset="-122"/>
                          <a:ea typeface="等线" panose="02010600030101010101" charset="-122"/>
                        </a:rPr>
                        <a:t>is</a:t>
                      </a:r>
                      <a:r>
                        <a:rPr lang="en-US" altLang="zh-CN" sz="1200" b="0" i="0">
                          <a:solidFill>
                            <a:srgbClr val="000000"/>
                          </a:solidFill>
                          <a:latin typeface="等线" panose="02010600030101010101" charset="-122"/>
                          <a:ea typeface="等线" panose="02010600030101010101" charset="-122"/>
                        </a:rPr>
                        <a:t> </a:t>
                      </a:r>
                      <a:r>
                        <a:rPr lang="en-US" altLang="zh-CN" sz="1200" b="0" i="0">
                          <a:solidFill>
                            <a:srgbClr val="000000"/>
                          </a:solidFill>
                          <a:latin typeface="等线" panose="02010600030101010101" charset="-122"/>
                          <a:ea typeface="等线" panose="02010600030101010101" charset="-122"/>
                        </a:rPr>
                        <a:t>customizable</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hMerge="1">
                  <a:tcPr>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r>
              <a:tr h="554990">
                <a:tc>
                  <a:txBody>
                    <a:bodyPr/>
                    <a:p>
                      <a:pPr algn="ctr" fontAlgn="ctr"/>
                      <a:r>
                        <a:rPr lang="en-US" altLang="zh-CN" sz="1300" b="1" i="0">
                          <a:solidFill>
                            <a:srgbClr val="FFFFFF"/>
                          </a:solidFill>
                          <a:latin typeface="等线" panose="02010600030101010101" charset="-122"/>
                          <a:ea typeface="等线" panose="02010600030101010101" charset="-122"/>
                        </a:rPr>
                        <a:t>Packing Data</a:t>
                      </a:r>
                      <a:endParaRPr lang="en-US" altLang="zh-CN" sz="1300" b="1" i="0">
                        <a:solidFill>
                          <a:srgbClr val="FFFFFF"/>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1A365D"/>
                    </a:solidFill>
                  </a:tcPr>
                </a:tc>
                <a:tc>
                  <a:txBody>
                    <a:bodyPr/>
                    <a:p>
                      <a:pPr algn="l" fontAlgn="ctr"/>
                      <a:endParaRPr sz="13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1A365D"/>
                    </a:solidFill>
                  </a:tcPr>
                </a:tc>
                <a:tc gridSpan="3">
                  <a:txBody>
                    <a:bodyPr/>
                    <a:p>
                      <a:pPr algn="ctr" fontAlgn="ctr"/>
                      <a:r>
                        <a:rPr lang="en-US" altLang="zh-CN" sz="1300" b="1" i="0">
                          <a:solidFill>
                            <a:srgbClr val="FFFFFF"/>
                          </a:solidFill>
                          <a:latin typeface="等线" panose="02010600030101010101" charset="-122"/>
                          <a:ea typeface="等线" panose="02010600030101010101" charset="-122"/>
                        </a:rPr>
                        <a:t>Packing Quantity</a:t>
                      </a:r>
                      <a:r>
                        <a:rPr lang="zh-CN" altLang="en-US" sz="1300" b="1" i="0">
                          <a:solidFill>
                            <a:srgbClr val="FFFFFF"/>
                          </a:solidFill>
                          <a:latin typeface="等线" panose="02010600030101010101" charset="-122"/>
                          <a:ea typeface="等线" panose="02010600030101010101" charset="-122"/>
                        </a:rPr>
                        <a:t>（</a:t>
                      </a:r>
                      <a:r>
                        <a:rPr lang="en-US" altLang="zh-CN" sz="1300" b="1" i="0">
                          <a:solidFill>
                            <a:srgbClr val="FFFFFF"/>
                          </a:solidFill>
                          <a:latin typeface="等线" panose="02010600030101010101" charset="-122"/>
                          <a:ea typeface="等线" panose="02010600030101010101" charset="-122"/>
                        </a:rPr>
                        <a:t>pcs </a:t>
                      </a:r>
                      <a:r>
                        <a:rPr lang="zh-CN" altLang="en-US" sz="1300" b="1" i="0">
                          <a:solidFill>
                            <a:srgbClr val="FFFFFF"/>
                          </a:solidFill>
                          <a:latin typeface="等线" panose="02010600030101010101" charset="-122"/>
                          <a:ea typeface="等线" panose="02010600030101010101" charset="-122"/>
                        </a:rPr>
                        <a:t>）</a:t>
                      </a:r>
                      <a:endParaRPr lang="zh-CN" altLang="en-US" sz="1300" b="1" i="0">
                        <a:solidFill>
                          <a:srgbClr val="FFFFFF"/>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1A365D"/>
                    </a:solidFill>
                  </a:tcPr>
                </a:tc>
                <a:tc hMerge="1">
                  <a:tcP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c hMerge="1">
                  <a:tcPr>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r>
              <a:tr h="554990">
                <a:tc>
                  <a:txBody>
                    <a:bodyPr/>
                    <a:p>
                      <a:pPr algn="ctr" fontAlgn="ctr"/>
                      <a:r>
                        <a:rPr lang="en-US" altLang="zh-CN" sz="1200" b="1" i="0">
                          <a:solidFill>
                            <a:srgbClr val="000000"/>
                          </a:solidFill>
                          <a:latin typeface="等线" panose="02010600030101010101" charset="-122"/>
                          <a:ea typeface="等线" panose="02010600030101010101" charset="-122"/>
                        </a:rPr>
                        <a:t>Specifications</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r>
                        <a:rPr lang="en-US" altLang="zh-CN" sz="1200" b="1" i="0">
                          <a:solidFill>
                            <a:srgbClr val="000000"/>
                          </a:solidFill>
                          <a:latin typeface="等线" panose="02010600030101010101" charset="-122"/>
                          <a:ea typeface="等线" panose="02010600030101010101" charset="-122"/>
                        </a:rPr>
                        <a:t>G.W /N.W(KG)</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r>
                        <a:rPr lang="en-US" altLang="zh-CN" sz="1200" b="1" i="0">
                          <a:solidFill>
                            <a:srgbClr val="000000"/>
                          </a:solidFill>
                          <a:latin typeface="等线" panose="02010600030101010101" charset="-122"/>
                          <a:ea typeface="等线" panose="02010600030101010101" charset="-122"/>
                        </a:rPr>
                        <a:t>20GP</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r>
                        <a:rPr lang="en-US" altLang="zh-CN" sz="1200" b="1" i="0">
                          <a:solidFill>
                            <a:srgbClr val="000000"/>
                          </a:solidFill>
                          <a:latin typeface="等线" panose="02010600030101010101" charset="-122"/>
                          <a:ea typeface="等线" panose="02010600030101010101" charset="-122"/>
                        </a:rPr>
                        <a:t>40GP</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r>
                        <a:rPr lang="en-US" altLang="zh-CN" sz="1200" b="1" i="0">
                          <a:solidFill>
                            <a:srgbClr val="000000"/>
                          </a:solidFill>
                          <a:latin typeface="等线" panose="02010600030101010101" charset="-122"/>
                          <a:ea typeface="等线" panose="02010600030101010101" charset="-122"/>
                        </a:rPr>
                        <a:t>40HQ</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r>
              <a:tr h="555625">
                <a:tc>
                  <a:txBody>
                    <a:bodyPr/>
                    <a:p>
                      <a:pPr algn="ctr" fontAlgn="ctr"/>
                      <a:r>
                        <a:rPr lang="en-US" altLang="zh-CN" sz="1200" b="0" i="0">
                          <a:solidFill>
                            <a:srgbClr val="000000"/>
                          </a:solidFill>
                          <a:latin typeface="等线" panose="02010600030101010101" charset="-122"/>
                          <a:ea typeface="等线" panose="02010600030101010101" charset="-122"/>
                        </a:rPr>
                        <a:t>Baseboard Heater</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r>
                        <a:rPr lang="en-US" altLang="zh-CN" sz="1200">
                          <a:solidFill>
                            <a:srgbClr val="000000"/>
                          </a:solidFill>
                          <a:latin typeface="等线" panose="02010600030101010101" charset="-122"/>
                          <a:ea typeface="等线" panose="02010600030101010101" charset="-122"/>
                          <a:sym typeface="+mn-ea"/>
                        </a:rPr>
                        <a:t>3.7/2.6</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r>
                        <a:rPr lang="en-US" altLang="zh-CN" sz="1100" b="0" i="0">
                          <a:solidFill>
                            <a:srgbClr val="000000"/>
                          </a:solidFill>
                          <a:latin typeface="宋体" panose="02010600030101010101" pitchFamily="2" charset="-122"/>
                          <a:ea typeface="宋体" panose="02010600030101010101" pitchFamily="2" charset="-122"/>
                        </a:rPr>
                        <a:t>610</a:t>
                      </a:r>
                      <a:r>
                        <a:rPr lang="en-US" altLang="zh-CN" sz="1100" b="0" i="0">
                          <a:solidFill>
                            <a:srgbClr val="000000"/>
                          </a:solidFill>
                          <a:latin typeface="宋体" panose="02010600030101010101" pitchFamily="2" charset="-122"/>
                          <a:ea typeface="宋体" panose="02010600030101010101" pitchFamily="2" charset="-122"/>
                        </a:rPr>
                        <a:t> </a:t>
                      </a:r>
                      <a:endParaRPr lang="en-US" altLang="zh-CN" sz="1100" b="0" i="0">
                        <a:solidFill>
                          <a:srgbClr val="000000"/>
                        </a:solidFill>
                        <a:latin typeface="宋体" panose="02010600030101010101" pitchFamily="2" charset="-122"/>
                        <a:ea typeface="宋体" panose="02010600030101010101" pitchFamily="2"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noFill/>
                  </a:tcPr>
                </a:tc>
                <a:tc>
                  <a:txBody>
                    <a:bodyPr/>
                    <a:p>
                      <a:pPr algn="ctr" fontAlgn="ctr"/>
                      <a:r>
                        <a:rPr lang="en-US" altLang="zh-CN" sz="1100" b="0" i="0">
                          <a:solidFill>
                            <a:srgbClr val="000000"/>
                          </a:solidFill>
                          <a:latin typeface="宋体" panose="02010600030101010101" pitchFamily="2" charset="-122"/>
                          <a:ea typeface="宋体" panose="02010600030101010101" pitchFamily="2" charset="-122"/>
                        </a:rPr>
                        <a:t>1342</a:t>
                      </a:r>
                      <a:r>
                        <a:rPr lang="en-US" altLang="zh-CN" sz="1100" b="0" i="0">
                          <a:solidFill>
                            <a:srgbClr val="000000"/>
                          </a:solidFill>
                          <a:latin typeface="宋体" panose="02010600030101010101" pitchFamily="2" charset="-122"/>
                          <a:ea typeface="宋体" panose="02010600030101010101" pitchFamily="2" charset="-122"/>
                        </a:rPr>
                        <a:t> </a:t>
                      </a:r>
                      <a:endParaRPr lang="en-US" altLang="zh-CN" sz="1100" b="0" i="0">
                        <a:solidFill>
                          <a:srgbClr val="000000"/>
                        </a:solidFill>
                        <a:latin typeface="宋体" panose="02010600030101010101" pitchFamily="2" charset="-122"/>
                        <a:ea typeface="宋体" panose="02010600030101010101" pitchFamily="2"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noFill/>
                  </a:tcPr>
                </a:tc>
                <a:tc>
                  <a:txBody>
                    <a:bodyPr/>
                    <a:p>
                      <a:pPr algn="ctr" fontAlgn="ctr"/>
                      <a:r>
                        <a:rPr lang="en-US" altLang="zh-CN" sz="1100" b="0" i="0">
                          <a:solidFill>
                            <a:srgbClr val="000000"/>
                          </a:solidFill>
                          <a:latin typeface="宋体" panose="02010600030101010101" pitchFamily="2" charset="-122"/>
                          <a:ea typeface="宋体" panose="02010600030101010101" pitchFamily="2" charset="-122"/>
                        </a:rPr>
                        <a:t>1659</a:t>
                      </a:r>
                      <a:r>
                        <a:rPr lang="en-US" altLang="zh-CN" sz="1100" b="0" i="0">
                          <a:solidFill>
                            <a:srgbClr val="000000"/>
                          </a:solidFill>
                          <a:latin typeface="宋体" panose="02010600030101010101" pitchFamily="2" charset="-122"/>
                          <a:ea typeface="宋体" panose="02010600030101010101" pitchFamily="2" charset="-122"/>
                        </a:rPr>
                        <a:t> </a:t>
                      </a:r>
                      <a:endParaRPr lang="en-US" altLang="zh-CN" sz="1100" b="0" i="0">
                        <a:solidFill>
                          <a:srgbClr val="000000"/>
                        </a:solidFill>
                        <a:latin typeface="宋体" panose="02010600030101010101" pitchFamily="2" charset="-122"/>
                        <a:ea typeface="宋体" panose="02010600030101010101" pitchFamily="2"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noFill/>
                  </a:tcPr>
                </a:tc>
              </a:tr>
            </a:tbl>
          </a:graphicData>
        </a:graphic>
      </p:graphicFrame>
      <p:pic>
        <p:nvPicPr>
          <p:cNvPr id="2" name="图片 1"/>
          <p:cNvPicPr>
            <a:picLocks noChangeAspect="1"/>
          </p:cNvPicPr>
          <p:nvPr/>
        </p:nvPicPr>
        <p:blipFill>
          <a:blip r:embed="rId1"/>
          <a:stretch>
            <a:fillRect/>
          </a:stretch>
        </p:blipFill>
        <p:spPr>
          <a:xfrm>
            <a:off x="7243445" y="964565"/>
            <a:ext cx="5168900" cy="5168900"/>
          </a:xfrm>
          <a:prstGeom prst="rect">
            <a:avLst/>
          </a:prstGeom>
        </p:spPr>
      </p:pic>
    </p:spTree>
    <p:custDataLst>
      <p:tags r:id="rId2"/>
    </p:custData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表格 3"/>
          <p:cNvGraphicFramePr/>
          <p:nvPr/>
        </p:nvGraphicFramePr>
        <p:xfrm>
          <a:off x="-635" y="0"/>
          <a:ext cx="7091045" cy="9436735"/>
        </p:xfrm>
        <a:graphic>
          <a:graphicData uri="http://schemas.openxmlformats.org/drawingml/2006/table">
            <a:tbl>
              <a:tblPr/>
              <a:tblGrid>
                <a:gridCol w="1468120"/>
                <a:gridCol w="1946910"/>
                <a:gridCol w="1139825"/>
                <a:gridCol w="628650"/>
                <a:gridCol w="1907540"/>
              </a:tblGrid>
              <a:tr h="1065530">
                <a:tc gridSpan="5">
                  <a:txBody>
                    <a:bodyPr/>
                    <a:p>
                      <a:pPr algn="ctr" fontAlgn="ctr"/>
                      <a:r>
                        <a:rPr lang="en-US" altLang="zh-CN" sz="1700" b="1" i="0">
                          <a:solidFill>
                            <a:srgbClr val="000000"/>
                          </a:solidFill>
                          <a:latin typeface="等线" panose="02010600030101010101" charset="-122"/>
                          <a:ea typeface="等线" panose="02010600030101010101" charset="-122"/>
                        </a:rPr>
                        <a:t>Specifications</a:t>
                      </a:r>
                      <a:r>
                        <a:rPr lang="zh-CN" altLang="en-US" sz="1700" b="1" i="0">
                          <a:solidFill>
                            <a:srgbClr val="000000"/>
                          </a:solidFill>
                          <a:latin typeface="等线" panose="02010600030101010101" charset="-122"/>
                          <a:ea typeface="等线" panose="02010600030101010101" charset="-122"/>
                        </a:rPr>
                        <a:t>：</a:t>
                      </a:r>
                      <a:r>
                        <a:rPr lang="en-US" altLang="zh-CN" sz="1700" b="1" i="0">
                          <a:solidFill>
                            <a:srgbClr val="000000"/>
                          </a:solidFill>
                          <a:latin typeface="等线" panose="02010600030101010101" charset="-122"/>
                          <a:ea typeface="等线" panose="02010600030101010101" charset="-122"/>
                        </a:rPr>
                        <a:t> Baseboard Heater</a:t>
                      </a:r>
                      <a:r>
                        <a:rPr lang="zh-CN" altLang="en-US" sz="1700" b="1" i="0">
                          <a:solidFill>
                            <a:srgbClr val="000000"/>
                          </a:solidFill>
                          <a:latin typeface="等线" panose="02010600030101010101" charset="-122"/>
                          <a:ea typeface="等线" panose="02010600030101010101" charset="-122"/>
                        </a:rPr>
                        <a:t>（</a:t>
                      </a:r>
                      <a:r>
                        <a:rPr lang="en-US" altLang="zh-CN" sz="1700" b="1" i="0">
                          <a:solidFill>
                            <a:srgbClr val="000000"/>
                          </a:solidFill>
                          <a:latin typeface="等线" panose="02010600030101010101" charset="-122"/>
                          <a:ea typeface="等线" panose="02010600030101010101" charset="-122"/>
                        </a:rPr>
                        <a:t>Customizable</a:t>
                      </a:r>
                      <a:r>
                        <a:rPr lang="zh-CN" altLang="en-US" sz="1700" b="1" i="0">
                          <a:solidFill>
                            <a:srgbClr val="000000"/>
                          </a:solidFill>
                          <a:latin typeface="等线" panose="02010600030101010101" charset="-122"/>
                          <a:ea typeface="等线" panose="02010600030101010101" charset="-122"/>
                        </a:rPr>
                        <a:t>）</a:t>
                      </a:r>
                      <a:r>
                        <a:rPr lang="en-US" altLang="zh-CN" sz="1700" b="1" i="0">
                          <a:solidFill>
                            <a:srgbClr val="000000"/>
                          </a:solidFill>
                          <a:latin typeface="等线" panose="02010600030101010101" charset="-122"/>
                          <a:ea typeface="等线" panose="02010600030101010101" charset="-122"/>
                        </a:rPr>
                        <a:t>-NDT-2007</a:t>
                      </a:r>
                      <a:endParaRPr lang="en-US" altLang="zh-CN" sz="1700" b="1"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hMerge="1">
                  <a:tcP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c hMerge="1">
                  <a:tcP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c hMerge="1">
                  <a:tcP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c hMerge="1">
                  <a:tcPr>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r>
              <a:tr h="405130">
                <a:tc gridSpan="2">
                  <a:txBody>
                    <a:bodyPr/>
                    <a:p>
                      <a:pPr algn="ctr" fontAlgn="ctr"/>
                      <a:r>
                        <a:rPr lang="en-US" altLang="zh-CN" sz="1300" b="1" i="0">
                          <a:solidFill>
                            <a:srgbClr val="FFFFFF"/>
                          </a:solidFill>
                          <a:latin typeface="等线" panose="02010600030101010101" charset="-122"/>
                          <a:ea typeface="等线" panose="02010600030101010101" charset="-122"/>
                        </a:rPr>
                        <a:t>Product</a:t>
                      </a:r>
                      <a:r>
                        <a:rPr lang="en-US" altLang="zh-CN" sz="1300" b="1" i="0">
                          <a:solidFill>
                            <a:srgbClr val="FFFFFF"/>
                          </a:solidFill>
                          <a:latin typeface="等线" panose="02010600030101010101" charset="-122"/>
                          <a:ea typeface="等线" panose="02010600030101010101" charset="-122"/>
                        </a:rPr>
                        <a:t> </a:t>
                      </a:r>
                      <a:r>
                        <a:rPr lang="en-US" altLang="zh-CN" sz="1300" b="1" i="0">
                          <a:solidFill>
                            <a:srgbClr val="FFFFFF"/>
                          </a:solidFill>
                          <a:latin typeface="等线" panose="02010600030101010101" charset="-122"/>
                          <a:ea typeface="等线" panose="02010600030101010101" charset="-122"/>
                        </a:rPr>
                        <a:t>Specifications</a:t>
                      </a:r>
                      <a:endParaRPr lang="en-US" altLang="zh-CN" sz="1300" b="1" i="0">
                        <a:solidFill>
                          <a:srgbClr val="FFFFFF"/>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1A365D"/>
                    </a:solidFill>
                  </a:tcPr>
                </a:tc>
                <a:tc hMerge="1">
                  <a:tcPr>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c>
                  <a:txBody>
                    <a:bodyPr/>
                    <a:p>
                      <a:pPr algn="l" fontAlgn="ctr"/>
                      <a:r>
                        <a:rPr lang="en-US" altLang="zh-CN" sz="1300" b="1" i="0">
                          <a:solidFill>
                            <a:srgbClr val="FFFFFF"/>
                          </a:solidFill>
                          <a:latin typeface="等线" panose="02010600030101010101" charset="-122"/>
                          <a:ea typeface="等线" panose="02010600030101010101" charset="-122"/>
                        </a:rPr>
                        <a:t>Customizable</a:t>
                      </a:r>
                      <a:endParaRPr lang="en-US" altLang="zh-CN" sz="1300" b="1" i="0">
                        <a:solidFill>
                          <a:srgbClr val="FFFFFF"/>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1A365D"/>
                    </a:solidFill>
                  </a:tcPr>
                </a:tc>
                <a:tc gridSpan="2">
                  <a:txBody>
                    <a:bodyPr/>
                    <a:p>
                      <a:pPr algn="ctr" fontAlgn="ctr"/>
                      <a:r>
                        <a:rPr lang="en-US" altLang="zh-CN" sz="1300" b="1" i="0">
                          <a:solidFill>
                            <a:srgbClr val="FFFFFF"/>
                          </a:solidFill>
                          <a:latin typeface="等线" panose="02010600030101010101" charset="-122"/>
                          <a:ea typeface="等线" panose="02010600030101010101" charset="-122"/>
                        </a:rPr>
                        <a:t>Product</a:t>
                      </a:r>
                      <a:r>
                        <a:rPr lang="en-US" altLang="zh-CN" sz="1300" b="1" i="0">
                          <a:solidFill>
                            <a:srgbClr val="FFFFFF"/>
                          </a:solidFill>
                          <a:latin typeface="等线" panose="02010600030101010101" charset="-122"/>
                          <a:ea typeface="等线" panose="02010600030101010101" charset="-122"/>
                        </a:rPr>
                        <a:t> </a:t>
                      </a:r>
                      <a:r>
                        <a:rPr lang="en-US" altLang="zh-CN" sz="1300" b="1" i="0">
                          <a:solidFill>
                            <a:srgbClr val="FFFFFF"/>
                          </a:solidFill>
                          <a:latin typeface="等线" panose="02010600030101010101" charset="-122"/>
                          <a:ea typeface="等线" panose="02010600030101010101" charset="-122"/>
                        </a:rPr>
                        <a:t>Selling</a:t>
                      </a:r>
                      <a:r>
                        <a:rPr lang="en-US" altLang="zh-CN" sz="1300" b="1" i="0">
                          <a:solidFill>
                            <a:srgbClr val="FFFFFF"/>
                          </a:solidFill>
                          <a:latin typeface="等线" panose="02010600030101010101" charset="-122"/>
                          <a:ea typeface="等线" panose="02010600030101010101" charset="-122"/>
                        </a:rPr>
                        <a:t> </a:t>
                      </a:r>
                      <a:r>
                        <a:rPr lang="en-US" altLang="zh-CN" sz="1300" b="1" i="0">
                          <a:solidFill>
                            <a:srgbClr val="FFFFFF"/>
                          </a:solidFill>
                          <a:latin typeface="等线" panose="02010600030101010101" charset="-122"/>
                          <a:ea typeface="等线" panose="02010600030101010101" charset="-122"/>
                        </a:rPr>
                        <a:t>Points</a:t>
                      </a:r>
                      <a:endParaRPr lang="en-US" altLang="zh-CN" sz="1300" b="1" i="0">
                        <a:solidFill>
                          <a:srgbClr val="FFFFFF"/>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1A365D"/>
                    </a:solidFill>
                  </a:tcPr>
                </a:tc>
                <a:tc hMerge="1">
                  <a:tcPr>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r>
              <a:tr h="359410">
                <a:tc>
                  <a:txBody>
                    <a:bodyPr/>
                    <a:p>
                      <a:pPr algn="l" fontAlgn="ctr"/>
                      <a:r>
                        <a:rPr lang="en-US" altLang="zh-CN" sz="1200" b="1" i="0">
                          <a:solidFill>
                            <a:srgbClr val="000000"/>
                          </a:solidFill>
                          <a:latin typeface="等线" panose="02010600030101010101" charset="-122"/>
                          <a:ea typeface="等线" panose="02010600030101010101" charset="-122"/>
                        </a:rPr>
                        <a:t> </a:t>
                      </a:r>
                      <a:r>
                        <a:rPr lang="en-US" altLang="zh-CN" sz="1200" b="1" i="0">
                          <a:solidFill>
                            <a:srgbClr val="000000"/>
                          </a:solidFill>
                          <a:latin typeface="等线" panose="02010600030101010101" charset="-122"/>
                          <a:ea typeface="等线" panose="02010600030101010101" charset="-122"/>
                        </a:rPr>
                        <a:t>Rated</a:t>
                      </a:r>
                      <a:r>
                        <a:rPr lang="en-US" altLang="zh-CN" sz="1200" b="1" i="0">
                          <a:solidFill>
                            <a:srgbClr val="000000"/>
                          </a:solidFill>
                          <a:latin typeface="等线" panose="02010600030101010101" charset="-122"/>
                          <a:ea typeface="等线" panose="02010600030101010101" charset="-122"/>
                        </a:rPr>
                        <a:t> </a:t>
                      </a:r>
                      <a:r>
                        <a:rPr lang="en-US" altLang="zh-CN" sz="1200" b="1" i="0">
                          <a:solidFill>
                            <a:srgbClr val="000000"/>
                          </a:solidFill>
                          <a:latin typeface="等线" panose="02010600030101010101" charset="-122"/>
                          <a:ea typeface="等线" panose="02010600030101010101" charset="-122"/>
                        </a:rPr>
                        <a:t>Voltage</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l" fontAlgn="ctr"/>
                      <a:r>
                        <a:rPr lang="en-US" altLang="zh-CN" sz="1200" b="0" i="0">
                          <a:solidFill>
                            <a:srgbClr val="000000"/>
                          </a:solidFill>
                          <a:latin typeface="等线" panose="02010600030101010101" charset="-122"/>
                          <a:ea typeface="等线" panose="02010600030101010101" charset="-122"/>
                        </a:rPr>
                        <a:t>220V~50Hz</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r>
                        <a:rPr lang="en-US" altLang="zh-CN" sz="1200" b="1" i="0">
                          <a:solidFill>
                            <a:srgbClr val="22C55E"/>
                          </a:solidFill>
                          <a:latin typeface="等线" panose="02010600030101010101" charset="-122"/>
                          <a:ea typeface="等线" panose="02010600030101010101" charset="-122"/>
                        </a:rPr>
                        <a:t>✓</a:t>
                      </a:r>
                      <a:endParaRPr lang="en-US" altLang="zh-CN" sz="1200" b="1" i="0">
                        <a:solidFill>
                          <a:srgbClr val="22C55E"/>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gridSpan="2">
                  <a:txBody>
                    <a:bodyPr/>
                    <a:p>
                      <a:pPr algn="ctr" fontAlgn="ctr"/>
                      <a:r>
                        <a:rPr lang="en-US" altLang="zh-CN" sz="1200">
                          <a:solidFill>
                            <a:srgbClr val="000000"/>
                          </a:solidFill>
                          <a:latin typeface="等线" panose="02010600030101010101" charset="-122"/>
                          <a:ea typeface="等线" panose="02010600030101010101" charset="-122"/>
                          <a:sym typeface="+mn-ea"/>
                        </a:rPr>
                        <a:t>2 speeds, Mechanical knob control</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hMerge="1">
                  <a:tcPr>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r>
              <a:tr h="360680">
                <a:tc>
                  <a:txBody>
                    <a:bodyPr/>
                    <a:p>
                      <a:pPr algn="l" fontAlgn="ctr"/>
                      <a:r>
                        <a:rPr lang="en-US" altLang="zh-CN" sz="1200" b="1" i="0">
                          <a:solidFill>
                            <a:srgbClr val="000000"/>
                          </a:solidFill>
                          <a:latin typeface="等线" panose="02010600030101010101" charset="-122"/>
                          <a:ea typeface="等线" panose="02010600030101010101" charset="-122"/>
                        </a:rPr>
                        <a:t> </a:t>
                      </a:r>
                      <a:r>
                        <a:rPr lang="en-US" altLang="zh-CN" sz="1200" b="1" i="0">
                          <a:solidFill>
                            <a:srgbClr val="000000"/>
                          </a:solidFill>
                          <a:latin typeface="等线" panose="02010600030101010101" charset="-122"/>
                          <a:ea typeface="等线" panose="02010600030101010101" charset="-122"/>
                        </a:rPr>
                        <a:t>Rated</a:t>
                      </a:r>
                      <a:r>
                        <a:rPr lang="en-US" altLang="zh-CN" sz="1200" b="1" i="0">
                          <a:solidFill>
                            <a:srgbClr val="000000"/>
                          </a:solidFill>
                          <a:latin typeface="等线" panose="02010600030101010101" charset="-122"/>
                          <a:ea typeface="等线" panose="02010600030101010101" charset="-122"/>
                        </a:rPr>
                        <a:t> </a:t>
                      </a:r>
                      <a:r>
                        <a:rPr lang="en-US" altLang="zh-CN" sz="1200" b="1" i="0">
                          <a:solidFill>
                            <a:srgbClr val="000000"/>
                          </a:solidFill>
                          <a:latin typeface="等线" panose="02010600030101010101" charset="-122"/>
                          <a:ea typeface="等线" panose="02010600030101010101" charset="-122"/>
                        </a:rPr>
                        <a:t>Power</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l" fontAlgn="ctr"/>
                      <a:r>
                        <a:rPr lang="en-US" altLang="zh-CN" sz="1200" b="0" i="0">
                          <a:solidFill>
                            <a:srgbClr val="000000"/>
                          </a:solidFill>
                          <a:latin typeface="等线" panose="02010600030101010101" charset="-122"/>
                          <a:ea typeface="等线" panose="02010600030101010101" charset="-122"/>
                        </a:rPr>
                        <a:t>2000W</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r>
                        <a:rPr lang="en-US" altLang="zh-CN" sz="1200" b="1" i="0">
                          <a:solidFill>
                            <a:srgbClr val="22C55E"/>
                          </a:solidFill>
                          <a:latin typeface="等线" panose="02010600030101010101" charset="-122"/>
                          <a:ea typeface="等线" panose="02010600030101010101" charset="-122"/>
                        </a:rPr>
                        <a:t>✓</a:t>
                      </a:r>
                      <a:endParaRPr lang="en-US" altLang="zh-CN" sz="1200" b="1" i="0">
                        <a:solidFill>
                          <a:srgbClr val="22C55E"/>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gridSpan="2">
                  <a:txBody>
                    <a:bodyPr/>
                    <a:p>
                      <a:pPr algn="ctr" fontAlgn="ctr"/>
                      <a:r>
                        <a:rPr lang="en-US" altLang="zh-CN" sz="1200" b="0" i="0">
                          <a:solidFill>
                            <a:srgbClr val="000000"/>
                          </a:solidFill>
                          <a:latin typeface="等线" panose="02010600030101010101" charset="-122"/>
                          <a:ea typeface="等线" panose="02010600030101010101" charset="-122"/>
                        </a:rPr>
                        <a:t>Efficient heat‑conducting Ni‑Cr heating wire</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hMerge="1">
                  <a:tcPr>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r>
              <a:tr h="359410">
                <a:tc>
                  <a:txBody>
                    <a:bodyPr/>
                    <a:p>
                      <a:pPr algn="l" fontAlgn="ctr"/>
                      <a:r>
                        <a:rPr lang="en-US" altLang="zh-CN" sz="1200" b="1" i="0">
                          <a:solidFill>
                            <a:srgbClr val="000000"/>
                          </a:solidFill>
                          <a:latin typeface="等线" panose="02010600030101010101" charset="-122"/>
                          <a:ea typeface="等线" panose="02010600030101010101" charset="-122"/>
                        </a:rPr>
                        <a:t> Heating Element</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l" fontAlgn="ctr"/>
                      <a:r>
                        <a:rPr lang="en-US" altLang="zh-CN" sz="1200" b="0" i="0">
                          <a:solidFill>
                            <a:srgbClr val="000000"/>
                          </a:solidFill>
                          <a:latin typeface="等线" panose="02010600030101010101" charset="-122"/>
                          <a:ea typeface="等线" panose="02010600030101010101" charset="-122"/>
                        </a:rPr>
                        <a:t>Graphene Aluminum Heating Element</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l" fontAlgn="ctr"/>
                      <a:r>
                        <a:rPr lang="en-US" altLang="zh-CN" sz="1200" b="1">
                          <a:solidFill>
                            <a:srgbClr val="22C55E"/>
                          </a:solidFill>
                          <a:latin typeface="等线" panose="02010600030101010101" charset="-122"/>
                          <a:ea typeface="等线" panose="02010600030101010101" charset="-122"/>
                          <a:sym typeface="+mn-ea"/>
                        </a:rPr>
                        <a:t>           ✓</a:t>
                      </a:r>
                      <a:endParaRPr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gridSpan="2">
                  <a:txBody>
                    <a:bodyPr/>
                    <a:p>
                      <a:pPr algn="ctr" fontAlgn="ctr"/>
                      <a:r>
                        <a:rPr lang="en-US" altLang="zh-CN" sz="1200" b="0" i="0">
                          <a:solidFill>
                            <a:srgbClr val="000000"/>
                          </a:solidFill>
                          <a:latin typeface="等线" panose="02010600030101010101" charset="-122"/>
                          <a:ea typeface="等线" panose="02010600030101010101" charset="-122"/>
                        </a:rPr>
                        <a:t>Zero‑light operation, low noise working</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hMerge="1">
                  <a:tcPr>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r>
              <a:tr h="360680">
                <a:tc>
                  <a:txBody>
                    <a:bodyPr/>
                    <a:p>
                      <a:pPr algn="l" fontAlgn="ctr"/>
                      <a:r>
                        <a:rPr lang="en-US" altLang="zh-CN" sz="1200" b="1" i="0">
                          <a:solidFill>
                            <a:srgbClr val="000000"/>
                          </a:solidFill>
                          <a:latin typeface="等线" panose="02010600030101010101" charset="-122"/>
                          <a:ea typeface="等线" panose="02010600030101010101" charset="-122"/>
                        </a:rPr>
                        <a:t> </a:t>
                      </a:r>
                      <a:r>
                        <a:rPr lang="en-US" altLang="zh-CN" sz="1200" b="1" i="0">
                          <a:solidFill>
                            <a:srgbClr val="000000"/>
                          </a:solidFill>
                          <a:latin typeface="等线" panose="02010600030101010101" charset="-122"/>
                          <a:ea typeface="等线" panose="02010600030101010101" charset="-122"/>
                        </a:rPr>
                        <a:t>Product</a:t>
                      </a:r>
                      <a:r>
                        <a:rPr lang="en-US" altLang="zh-CN" sz="1200" b="1" i="0">
                          <a:solidFill>
                            <a:srgbClr val="000000"/>
                          </a:solidFill>
                          <a:latin typeface="等线" panose="02010600030101010101" charset="-122"/>
                          <a:ea typeface="等线" panose="02010600030101010101" charset="-122"/>
                        </a:rPr>
                        <a:t> </a:t>
                      </a:r>
                      <a:r>
                        <a:rPr lang="en-US" altLang="zh-CN" sz="1200" b="1" i="0">
                          <a:solidFill>
                            <a:srgbClr val="000000"/>
                          </a:solidFill>
                          <a:latin typeface="等线" panose="02010600030101010101" charset="-122"/>
                          <a:ea typeface="等线" panose="02010600030101010101" charset="-122"/>
                        </a:rPr>
                        <a:t>Size</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l" fontAlgn="ctr"/>
                      <a:r>
                        <a:rPr lang="en-US" altLang="zh-CN" sz="1200" b="0" i="0">
                          <a:solidFill>
                            <a:srgbClr val="000000"/>
                          </a:solidFill>
                          <a:latin typeface="等线" panose="02010600030101010101" charset="-122"/>
                          <a:ea typeface="等线" panose="02010600030101010101" charset="-122"/>
                        </a:rPr>
                        <a:t>875*134*263mm</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l" fontAlgn="b"/>
                      <a:endParaRPr sz="1200" b="0" i="0">
                        <a:solidFill>
                          <a:srgbClr val="000000"/>
                        </a:solidFill>
                        <a:latin typeface="等线" panose="02010600030101010101" charset="-122"/>
                        <a:ea typeface="等线" panose="02010600030101010101" charset="-122"/>
                      </a:endParaRPr>
                    </a:p>
                  </a:txBody>
                  <a:tcPr marL="7937" marR="7937" marT="7937" marB="0" anchor="b"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gridSpan="2">
                  <a:txBody>
                    <a:bodyPr/>
                    <a:p>
                      <a:pPr algn="ctr" fontAlgn="ctr"/>
                      <a:r>
                        <a:rPr lang="en-US" altLang="zh-CN" sz="1200" b="0" i="0">
                          <a:solidFill>
                            <a:srgbClr val="000000"/>
                          </a:solidFill>
                          <a:latin typeface="等线" panose="02010600030101010101" charset="-122"/>
                          <a:ea typeface="等线" panose="02010600030101010101" charset="-122"/>
                        </a:rPr>
                        <a:t>Enlarged air outlet for faster heat convection</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hMerge="1">
                  <a:tcPr>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r>
              <a:tr h="359410">
                <a:tc>
                  <a:txBody>
                    <a:bodyPr/>
                    <a:p>
                      <a:pPr algn="l" fontAlgn="ctr"/>
                      <a:r>
                        <a:rPr lang="en-US" altLang="zh-CN" sz="1200" b="1" i="0">
                          <a:solidFill>
                            <a:srgbClr val="000000"/>
                          </a:solidFill>
                          <a:latin typeface="等线" panose="02010600030101010101" charset="-122"/>
                          <a:ea typeface="等线" panose="02010600030101010101" charset="-122"/>
                        </a:rPr>
                        <a:t> </a:t>
                      </a:r>
                      <a:r>
                        <a:rPr lang="en-US" altLang="zh-CN" sz="1200" b="1" i="0">
                          <a:solidFill>
                            <a:srgbClr val="000000"/>
                          </a:solidFill>
                          <a:latin typeface="等线" panose="02010600030101010101" charset="-122"/>
                          <a:ea typeface="等线" panose="02010600030101010101" charset="-122"/>
                        </a:rPr>
                        <a:t>Carton</a:t>
                      </a:r>
                      <a:r>
                        <a:rPr lang="en-US" altLang="zh-CN" sz="1200" b="1" i="0">
                          <a:solidFill>
                            <a:srgbClr val="000000"/>
                          </a:solidFill>
                          <a:latin typeface="等线" panose="02010600030101010101" charset="-122"/>
                          <a:ea typeface="等线" panose="02010600030101010101" charset="-122"/>
                        </a:rPr>
                        <a:t> </a:t>
                      </a:r>
                      <a:r>
                        <a:rPr lang="en-US" altLang="zh-CN" sz="1200" b="1" i="0">
                          <a:solidFill>
                            <a:srgbClr val="000000"/>
                          </a:solidFill>
                          <a:latin typeface="等线" panose="02010600030101010101" charset="-122"/>
                          <a:ea typeface="等线" panose="02010600030101010101" charset="-122"/>
                        </a:rPr>
                        <a:t>Size</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l" fontAlgn="ctr"/>
                      <a:r>
                        <a:rPr lang="en-US" altLang="zh-CN" sz="1200" b="0" i="0">
                          <a:solidFill>
                            <a:srgbClr val="000000"/>
                          </a:solidFill>
                          <a:latin typeface="等线" panose="02010600030101010101" charset="-122"/>
                          <a:ea typeface="等线" panose="02010600030101010101" charset="-122"/>
                        </a:rPr>
                        <a:t>980*130*250mm</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l" fontAlgn="b"/>
                      <a:endParaRPr sz="1200" b="0" i="0">
                        <a:solidFill>
                          <a:srgbClr val="000000"/>
                        </a:solidFill>
                        <a:latin typeface="等线" panose="02010600030101010101" charset="-122"/>
                        <a:ea typeface="等线" panose="02010600030101010101" charset="-122"/>
                      </a:endParaRPr>
                    </a:p>
                  </a:txBody>
                  <a:tcPr marL="7937" marR="7937" marT="7937" marB="0" anchor="b"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gridSpan="2">
                  <a:txBody>
                    <a:bodyPr/>
                    <a:p>
                      <a:pPr algn="ctr" fontAlgn="ctr"/>
                      <a:r>
                        <a:rPr lang="en-US" altLang="zh-CN" sz="1200" b="0" i="0">
                          <a:solidFill>
                            <a:srgbClr val="000000"/>
                          </a:solidFill>
                          <a:latin typeface="等线" panose="02010600030101010101" charset="-122"/>
                          <a:ea typeface="等线" panose="02010600030101010101" charset="-122"/>
                        </a:rPr>
                        <a:t>Built‑in side handles for easy movement</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hMerge="1">
                  <a:tcPr>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r>
              <a:tr h="360045">
                <a:tc>
                  <a:txBody>
                    <a:bodyPr/>
                    <a:p>
                      <a:pPr algn="l" fontAlgn="ctr"/>
                      <a:r>
                        <a:rPr lang="en-US" altLang="zh-CN" sz="1200" b="1" i="0">
                          <a:solidFill>
                            <a:srgbClr val="000000"/>
                          </a:solidFill>
                          <a:latin typeface="等线" panose="02010600030101010101" charset="-122"/>
                          <a:ea typeface="等线" panose="02010600030101010101" charset="-122"/>
                        </a:rPr>
                        <a:t> </a:t>
                      </a:r>
                      <a:r>
                        <a:rPr lang="en-US" altLang="zh-CN" sz="1200" b="1" i="0">
                          <a:solidFill>
                            <a:srgbClr val="000000"/>
                          </a:solidFill>
                          <a:latin typeface="等线" panose="02010600030101010101" charset="-122"/>
                          <a:ea typeface="等线" panose="02010600030101010101" charset="-122"/>
                        </a:rPr>
                        <a:t>Control</a:t>
                      </a:r>
                      <a:r>
                        <a:rPr lang="en-US" altLang="zh-CN" sz="1200" b="1" i="0">
                          <a:solidFill>
                            <a:srgbClr val="000000"/>
                          </a:solidFill>
                          <a:latin typeface="等线" panose="02010600030101010101" charset="-122"/>
                          <a:ea typeface="等线" panose="02010600030101010101" charset="-122"/>
                        </a:rPr>
                        <a:t> </a:t>
                      </a:r>
                      <a:r>
                        <a:rPr lang="en-US" altLang="zh-CN" sz="1200" b="1" i="0">
                          <a:solidFill>
                            <a:srgbClr val="000000"/>
                          </a:solidFill>
                          <a:latin typeface="等线" panose="02010600030101010101" charset="-122"/>
                          <a:ea typeface="等线" panose="02010600030101010101" charset="-122"/>
                        </a:rPr>
                        <a:t>Mode</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l" fontAlgn="ctr"/>
                      <a:r>
                        <a:rPr lang="en-US" altLang="zh-CN" sz="1200">
                          <a:solidFill>
                            <a:srgbClr val="000000"/>
                          </a:solidFill>
                          <a:latin typeface="等线" panose="02010600030101010101" charset="-122"/>
                          <a:ea typeface="等线" panose="02010600030101010101" charset="-122"/>
                          <a:sym typeface="+mn-ea"/>
                        </a:rPr>
                        <a:t>Mechanical knob control</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r>
                        <a:rPr lang="en-US" altLang="zh-CN" sz="1200" b="1" i="0">
                          <a:solidFill>
                            <a:srgbClr val="22C55E"/>
                          </a:solidFill>
                          <a:latin typeface="等线" panose="02010600030101010101" charset="-122"/>
                          <a:ea typeface="等线" panose="02010600030101010101" charset="-122"/>
                        </a:rPr>
                        <a:t>✓</a:t>
                      </a:r>
                      <a:endParaRPr lang="en-US" altLang="zh-CN" sz="1200" b="1" i="0">
                        <a:solidFill>
                          <a:srgbClr val="22C55E"/>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gridSpan="2">
                  <a:txBody>
                    <a:bodyPr/>
                    <a:p>
                      <a:pPr algn="ctr" fontAlgn="ctr"/>
                      <a:r>
                        <a:rPr lang="en-US" altLang="zh-CN" sz="1200" b="0" i="0">
                          <a:solidFill>
                            <a:srgbClr val="000000"/>
                          </a:solidFill>
                          <a:latin typeface="等线" panose="02010600030101010101" charset="-122"/>
                          <a:ea typeface="等线" panose="02010600030101010101" charset="-122"/>
                        </a:rPr>
                        <a:t>Overheat protection &amp; tip‑over auto shut‑off</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hMerge="1">
                  <a:tcPr>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r>
              <a:tr h="360045">
                <a:tc>
                  <a:txBody>
                    <a:bodyPr/>
                    <a:p>
                      <a:pPr algn="l" fontAlgn="ctr"/>
                      <a:r>
                        <a:rPr lang="en-US" altLang="zh-CN" sz="1200" b="1" i="0">
                          <a:solidFill>
                            <a:srgbClr val="000000"/>
                          </a:solidFill>
                          <a:latin typeface="等线" panose="02010600030101010101" charset="-122"/>
                          <a:ea typeface="等线" panose="02010600030101010101" charset="-122"/>
                        </a:rPr>
                        <a:t> </a:t>
                      </a:r>
                      <a:r>
                        <a:rPr lang="en-US" altLang="zh-CN" sz="1200" b="1" i="0">
                          <a:solidFill>
                            <a:srgbClr val="000000"/>
                          </a:solidFill>
                          <a:latin typeface="等线" panose="02010600030101010101" charset="-122"/>
                          <a:ea typeface="等线" panose="02010600030101010101" charset="-122"/>
                        </a:rPr>
                        <a:t>Packing</a:t>
                      </a:r>
                      <a:r>
                        <a:rPr lang="en-US" altLang="zh-CN" sz="1200" b="1" i="0">
                          <a:solidFill>
                            <a:srgbClr val="000000"/>
                          </a:solidFill>
                          <a:latin typeface="等线" panose="02010600030101010101" charset="-122"/>
                          <a:ea typeface="等线" panose="02010600030101010101" charset="-122"/>
                        </a:rPr>
                        <a:t> </a:t>
                      </a:r>
                      <a:r>
                        <a:rPr lang="en-US" altLang="zh-CN" sz="1200" b="1" i="0">
                          <a:solidFill>
                            <a:srgbClr val="000000"/>
                          </a:solidFill>
                          <a:latin typeface="等线" panose="02010600030101010101" charset="-122"/>
                          <a:ea typeface="等线" panose="02010600030101010101" charset="-122"/>
                        </a:rPr>
                        <a:t>Qty.</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l" fontAlgn="ctr"/>
                      <a:r>
                        <a:rPr lang="en-US" altLang="zh-CN" sz="1200" b="0" i="0">
                          <a:solidFill>
                            <a:srgbClr val="000000"/>
                          </a:solidFill>
                          <a:latin typeface="等线" panose="02010600030101010101" charset="-122"/>
                          <a:ea typeface="等线" panose="02010600030101010101" charset="-122"/>
                        </a:rPr>
                        <a:t>1</a:t>
                      </a:r>
                      <a:r>
                        <a:rPr lang="en-US" altLang="zh-CN" sz="1200" b="0" i="0">
                          <a:solidFill>
                            <a:srgbClr val="000000"/>
                          </a:solidFill>
                          <a:latin typeface="等线" panose="02010600030101010101" charset="-122"/>
                          <a:ea typeface="等线" panose="02010600030101010101" charset="-122"/>
                        </a:rPr>
                        <a:t> </a:t>
                      </a:r>
                      <a:r>
                        <a:rPr lang="en-US" altLang="zh-CN" sz="1200" b="0" i="0">
                          <a:solidFill>
                            <a:srgbClr val="000000"/>
                          </a:solidFill>
                          <a:latin typeface="等线" panose="02010600030101010101" charset="-122"/>
                          <a:ea typeface="等线" panose="02010600030101010101" charset="-122"/>
                        </a:rPr>
                        <a:t>pcs/ctn</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r>
                        <a:rPr lang="en-US" altLang="zh-CN" sz="1200" b="1" i="0">
                          <a:solidFill>
                            <a:srgbClr val="22C55E"/>
                          </a:solidFill>
                          <a:latin typeface="等线" panose="02010600030101010101" charset="-122"/>
                          <a:ea typeface="等线" panose="02010600030101010101" charset="-122"/>
                        </a:rPr>
                        <a:t>✓</a:t>
                      </a:r>
                      <a:endParaRPr lang="en-US" altLang="zh-CN" sz="1200" b="1" i="0">
                        <a:solidFill>
                          <a:srgbClr val="22C55E"/>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gridSpan="2">
                  <a:txBody>
                    <a:bodyPr/>
                    <a:p>
                      <a:pPr algn="ctr" fontAlgn="ctr"/>
                      <a:r>
                        <a:rPr lang="en-US" altLang="zh-CN" sz="1200" b="0" i="0">
                          <a:solidFill>
                            <a:srgbClr val="000000"/>
                          </a:solidFill>
                          <a:latin typeface="等线" panose="02010600030101010101" charset="-122"/>
                          <a:ea typeface="等线" panose="02010600030101010101" charset="-122"/>
                        </a:rPr>
                        <a:t>Customizable</a:t>
                      </a:r>
                      <a:r>
                        <a:rPr lang="en-US" altLang="zh-CN" sz="1200" b="0" i="0">
                          <a:solidFill>
                            <a:srgbClr val="000000"/>
                          </a:solidFill>
                          <a:latin typeface="等线" panose="02010600030101010101" charset="-122"/>
                          <a:ea typeface="等线" panose="02010600030101010101" charset="-122"/>
                        </a:rPr>
                        <a:t> </a:t>
                      </a:r>
                      <a:r>
                        <a:rPr lang="en-US" altLang="zh-CN" sz="1200" b="0" i="0">
                          <a:solidFill>
                            <a:srgbClr val="000000"/>
                          </a:solidFill>
                          <a:latin typeface="等线" panose="02010600030101010101" charset="-122"/>
                          <a:ea typeface="等线" panose="02010600030101010101" charset="-122"/>
                        </a:rPr>
                        <a:t>colors</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hMerge="1">
                  <a:tcPr>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r>
              <a:tr h="360680">
                <a:tc>
                  <a:txBody>
                    <a:bodyPr/>
                    <a:p>
                      <a:pPr algn="l" fontAlgn="ctr"/>
                      <a:r>
                        <a:rPr lang="en-US" altLang="zh-CN" sz="1200" b="1" i="0">
                          <a:solidFill>
                            <a:srgbClr val="000000"/>
                          </a:solidFill>
                          <a:latin typeface="等线" panose="02010600030101010101" charset="-122"/>
                          <a:ea typeface="等线" panose="02010600030101010101" charset="-122"/>
                        </a:rPr>
                        <a:t> </a:t>
                      </a:r>
                      <a:r>
                        <a:rPr lang="en-US" altLang="zh-CN" sz="1200" b="1" i="0">
                          <a:solidFill>
                            <a:srgbClr val="000000"/>
                          </a:solidFill>
                          <a:latin typeface="等线" panose="02010600030101010101" charset="-122"/>
                          <a:ea typeface="等线" panose="02010600030101010101" charset="-122"/>
                        </a:rPr>
                        <a:t>FR</a:t>
                      </a:r>
                      <a:r>
                        <a:rPr lang="en-US" altLang="zh-CN" sz="1200" b="1" i="0">
                          <a:solidFill>
                            <a:srgbClr val="000000"/>
                          </a:solidFill>
                          <a:latin typeface="等线" panose="02010600030101010101" charset="-122"/>
                          <a:ea typeface="等线" panose="02010600030101010101" charset="-122"/>
                        </a:rPr>
                        <a:t> </a:t>
                      </a:r>
                      <a:r>
                        <a:rPr lang="en-US" altLang="zh-CN" sz="1200" b="1" i="0">
                          <a:solidFill>
                            <a:srgbClr val="000000"/>
                          </a:solidFill>
                          <a:latin typeface="等线" panose="02010600030101010101" charset="-122"/>
                          <a:ea typeface="等线" panose="02010600030101010101" charset="-122"/>
                        </a:rPr>
                        <a:t>Material</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l" fontAlgn="ctr"/>
                      <a:r>
                        <a:rPr lang="en-US" altLang="zh-CN" sz="1200" b="0" i="0">
                          <a:solidFill>
                            <a:srgbClr val="000000"/>
                          </a:solidFill>
                          <a:latin typeface="等线" panose="02010600030101010101" charset="-122"/>
                          <a:ea typeface="等线" panose="02010600030101010101" charset="-122"/>
                        </a:rPr>
                        <a:t>Support</a:t>
                      </a:r>
                      <a:r>
                        <a:rPr lang="en-US" altLang="zh-CN" sz="1200" b="0" i="0">
                          <a:solidFill>
                            <a:srgbClr val="000000"/>
                          </a:solidFill>
                          <a:latin typeface="等线" panose="02010600030101010101" charset="-122"/>
                          <a:ea typeface="等线" panose="02010600030101010101" charset="-122"/>
                        </a:rPr>
                        <a:t> </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l" fontAlgn="b"/>
                      <a:endParaRPr sz="1200" b="0" i="0">
                        <a:solidFill>
                          <a:srgbClr val="000000"/>
                        </a:solidFill>
                        <a:latin typeface="等线" panose="02010600030101010101" charset="-122"/>
                        <a:ea typeface="等线" panose="02010600030101010101" charset="-122"/>
                      </a:endParaRPr>
                    </a:p>
                  </a:txBody>
                  <a:tcPr marL="7937" marR="7937" marT="7937" marB="0" anchor="b"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gridSpan="2">
                  <a:txBody>
                    <a:bodyPr/>
                    <a:p>
                      <a:pPr algn="ctr" fontAlgn="ctr"/>
                      <a:r>
                        <a:rPr lang="en-US" altLang="zh-CN" sz="1200" b="0" i="0">
                          <a:solidFill>
                            <a:srgbClr val="000000"/>
                          </a:solidFill>
                          <a:latin typeface="等线" panose="02010600030101010101" charset="-122"/>
                          <a:ea typeface="等线" panose="02010600030101010101" charset="-122"/>
                        </a:rPr>
                        <a:t>OEM</a:t>
                      </a:r>
                      <a:r>
                        <a:rPr lang="en-US" altLang="zh-CN" sz="1200" b="0" i="0">
                          <a:solidFill>
                            <a:srgbClr val="000000"/>
                          </a:solidFill>
                          <a:latin typeface="等线" panose="02010600030101010101" charset="-122"/>
                          <a:ea typeface="等线" panose="02010600030101010101" charset="-122"/>
                        </a:rPr>
                        <a:t> </a:t>
                      </a:r>
                      <a:r>
                        <a:rPr lang="en-US" altLang="zh-CN" sz="1200" b="0" i="0">
                          <a:solidFill>
                            <a:srgbClr val="000000"/>
                          </a:solidFill>
                          <a:latin typeface="等线" panose="02010600030101010101" charset="-122"/>
                          <a:ea typeface="等线" panose="02010600030101010101" charset="-122"/>
                        </a:rPr>
                        <a:t>&amp;</a:t>
                      </a:r>
                      <a:r>
                        <a:rPr lang="en-US" altLang="zh-CN" sz="1200" b="0" i="0">
                          <a:solidFill>
                            <a:srgbClr val="000000"/>
                          </a:solidFill>
                          <a:latin typeface="等线" panose="02010600030101010101" charset="-122"/>
                          <a:ea typeface="等线" panose="02010600030101010101" charset="-122"/>
                        </a:rPr>
                        <a:t> </a:t>
                      </a:r>
                      <a:r>
                        <a:rPr lang="en-US" altLang="zh-CN" sz="1200" b="0" i="0">
                          <a:solidFill>
                            <a:srgbClr val="000000"/>
                          </a:solidFill>
                          <a:latin typeface="等线" panose="02010600030101010101" charset="-122"/>
                          <a:ea typeface="等线" panose="02010600030101010101" charset="-122"/>
                        </a:rPr>
                        <a:t>ODM</a:t>
                      </a:r>
                      <a:r>
                        <a:rPr lang="en-US" altLang="zh-CN" sz="1200" b="0" i="0">
                          <a:solidFill>
                            <a:srgbClr val="000000"/>
                          </a:solidFill>
                          <a:latin typeface="等线" panose="02010600030101010101" charset="-122"/>
                          <a:ea typeface="等线" panose="02010600030101010101" charset="-122"/>
                        </a:rPr>
                        <a:t> </a:t>
                      </a:r>
                      <a:r>
                        <a:rPr lang="en-US" altLang="zh-CN" sz="1200" b="0" i="0">
                          <a:solidFill>
                            <a:srgbClr val="000000"/>
                          </a:solidFill>
                          <a:latin typeface="等线" panose="02010600030101010101" charset="-122"/>
                          <a:ea typeface="等线" panose="02010600030101010101" charset="-122"/>
                        </a:rPr>
                        <a:t>supported</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hMerge="1">
                  <a:tcPr>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r>
              <a:tr h="359410">
                <a:tc>
                  <a:txBody>
                    <a:bodyPr/>
                    <a:p>
                      <a:pPr algn="l" fontAlgn="ctr"/>
                      <a:r>
                        <a:rPr lang="en-US" altLang="zh-CN" sz="1200" b="1" i="0">
                          <a:solidFill>
                            <a:srgbClr val="000000"/>
                          </a:solidFill>
                          <a:latin typeface="等线" panose="02010600030101010101" charset="-122"/>
                          <a:ea typeface="等线" panose="02010600030101010101" charset="-122"/>
                        </a:rPr>
                        <a:t> </a:t>
                      </a:r>
                      <a:r>
                        <a:rPr lang="en-US" altLang="zh-CN" sz="1200" b="1" i="0">
                          <a:solidFill>
                            <a:srgbClr val="000000"/>
                          </a:solidFill>
                          <a:latin typeface="等线" panose="02010600030101010101" charset="-122"/>
                          <a:ea typeface="等线" panose="02010600030101010101" charset="-122"/>
                        </a:rPr>
                        <a:t>Body</a:t>
                      </a:r>
                      <a:r>
                        <a:rPr lang="en-US" altLang="zh-CN" sz="1200" b="1" i="0">
                          <a:solidFill>
                            <a:srgbClr val="000000"/>
                          </a:solidFill>
                          <a:latin typeface="等线" panose="02010600030101010101" charset="-122"/>
                          <a:ea typeface="等线" panose="02010600030101010101" charset="-122"/>
                        </a:rPr>
                        <a:t> </a:t>
                      </a:r>
                      <a:r>
                        <a:rPr lang="en-US" altLang="zh-CN" sz="1200" b="1" i="0">
                          <a:solidFill>
                            <a:srgbClr val="000000"/>
                          </a:solidFill>
                          <a:latin typeface="等线" panose="02010600030101010101" charset="-122"/>
                          <a:ea typeface="等线" panose="02010600030101010101" charset="-122"/>
                        </a:rPr>
                        <a:t>Material</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l" fontAlgn="ctr"/>
                      <a:r>
                        <a:rPr lang="en-US" altLang="zh-CN" sz="1200">
                          <a:solidFill>
                            <a:srgbClr val="000000"/>
                          </a:solidFill>
                          <a:latin typeface="等线" panose="02010600030101010101" charset="-122"/>
                          <a:ea typeface="等线" panose="02010600030101010101" charset="-122"/>
                          <a:sym typeface="+mn-ea"/>
                        </a:rPr>
                        <a:t>Metal &amp; Polypropylene (PP)</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r>
                        <a:rPr lang="en-US" altLang="zh-CN" sz="1200" b="1" i="0">
                          <a:solidFill>
                            <a:srgbClr val="22C55E"/>
                          </a:solidFill>
                          <a:latin typeface="等线" panose="02010600030101010101" charset="-122"/>
                          <a:ea typeface="等线" panose="02010600030101010101" charset="-122"/>
                        </a:rPr>
                        <a:t>✓</a:t>
                      </a:r>
                      <a:endParaRPr lang="en-US" altLang="zh-CN" sz="1200" b="1" i="0">
                        <a:solidFill>
                          <a:srgbClr val="22C55E"/>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gridSpan="2">
                  <a:txBody>
                    <a:bodyPr/>
                    <a:p>
                      <a:pPr algn="ctr" fontAlgn="ctr"/>
                      <a:r>
                        <a:rPr lang="en-US" altLang="zh-CN" sz="1200" b="0" i="0">
                          <a:solidFill>
                            <a:srgbClr val="000000"/>
                          </a:solidFill>
                          <a:latin typeface="等线" panose="02010600030101010101" charset="-122"/>
                          <a:ea typeface="等线" panose="02010600030101010101" charset="-122"/>
                        </a:rPr>
                        <a:t>Carton</a:t>
                      </a:r>
                      <a:r>
                        <a:rPr lang="en-US" altLang="zh-CN" sz="1200" b="0" i="0">
                          <a:solidFill>
                            <a:srgbClr val="000000"/>
                          </a:solidFill>
                          <a:latin typeface="等线" panose="02010600030101010101" charset="-122"/>
                          <a:ea typeface="等线" panose="02010600030101010101" charset="-122"/>
                        </a:rPr>
                        <a:t> </a:t>
                      </a:r>
                      <a:r>
                        <a:rPr lang="en-US" altLang="zh-CN" sz="1200" b="0" i="0">
                          <a:solidFill>
                            <a:srgbClr val="000000"/>
                          </a:solidFill>
                          <a:latin typeface="等线" panose="02010600030101010101" charset="-122"/>
                          <a:ea typeface="等线" panose="02010600030101010101" charset="-122"/>
                        </a:rPr>
                        <a:t>color</a:t>
                      </a:r>
                      <a:r>
                        <a:rPr lang="en-US" altLang="zh-CN" sz="1200" b="0" i="0">
                          <a:solidFill>
                            <a:srgbClr val="000000"/>
                          </a:solidFill>
                          <a:latin typeface="等线" panose="02010600030101010101" charset="-122"/>
                          <a:ea typeface="等线" panose="02010600030101010101" charset="-122"/>
                        </a:rPr>
                        <a:t> </a:t>
                      </a:r>
                      <a:r>
                        <a:rPr lang="en-US" altLang="zh-CN" sz="1200" b="0" i="0">
                          <a:solidFill>
                            <a:srgbClr val="000000"/>
                          </a:solidFill>
                          <a:latin typeface="等线" panose="02010600030101010101" charset="-122"/>
                          <a:ea typeface="等线" panose="02010600030101010101" charset="-122"/>
                        </a:rPr>
                        <a:t>is</a:t>
                      </a:r>
                      <a:r>
                        <a:rPr lang="en-US" altLang="zh-CN" sz="1200" b="0" i="0">
                          <a:solidFill>
                            <a:srgbClr val="000000"/>
                          </a:solidFill>
                          <a:latin typeface="等线" panose="02010600030101010101" charset="-122"/>
                          <a:ea typeface="等线" panose="02010600030101010101" charset="-122"/>
                        </a:rPr>
                        <a:t> </a:t>
                      </a:r>
                      <a:r>
                        <a:rPr lang="en-US" altLang="zh-CN" sz="1200" b="0" i="0">
                          <a:solidFill>
                            <a:srgbClr val="000000"/>
                          </a:solidFill>
                          <a:latin typeface="等线" panose="02010600030101010101" charset="-122"/>
                          <a:ea typeface="等线" panose="02010600030101010101" charset="-122"/>
                        </a:rPr>
                        <a:t>customizable</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hMerge="1">
                  <a:tcPr>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r>
              <a:tr h="554990">
                <a:tc>
                  <a:txBody>
                    <a:bodyPr/>
                    <a:p>
                      <a:pPr algn="ctr" fontAlgn="ctr"/>
                      <a:r>
                        <a:rPr lang="en-US" altLang="zh-CN" sz="1300" b="1" i="0">
                          <a:solidFill>
                            <a:srgbClr val="FFFFFF"/>
                          </a:solidFill>
                          <a:latin typeface="等线" panose="02010600030101010101" charset="-122"/>
                          <a:ea typeface="等线" panose="02010600030101010101" charset="-122"/>
                        </a:rPr>
                        <a:t>Packing Data</a:t>
                      </a:r>
                      <a:endParaRPr lang="en-US" altLang="zh-CN" sz="1300" b="1" i="0">
                        <a:solidFill>
                          <a:srgbClr val="FFFFFF"/>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1A365D"/>
                    </a:solidFill>
                  </a:tcPr>
                </a:tc>
                <a:tc>
                  <a:txBody>
                    <a:bodyPr/>
                    <a:p>
                      <a:pPr algn="l" fontAlgn="ctr"/>
                      <a:endParaRPr sz="13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1A365D"/>
                    </a:solidFill>
                  </a:tcPr>
                </a:tc>
                <a:tc gridSpan="3">
                  <a:txBody>
                    <a:bodyPr/>
                    <a:p>
                      <a:pPr algn="ctr" fontAlgn="ctr"/>
                      <a:r>
                        <a:rPr lang="en-US" altLang="zh-CN" sz="1300" b="1" i="0">
                          <a:solidFill>
                            <a:srgbClr val="FFFFFF"/>
                          </a:solidFill>
                          <a:latin typeface="等线" panose="02010600030101010101" charset="-122"/>
                          <a:ea typeface="等线" panose="02010600030101010101" charset="-122"/>
                        </a:rPr>
                        <a:t>Packing Quantity</a:t>
                      </a:r>
                      <a:r>
                        <a:rPr lang="zh-CN" altLang="en-US" sz="1300" b="1" i="0">
                          <a:solidFill>
                            <a:srgbClr val="FFFFFF"/>
                          </a:solidFill>
                          <a:latin typeface="等线" panose="02010600030101010101" charset="-122"/>
                          <a:ea typeface="等线" panose="02010600030101010101" charset="-122"/>
                        </a:rPr>
                        <a:t>（</a:t>
                      </a:r>
                      <a:r>
                        <a:rPr lang="en-US" altLang="zh-CN" sz="1300" b="1" i="0">
                          <a:solidFill>
                            <a:srgbClr val="FFFFFF"/>
                          </a:solidFill>
                          <a:latin typeface="等线" panose="02010600030101010101" charset="-122"/>
                          <a:ea typeface="等线" panose="02010600030101010101" charset="-122"/>
                        </a:rPr>
                        <a:t>pcs </a:t>
                      </a:r>
                      <a:r>
                        <a:rPr lang="zh-CN" altLang="en-US" sz="1300" b="1" i="0">
                          <a:solidFill>
                            <a:srgbClr val="FFFFFF"/>
                          </a:solidFill>
                          <a:latin typeface="等线" panose="02010600030101010101" charset="-122"/>
                          <a:ea typeface="等线" panose="02010600030101010101" charset="-122"/>
                        </a:rPr>
                        <a:t>）</a:t>
                      </a:r>
                      <a:endParaRPr lang="zh-CN" altLang="en-US" sz="1300" b="1" i="0">
                        <a:solidFill>
                          <a:srgbClr val="FFFFFF"/>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1A365D"/>
                    </a:solidFill>
                  </a:tcPr>
                </a:tc>
                <a:tc hMerge="1">
                  <a:tcP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c hMerge="1">
                  <a:tcPr>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r>
              <a:tr h="554990">
                <a:tc>
                  <a:txBody>
                    <a:bodyPr/>
                    <a:p>
                      <a:pPr algn="ctr" fontAlgn="ctr"/>
                      <a:r>
                        <a:rPr lang="en-US" altLang="zh-CN" sz="1200" b="1" i="0">
                          <a:solidFill>
                            <a:srgbClr val="000000"/>
                          </a:solidFill>
                          <a:latin typeface="等线" panose="02010600030101010101" charset="-122"/>
                          <a:ea typeface="等线" panose="02010600030101010101" charset="-122"/>
                        </a:rPr>
                        <a:t>Specifications</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r>
                        <a:rPr lang="en-US" altLang="zh-CN" sz="1200" b="1" i="0">
                          <a:solidFill>
                            <a:srgbClr val="000000"/>
                          </a:solidFill>
                          <a:latin typeface="等线" panose="02010600030101010101" charset="-122"/>
                          <a:ea typeface="等线" panose="02010600030101010101" charset="-122"/>
                        </a:rPr>
                        <a:t>G.W /N.W(KG)</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r>
                        <a:rPr lang="en-US" altLang="zh-CN" sz="1200" b="1" i="0">
                          <a:solidFill>
                            <a:srgbClr val="000000"/>
                          </a:solidFill>
                          <a:latin typeface="等线" panose="02010600030101010101" charset="-122"/>
                          <a:ea typeface="等线" panose="02010600030101010101" charset="-122"/>
                        </a:rPr>
                        <a:t>20GP</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r>
                        <a:rPr lang="en-US" altLang="zh-CN" sz="1200" b="1" i="0">
                          <a:solidFill>
                            <a:srgbClr val="000000"/>
                          </a:solidFill>
                          <a:latin typeface="等线" panose="02010600030101010101" charset="-122"/>
                          <a:ea typeface="等线" panose="02010600030101010101" charset="-122"/>
                        </a:rPr>
                        <a:t>40GP</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r>
                        <a:rPr lang="en-US" altLang="zh-CN" sz="1200" b="1" i="0">
                          <a:solidFill>
                            <a:srgbClr val="000000"/>
                          </a:solidFill>
                          <a:latin typeface="等线" panose="02010600030101010101" charset="-122"/>
                          <a:ea typeface="等线" panose="02010600030101010101" charset="-122"/>
                        </a:rPr>
                        <a:t>40HQ</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r>
              <a:tr h="555625">
                <a:tc>
                  <a:txBody>
                    <a:bodyPr/>
                    <a:p>
                      <a:pPr algn="ctr" fontAlgn="ctr"/>
                      <a:r>
                        <a:rPr lang="en-US" altLang="zh-CN" sz="1200" b="0" i="0">
                          <a:solidFill>
                            <a:srgbClr val="000000"/>
                          </a:solidFill>
                          <a:latin typeface="等线" panose="02010600030101010101" charset="-122"/>
                          <a:ea typeface="等线" panose="02010600030101010101" charset="-122"/>
                        </a:rPr>
                        <a:t>Baseboard Heater</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r>
                        <a:rPr lang="en-US" altLang="zh-CN" sz="1200">
                          <a:solidFill>
                            <a:srgbClr val="000000"/>
                          </a:solidFill>
                          <a:latin typeface="等线" panose="02010600030101010101" charset="-122"/>
                          <a:ea typeface="等线" panose="02010600030101010101" charset="-122"/>
                          <a:sym typeface="+mn-ea"/>
                        </a:rPr>
                        <a:t>3.9/3.1</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r>
                        <a:rPr lang="en-US" altLang="zh-CN" sz="1100" b="0" i="0">
                          <a:solidFill>
                            <a:srgbClr val="000000"/>
                          </a:solidFill>
                          <a:latin typeface="宋体" panose="02010600030101010101" pitchFamily="2" charset="-122"/>
                          <a:ea typeface="宋体" panose="02010600030101010101" pitchFamily="2" charset="-122"/>
                        </a:rPr>
                        <a:t>785</a:t>
                      </a:r>
                      <a:r>
                        <a:rPr lang="en-US" altLang="zh-CN" sz="1100" b="0" i="0">
                          <a:solidFill>
                            <a:srgbClr val="000000"/>
                          </a:solidFill>
                          <a:latin typeface="宋体" panose="02010600030101010101" pitchFamily="2" charset="-122"/>
                          <a:ea typeface="宋体" panose="02010600030101010101" pitchFamily="2" charset="-122"/>
                        </a:rPr>
                        <a:t> </a:t>
                      </a:r>
                      <a:endParaRPr lang="en-US" altLang="zh-CN" sz="1100" b="0" i="0">
                        <a:solidFill>
                          <a:srgbClr val="000000"/>
                        </a:solidFill>
                        <a:latin typeface="宋体" panose="02010600030101010101" pitchFamily="2" charset="-122"/>
                        <a:ea typeface="宋体" panose="02010600030101010101" pitchFamily="2"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noFill/>
                  </a:tcPr>
                </a:tc>
                <a:tc>
                  <a:txBody>
                    <a:bodyPr/>
                    <a:p>
                      <a:pPr algn="ctr" fontAlgn="ctr"/>
                      <a:r>
                        <a:rPr lang="en-US" altLang="zh-CN" sz="1100" b="0" i="0">
                          <a:solidFill>
                            <a:srgbClr val="000000"/>
                          </a:solidFill>
                          <a:latin typeface="宋体" panose="02010600030101010101" pitchFamily="2" charset="-122"/>
                          <a:ea typeface="宋体" panose="02010600030101010101" pitchFamily="2" charset="-122"/>
                        </a:rPr>
                        <a:t>1727</a:t>
                      </a:r>
                      <a:r>
                        <a:rPr lang="en-US" altLang="zh-CN" sz="1100" b="0" i="0">
                          <a:solidFill>
                            <a:srgbClr val="000000"/>
                          </a:solidFill>
                          <a:latin typeface="宋体" panose="02010600030101010101" pitchFamily="2" charset="-122"/>
                          <a:ea typeface="宋体" panose="02010600030101010101" pitchFamily="2" charset="-122"/>
                        </a:rPr>
                        <a:t> </a:t>
                      </a:r>
                      <a:endParaRPr lang="en-US" altLang="zh-CN" sz="1100" b="0" i="0">
                        <a:solidFill>
                          <a:srgbClr val="000000"/>
                        </a:solidFill>
                        <a:latin typeface="宋体" panose="02010600030101010101" pitchFamily="2" charset="-122"/>
                        <a:ea typeface="宋体" panose="02010600030101010101" pitchFamily="2"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noFill/>
                  </a:tcPr>
                </a:tc>
                <a:tc>
                  <a:txBody>
                    <a:bodyPr/>
                    <a:p>
                      <a:pPr algn="ctr" fontAlgn="ctr"/>
                      <a:r>
                        <a:rPr lang="en-US" altLang="zh-CN" sz="1100" b="0" i="0">
                          <a:solidFill>
                            <a:srgbClr val="000000"/>
                          </a:solidFill>
                          <a:latin typeface="宋体" panose="02010600030101010101" pitchFamily="2" charset="-122"/>
                          <a:ea typeface="宋体" panose="02010600030101010101" pitchFamily="2" charset="-122"/>
                        </a:rPr>
                        <a:t>2135</a:t>
                      </a:r>
                      <a:r>
                        <a:rPr lang="en-US" altLang="zh-CN" sz="1100" b="0" i="0">
                          <a:solidFill>
                            <a:srgbClr val="000000"/>
                          </a:solidFill>
                          <a:latin typeface="宋体" panose="02010600030101010101" pitchFamily="2" charset="-122"/>
                          <a:ea typeface="宋体" panose="02010600030101010101" pitchFamily="2" charset="-122"/>
                        </a:rPr>
                        <a:t> </a:t>
                      </a:r>
                      <a:endParaRPr lang="en-US" altLang="zh-CN" sz="1100" b="0" i="0">
                        <a:solidFill>
                          <a:srgbClr val="000000"/>
                        </a:solidFill>
                        <a:latin typeface="宋体" panose="02010600030101010101" pitchFamily="2" charset="-122"/>
                        <a:ea typeface="宋体" panose="02010600030101010101" pitchFamily="2"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noFill/>
                  </a:tcPr>
                </a:tc>
              </a:tr>
            </a:tbl>
          </a:graphicData>
        </a:graphic>
      </p:graphicFrame>
      <p:pic>
        <p:nvPicPr>
          <p:cNvPr id="3" name="图片 2"/>
          <p:cNvPicPr>
            <a:picLocks noChangeAspect="1"/>
          </p:cNvPicPr>
          <p:nvPr/>
        </p:nvPicPr>
        <p:blipFill>
          <a:blip r:embed="rId1"/>
          <a:stretch>
            <a:fillRect/>
          </a:stretch>
        </p:blipFill>
        <p:spPr>
          <a:xfrm>
            <a:off x="7411085" y="1486535"/>
            <a:ext cx="4418330" cy="4418330"/>
          </a:xfrm>
          <a:prstGeom prst="rect">
            <a:avLst/>
          </a:prstGeom>
        </p:spPr>
      </p:pic>
    </p:spTree>
    <p:custDataLst>
      <p:tags r:id="rId2"/>
    </p:custData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表格 3"/>
          <p:cNvGraphicFramePr/>
          <p:nvPr/>
        </p:nvGraphicFramePr>
        <p:xfrm>
          <a:off x="-635" y="0"/>
          <a:ext cx="7091045" cy="9436735"/>
        </p:xfrm>
        <a:graphic>
          <a:graphicData uri="http://schemas.openxmlformats.org/drawingml/2006/table">
            <a:tbl>
              <a:tblPr/>
              <a:tblGrid>
                <a:gridCol w="1468120"/>
                <a:gridCol w="1946910"/>
                <a:gridCol w="1139825"/>
                <a:gridCol w="628650"/>
                <a:gridCol w="1907540"/>
              </a:tblGrid>
              <a:tr h="1065530">
                <a:tc gridSpan="5">
                  <a:txBody>
                    <a:bodyPr/>
                    <a:p>
                      <a:pPr algn="ctr" fontAlgn="ctr"/>
                      <a:r>
                        <a:rPr lang="en-US" altLang="zh-CN" sz="1700" b="1" i="0">
                          <a:solidFill>
                            <a:srgbClr val="000000"/>
                          </a:solidFill>
                          <a:latin typeface="等线" panose="02010600030101010101" charset="-122"/>
                          <a:ea typeface="等线" panose="02010600030101010101" charset="-122"/>
                        </a:rPr>
                        <a:t>Specifications</a:t>
                      </a:r>
                      <a:r>
                        <a:rPr lang="zh-CN" altLang="en-US" sz="1700" b="1" i="0">
                          <a:solidFill>
                            <a:srgbClr val="000000"/>
                          </a:solidFill>
                          <a:latin typeface="等线" panose="02010600030101010101" charset="-122"/>
                          <a:ea typeface="等线" panose="02010600030101010101" charset="-122"/>
                        </a:rPr>
                        <a:t>：</a:t>
                      </a:r>
                      <a:r>
                        <a:rPr lang="en-US" altLang="zh-CN" sz="1700" b="1" i="0">
                          <a:solidFill>
                            <a:srgbClr val="000000"/>
                          </a:solidFill>
                          <a:latin typeface="等线" panose="02010600030101010101" charset="-122"/>
                          <a:ea typeface="等线" panose="02010600030101010101" charset="-122"/>
                        </a:rPr>
                        <a:t> Baseboard Heater</a:t>
                      </a:r>
                      <a:r>
                        <a:rPr lang="zh-CN" altLang="en-US" sz="1700" b="1" i="0">
                          <a:solidFill>
                            <a:srgbClr val="000000"/>
                          </a:solidFill>
                          <a:latin typeface="等线" panose="02010600030101010101" charset="-122"/>
                          <a:ea typeface="等线" panose="02010600030101010101" charset="-122"/>
                        </a:rPr>
                        <a:t>（</a:t>
                      </a:r>
                      <a:r>
                        <a:rPr lang="en-US" altLang="zh-CN" sz="1700" b="1" i="0">
                          <a:solidFill>
                            <a:srgbClr val="000000"/>
                          </a:solidFill>
                          <a:latin typeface="等线" panose="02010600030101010101" charset="-122"/>
                          <a:ea typeface="等线" panose="02010600030101010101" charset="-122"/>
                        </a:rPr>
                        <a:t>Customizable</a:t>
                      </a:r>
                      <a:r>
                        <a:rPr lang="zh-CN" altLang="en-US" sz="1700" b="1" i="0">
                          <a:solidFill>
                            <a:srgbClr val="000000"/>
                          </a:solidFill>
                          <a:latin typeface="等线" panose="02010600030101010101" charset="-122"/>
                          <a:ea typeface="等线" panose="02010600030101010101" charset="-122"/>
                        </a:rPr>
                        <a:t>）</a:t>
                      </a:r>
                      <a:r>
                        <a:rPr lang="en-US" altLang="zh-CN" sz="1700" b="1" i="0">
                          <a:solidFill>
                            <a:srgbClr val="000000"/>
                          </a:solidFill>
                          <a:latin typeface="等线" panose="02010600030101010101" charset="-122"/>
                          <a:ea typeface="等线" panose="02010600030101010101" charset="-122"/>
                        </a:rPr>
                        <a:t>-NDT-2007Y</a:t>
                      </a:r>
                      <a:endParaRPr lang="en-US" altLang="zh-CN" sz="1700" b="1"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hMerge="1">
                  <a:tcP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c hMerge="1">
                  <a:tcP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c hMerge="1">
                  <a:tcP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c hMerge="1">
                  <a:tcPr>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r>
              <a:tr h="405130">
                <a:tc gridSpan="2">
                  <a:txBody>
                    <a:bodyPr/>
                    <a:p>
                      <a:pPr algn="ctr" fontAlgn="ctr"/>
                      <a:r>
                        <a:rPr lang="en-US" altLang="zh-CN" sz="1300" b="1" i="0">
                          <a:solidFill>
                            <a:srgbClr val="FFFFFF"/>
                          </a:solidFill>
                          <a:latin typeface="等线" panose="02010600030101010101" charset="-122"/>
                          <a:ea typeface="等线" panose="02010600030101010101" charset="-122"/>
                        </a:rPr>
                        <a:t>Product</a:t>
                      </a:r>
                      <a:r>
                        <a:rPr lang="en-US" altLang="zh-CN" sz="1300" b="1" i="0">
                          <a:solidFill>
                            <a:srgbClr val="FFFFFF"/>
                          </a:solidFill>
                          <a:latin typeface="等线" panose="02010600030101010101" charset="-122"/>
                          <a:ea typeface="等线" panose="02010600030101010101" charset="-122"/>
                        </a:rPr>
                        <a:t> </a:t>
                      </a:r>
                      <a:r>
                        <a:rPr lang="en-US" altLang="zh-CN" sz="1300" b="1" i="0">
                          <a:solidFill>
                            <a:srgbClr val="FFFFFF"/>
                          </a:solidFill>
                          <a:latin typeface="等线" panose="02010600030101010101" charset="-122"/>
                          <a:ea typeface="等线" panose="02010600030101010101" charset="-122"/>
                        </a:rPr>
                        <a:t>Specifications</a:t>
                      </a:r>
                      <a:endParaRPr lang="en-US" altLang="zh-CN" sz="1300" b="1" i="0">
                        <a:solidFill>
                          <a:srgbClr val="FFFFFF"/>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1A365D"/>
                    </a:solidFill>
                  </a:tcPr>
                </a:tc>
                <a:tc hMerge="1">
                  <a:tcPr>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c>
                  <a:txBody>
                    <a:bodyPr/>
                    <a:p>
                      <a:pPr algn="l" fontAlgn="ctr"/>
                      <a:r>
                        <a:rPr lang="en-US" altLang="zh-CN" sz="1300" b="1" i="0">
                          <a:solidFill>
                            <a:srgbClr val="FFFFFF"/>
                          </a:solidFill>
                          <a:latin typeface="等线" panose="02010600030101010101" charset="-122"/>
                          <a:ea typeface="等线" panose="02010600030101010101" charset="-122"/>
                        </a:rPr>
                        <a:t>Customizable</a:t>
                      </a:r>
                      <a:endParaRPr lang="en-US" altLang="zh-CN" sz="1300" b="1" i="0">
                        <a:solidFill>
                          <a:srgbClr val="FFFFFF"/>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1A365D"/>
                    </a:solidFill>
                  </a:tcPr>
                </a:tc>
                <a:tc gridSpan="2">
                  <a:txBody>
                    <a:bodyPr/>
                    <a:p>
                      <a:pPr algn="ctr" fontAlgn="ctr"/>
                      <a:r>
                        <a:rPr lang="en-US" altLang="zh-CN" sz="1300" b="1" i="0">
                          <a:solidFill>
                            <a:srgbClr val="FFFFFF"/>
                          </a:solidFill>
                          <a:latin typeface="等线" panose="02010600030101010101" charset="-122"/>
                          <a:ea typeface="等线" panose="02010600030101010101" charset="-122"/>
                        </a:rPr>
                        <a:t>Product</a:t>
                      </a:r>
                      <a:r>
                        <a:rPr lang="en-US" altLang="zh-CN" sz="1300" b="1" i="0">
                          <a:solidFill>
                            <a:srgbClr val="FFFFFF"/>
                          </a:solidFill>
                          <a:latin typeface="等线" panose="02010600030101010101" charset="-122"/>
                          <a:ea typeface="等线" panose="02010600030101010101" charset="-122"/>
                        </a:rPr>
                        <a:t> </a:t>
                      </a:r>
                      <a:r>
                        <a:rPr lang="en-US" altLang="zh-CN" sz="1300" b="1" i="0">
                          <a:solidFill>
                            <a:srgbClr val="FFFFFF"/>
                          </a:solidFill>
                          <a:latin typeface="等线" panose="02010600030101010101" charset="-122"/>
                          <a:ea typeface="等线" panose="02010600030101010101" charset="-122"/>
                        </a:rPr>
                        <a:t>Selling</a:t>
                      </a:r>
                      <a:r>
                        <a:rPr lang="en-US" altLang="zh-CN" sz="1300" b="1" i="0">
                          <a:solidFill>
                            <a:srgbClr val="FFFFFF"/>
                          </a:solidFill>
                          <a:latin typeface="等线" panose="02010600030101010101" charset="-122"/>
                          <a:ea typeface="等线" panose="02010600030101010101" charset="-122"/>
                        </a:rPr>
                        <a:t> </a:t>
                      </a:r>
                      <a:r>
                        <a:rPr lang="en-US" altLang="zh-CN" sz="1300" b="1" i="0">
                          <a:solidFill>
                            <a:srgbClr val="FFFFFF"/>
                          </a:solidFill>
                          <a:latin typeface="等线" panose="02010600030101010101" charset="-122"/>
                          <a:ea typeface="等线" panose="02010600030101010101" charset="-122"/>
                        </a:rPr>
                        <a:t>Points</a:t>
                      </a:r>
                      <a:endParaRPr lang="en-US" altLang="zh-CN" sz="1300" b="1" i="0">
                        <a:solidFill>
                          <a:srgbClr val="FFFFFF"/>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1A365D"/>
                    </a:solidFill>
                  </a:tcPr>
                </a:tc>
                <a:tc hMerge="1">
                  <a:tcPr>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r>
              <a:tr h="359410">
                <a:tc>
                  <a:txBody>
                    <a:bodyPr/>
                    <a:p>
                      <a:pPr algn="l" fontAlgn="ctr"/>
                      <a:r>
                        <a:rPr lang="en-US" altLang="zh-CN" sz="1200" b="1" i="0">
                          <a:solidFill>
                            <a:srgbClr val="000000"/>
                          </a:solidFill>
                          <a:latin typeface="等线" panose="02010600030101010101" charset="-122"/>
                          <a:ea typeface="等线" panose="02010600030101010101" charset="-122"/>
                        </a:rPr>
                        <a:t> </a:t>
                      </a:r>
                      <a:r>
                        <a:rPr lang="en-US" altLang="zh-CN" sz="1200" b="1" i="0">
                          <a:solidFill>
                            <a:srgbClr val="000000"/>
                          </a:solidFill>
                          <a:latin typeface="等线" panose="02010600030101010101" charset="-122"/>
                          <a:ea typeface="等线" panose="02010600030101010101" charset="-122"/>
                        </a:rPr>
                        <a:t>Rated</a:t>
                      </a:r>
                      <a:r>
                        <a:rPr lang="en-US" altLang="zh-CN" sz="1200" b="1" i="0">
                          <a:solidFill>
                            <a:srgbClr val="000000"/>
                          </a:solidFill>
                          <a:latin typeface="等线" panose="02010600030101010101" charset="-122"/>
                          <a:ea typeface="等线" panose="02010600030101010101" charset="-122"/>
                        </a:rPr>
                        <a:t> </a:t>
                      </a:r>
                      <a:r>
                        <a:rPr lang="en-US" altLang="zh-CN" sz="1200" b="1" i="0">
                          <a:solidFill>
                            <a:srgbClr val="000000"/>
                          </a:solidFill>
                          <a:latin typeface="等线" panose="02010600030101010101" charset="-122"/>
                          <a:ea typeface="等线" panose="02010600030101010101" charset="-122"/>
                        </a:rPr>
                        <a:t>Voltage</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l" fontAlgn="ctr"/>
                      <a:r>
                        <a:rPr lang="en-US" altLang="zh-CN" sz="1200" b="0" i="0">
                          <a:solidFill>
                            <a:srgbClr val="000000"/>
                          </a:solidFill>
                          <a:latin typeface="等线" panose="02010600030101010101" charset="-122"/>
                          <a:ea typeface="等线" panose="02010600030101010101" charset="-122"/>
                        </a:rPr>
                        <a:t>220V~50Hz</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r>
                        <a:rPr lang="en-US" altLang="zh-CN" sz="1200" b="1" i="0">
                          <a:solidFill>
                            <a:srgbClr val="22C55E"/>
                          </a:solidFill>
                          <a:latin typeface="等线" panose="02010600030101010101" charset="-122"/>
                          <a:ea typeface="等线" panose="02010600030101010101" charset="-122"/>
                        </a:rPr>
                        <a:t>✓</a:t>
                      </a:r>
                      <a:endParaRPr lang="en-US" altLang="zh-CN" sz="1200" b="1" i="0">
                        <a:solidFill>
                          <a:srgbClr val="22C55E"/>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gridSpan="2">
                  <a:txBody>
                    <a:bodyPr/>
                    <a:p>
                      <a:pPr algn="ctr" fontAlgn="ctr"/>
                      <a:r>
                        <a:rPr lang="en-US" altLang="zh-CN" sz="1200" b="0" i="0">
                          <a:solidFill>
                            <a:srgbClr val="000000"/>
                          </a:solidFill>
                          <a:latin typeface="等线" panose="02010600030101010101" charset="-122"/>
                          <a:ea typeface="等线" panose="02010600030101010101" charset="-122"/>
                        </a:rPr>
                        <a:t>2 speeds, remote control</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hMerge="1">
                  <a:tcPr>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r>
              <a:tr h="360680">
                <a:tc>
                  <a:txBody>
                    <a:bodyPr/>
                    <a:p>
                      <a:pPr algn="l" fontAlgn="ctr"/>
                      <a:r>
                        <a:rPr lang="en-US" altLang="zh-CN" sz="1200" b="1" i="0">
                          <a:solidFill>
                            <a:srgbClr val="000000"/>
                          </a:solidFill>
                          <a:latin typeface="等线" panose="02010600030101010101" charset="-122"/>
                          <a:ea typeface="等线" panose="02010600030101010101" charset="-122"/>
                        </a:rPr>
                        <a:t> </a:t>
                      </a:r>
                      <a:r>
                        <a:rPr lang="en-US" altLang="zh-CN" sz="1200" b="1" i="0">
                          <a:solidFill>
                            <a:srgbClr val="000000"/>
                          </a:solidFill>
                          <a:latin typeface="等线" panose="02010600030101010101" charset="-122"/>
                          <a:ea typeface="等线" panose="02010600030101010101" charset="-122"/>
                        </a:rPr>
                        <a:t>Rated</a:t>
                      </a:r>
                      <a:r>
                        <a:rPr lang="en-US" altLang="zh-CN" sz="1200" b="1" i="0">
                          <a:solidFill>
                            <a:srgbClr val="000000"/>
                          </a:solidFill>
                          <a:latin typeface="等线" panose="02010600030101010101" charset="-122"/>
                          <a:ea typeface="等线" panose="02010600030101010101" charset="-122"/>
                        </a:rPr>
                        <a:t> </a:t>
                      </a:r>
                      <a:r>
                        <a:rPr lang="en-US" altLang="zh-CN" sz="1200" b="1" i="0">
                          <a:solidFill>
                            <a:srgbClr val="000000"/>
                          </a:solidFill>
                          <a:latin typeface="等线" panose="02010600030101010101" charset="-122"/>
                          <a:ea typeface="等线" panose="02010600030101010101" charset="-122"/>
                        </a:rPr>
                        <a:t>Power</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l" fontAlgn="ctr"/>
                      <a:r>
                        <a:rPr lang="en-US" altLang="zh-CN" sz="1200" b="0" i="0">
                          <a:solidFill>
                            <a:srgbClr val="000000"/>
                          </a:solidFill>
                          <a:latin typeface="等线" panose="02010600030101010101" charset="-122"/>
                          <a:ea typeface="等线" panose="02010600030101010101" charset="-122"/>
                        </a:rPr>
                        <a:t>2000W</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r>
                        <a:rPr lang="en-US" altLang="zh-CN" sz="1200" b="1" i="0">
                          <a:solidFill>
                            <a:srgbClr val="22C55E"/>
                          </a:solidFill>
                          <a:latin typeface="等线" panose="02010600030101010101" charset="-122"/>
                          <a:ea typeface="等线" panose="02010600030101010101" charset="-122"/>
                        </a:rPr>
                        <a:t>✓</a:t>
                      </a:r>
                      <a:endParaRPr lang="en-US" altLang="zh-CN" sz="1200" b="1" i="0">
                        <a:solidFill>
                          <a:srgbClr val="22C55E"/>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gridSpan="2">
                  <a:txBody>
                    <a:bodyPr/>
                    <a:p>
                      <a:pPr algn="ctr" fontAlgn="ctr"/>
                      <a:r>
                        <a:rPr lang="en-US" altLang="zh-CN" sz="1200" b="0" i="0">
                          <a:solidFill>
                            <a:srgbClr val="000000"/>
                          </a:solidFill>
                          <a:latin typeface="等线" panose="02010600030101010101" charset="-122"/>
                          <a:ea typeface="等线" panose="02010600030101010101" charset="-122"/>
                        </a:rPr>
                        <a:t>9‑hour smart timer</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hMerge="1">
                  <a:tcPr>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r>
              <a:tr h="359410">
                <a:tc>
                  <a:txBody>
                    <a:bodyPr/>
                    <a:p>
                      <a:pPr algn="l" fontAlgn="ctr"/>
                      <a:r>
                        <a:rPr lang="en-US" altLang="zh-CN" sz="1200" b="1" i="0">
                          <a:solidFill>
                            <a:srgbClr val="000000"/>
                          </a:solidFill>
                          <a:latin typeface="等线" panose="02010600030101010101" charset="-122"/>
                          <a:ea typeface="等线" panose="02010600030101010101" charset="-122"/>
                        </a:rPr>
                        <a:t> Heating Element</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l" fontAlgn="ctr"/>
                      <a:r>
                        <a:rPr lang="en-US" altLang="zh-CN" sz="1200" b="0" i="0">
                          <a:solidFill>
                            <a:srgbClr val="000000"/>
                          </a:solidFill>
                          <a:latin typeface="等线" panose="02010600030101010101" charset="-122"/>
                          <a:ea typeface="等线" panose="02010600030101010101" charset="-122"/>
                        </a:rPr>
                        <a:t>Nickel‑chromium alloy heating wire</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l" fontAlgn="ctr"/>
                      <a:r>
                        <a:rPr lang="en-US" altLang="zh-CN" sz="1200" b="1">
                          <a:solidFill>
                            <a:srgbClr val="22C55E"/>
                          </a:solidFill>
                          <a:latin typeface="等线" panose="02010600030101010101" charset="-122"/>
                          <a:ea typeface="等线" panose="02010600030101010101" charset="-122"/>
                          <a:sym typeface="+mn-ea"/>
                        </a:rPr>
                        <a:t>           ✓</a:t>
                      </a:r>
                      <a:endParaRPr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gridSpan="2">
                  <a:txBody>
                    <a:bodyPr/>
                    <a:p>
                      <a:pPr algn="ctr" fontAlgn="ctr"/>
                      <a:r>
                        <a:rPr lang="en-US" altLang="zh-CN" sz="1200" b="0" i="0">
                          <a:solidFill>
                            <a:srgbClr val="000000"/>
                          </a:solidFill>
                          <a:latin typeface="等线" panose="02010600030101010101" charset="-122"/>
                          <a:ea typeface="等线" panose="02010600030101010101" charset="-122"/>
                        </a:rPr>
                        <a:t>Zero‑light operation, low noise working</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hMerge="1">
                  <a:tcPr>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r>
              <a:tr h="360680">
                <a:tc>
                  <a:txBody>
                    <a:bodyPr/>
                    <a:p>
                      <a:pPr algn="l" fontAlgn="ctr"/>
                      <a:r>
                        <a:rPr lang="en-US" altLang="zh-CN" sz="1200" b="1" i="0">
                          <a:solidFill>
                            <a:srgbClr val="000000"/>
                          </a:solidFill>
                          <a:latin typeface="等线" panose="02010600030101010101" charset="-122"/>
                          <a:ea typeface="等线" panose="02010600030101010101" charset="-122"/>
                        </a:rPr>
                        <a:t> </a:t>
                      </a:r>
                      <a:r>
                        <a:rPr lang="en-US" altLang="zh-CN" sz="1200" b="1" i="0">
                          <a:solidFill>
                            <a:srgbClr val="000000"/>
                          </a:solidFill>
                          <a:latin typeface="等线" panose="02010600030101010101" charset="-122"/>
                          <a:ea typeface="等线" panose="02010600030101010101" charset="-122"/>
                        </a:rPr>
                        <a:t>Product</a:t>
                      </a:r>
                      <a:r>
                        <a:rPr lang="en-US" altLang="zh-CN" sz="1200" b="1" i="0">
                          <a:solidFill>
                            <a:srgbClr val="000000"/>
                          </a:solidFill>
                          <a:latin typeface="等线" panose="02010600030101010101" charset="-122"/>
                          <a:ea typeface="等线" panose="02010600030101010101" charset="-122"/>
                        </a:rPr>
                        <a:t> </a:t>
                      </a:r>
                      <a:r>
                        <a:rPr lang="en-US" altLang="zh-CN" sz="1200" b="1" i="0">
                          <a:solidFill>
                            <a:srgbClr val="000000"/>
                          </a:solidFill>
                          <a:latin typeface="等线" panose="02010600030101010101" charset="-122"/>
                          <a:ea typeface="等线" panose="02010600030101010101" charset="-122"/>
                        </a:rPr>
                        <a:t>Size</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l" fontAlgn="ctr"/>
                      <a:r>
                        <a:rPr lang="en-US" altLang="zh-CN" sz="1200" b="0" i="0">
                          <a:solidFill>
                            <a:srgbClr val="000000"/>
                          </a:solidFill>
                          <a:latin typeface="等线" panose="02010600030101010101" charset="-122"/>
                          <a:ea typeface="等线" panose="02010600030101010101" charset="-122"/>
                        </a:rPr>
                        <a:t>875*134*263mm</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l" fontAlgn="b"/>
                      <a:endParaRPr sz="1200" b="0" i="0">
                        <a:solidFill>
                          <a:srgbClr val="000000"/>
                        </a:solidFill>
                        <a:latin typeface="等线" panose="02010600030101010101" charset="-122"/>
                        <a:ea typeface="等线" panose="02010600030101010101" charset="-122"/>
                      </a:endParaRPr>
                    </a:p>
                  </a:txBody>
                  <a:tcPr marL="7937" marR="7937" marT="7937" marB="0" anchor="b"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gridSpan="2">
                  <a:txBody>
                    <a:bodyPr/>
                    <a:p>
                      <a:pPr algn="ctr" fontAlgn="ctr"/>
                      <a:r>
                        <a:rPr lang="en-US" altLang="zh-CN" sz="1200" b="0" i="0">
                          <a:solidFill>
                            <a:srgbClr val="000000"/>
                          </a:solidFill>
                          <a:latin typeface="等线" panose="02010600030101010101" charset="-122"/>
                          <a:ea typeface="等线" panose="02010600030101010101" charset="-122"/>
                        </a:rPr>
                        <a:t>Enlarged air outlet for faster heat convection</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hMerge="1">
                  <a:tcPr>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r>
              <a:tr h="359410">
                <a:tc>
                  <a:txBody>
                    <a:bodyPr/>
                    <a:p>
                      <a:pPr algn="l" fontAlgn="ctr"/>
                      <a:r>
                        <a:rPr lang="en-US" altLang="zh-CN" sz="1200" b="1" i="0">
                          <a:solidFill>
                            <a:srgbClr val="000000"/>
                          </a:solidFill>
                          <a:latin typeface="等线" panose="02010600030101010101" charset="-122"/>
                          <a:ea typeface="等线" panose="02010600030101010101" charset="-122"/>
                        </a:rPr>
                        <a:t> </a:t>
                      </a:r>
                      <a:r>
                        <a:rPr lang="en-US" altLang="zh-CN" sz="1200" b="1" i="0">
                          <a:solidFill>
                            <a:srgbClr val="000000"/>
                          </a:solidFill>
                          <a:latin typeface="等线" panose="02010600030101010101" charset="-122"/>
                          <a:ea typeface="等线" panose="02010600030101010101" charset="-122"/>
                        </a:rPr>
                        <a:t>Carton</a:t>
                      </a:r>
                      <a:r>
                        <a:rPr lang="en-US" altLang="zh-CN" sz="1200" b="1" i="0">
                          <a:solidFill>
                            <a:srgbClr val="000000"/>
                          </a:solidFill>
                          <a:latin typeface="等线" panose="02010600030101010101" charset="-122"/>
                          <a:ea typeface="等线" panose="02010600030101010101" charset="-122"/>
                        </a:rPr>
                        <a:t> </a:t>
                      </a:r>
                      <a:r>
                        <a:rPr lang="en-US" altLang="zh-CN" sz="1200" b="1" i="0">
                          <a:solidFill>
                            <a:srgbClr val="000000"/>
                          </a:solidFill>
                          <a:latin typeface="等线" panose="02010600030101010101" charset="-122"/>
                          <a:ea typeface="等线" panose="02010600030101010101" charset="-122"/>
                        </a:rPr>
                        <a:t>Size</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l" fontAlgn="ctr"/>
                      <a:r>
                        <a:rPr lang="en-US" altLang="zh-CN" sz="1200" b="0" i="0">
                          <a:solidFill>
                            <a:srgbClr val="000000"/>
                          </a:solidFill>
                          <a:latin typeface="等线" panose="02010600030101010101" charset="-122"/>
                          <a:ea typeface="等线" panose="02010600030101010101" charset="-122"/>
                        </a:rPr>
                        <a:t>980*130*250mm</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l" fontAlgn="b"/>
                      <a:endParaRPr sz="1200" b="0" i="0">
                        <a:solidFill>
                          <a:srgbClr val="000000"/>
                        </a:solidFill>
                        <a:latin typeface="等线" panose="02010600030101010101" charset="-122"/>
                        <a:ea typeface="等线" panose="02010600030101010101" charset="-122"/>
                      </a:endParaRPr>
                    </a:p>
                  </a:txBody>
                  <a:tcPr marL="7937" marR="7937" marT="7937" marB="0" anchor="b"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gridSpan="2">
                  <a:txBody>
                    <a:bodyPr/>
                    <a:p>
                      <a:pPr algn="ctr" fontAlgn="ctr"/>
                      <a:r>
                        <a:rPr lang="en-US" altLang="zh-CN" sz="1200" b="0" i="0">
                          <a:solidFill>
                            <a:srgbClr val="000000"/>
                          </a:solidFill>
                          <a:latin typeface="等线" panose="02010600030101010101" charset="-122"/>
                          <a:ea typeface="等线" panose="02010600030101010101" charset="-122"/>
                        </a:rPr>
                        <a:t>Built‑in side handles for easy movement</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hMerge="1">
                  <a:tcPr>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r>
              <a:tr h="360045">
                <a:tc>
                  <a:txBody>
                    <a:bodyPr/>
                    <a:p>
                      <a:pPr algn="l" fontAlgn="ctr"/>
                      <a:r>
                        <a:rPr lang="en-US" altLang="zh-CN" sz="1200" b="1" i="0">
                          <a:solidFill>
                            <a:srgbClr val="000000"/>
                          </a:solidFill>
                          <a:latin typeface="等线" panose="02010600030101010101" charset="-122"/>
                          <a:ea typeface="等线" panose="02010600030101010101" charset="-122"/>
                        </a:rPr>
                        <a:t> </a:t>
                      </a:r>
                      <a:r>
                        <a:rPr lang="en-US" altLang="zh-CN" sz="1200" b="1" i="0">
                          <a:solidFill>
                            <a:srgbClr val="000000"/>
                          </a:solidFill>
                          <a:latin typeface="等线" panose="02010600030101010101" charset="-122"/>
                          <a:ea typeface="等线" panose="02010600030101010101" charset="-122"/>
                        </a:rPr>
                        <a:t>Control</a:t>
                      </a:r>
                      <a:r>
                        <a:rPr lang="en-US" altLang="zh-CN" sz="1200" b="1" i="0">
                          <a:solidFill>
                            <a:srgbClr val="000000"/>
                          </a:solidFill>
                          <a:latin typeface="等线" panose="02010600030101010101" charset="-122"/>
                          <a:ea typeface="等线" panose="02010600030101010101" charset="-122"/>
                        </a:rPr>
                        <a:t> </a:t>
                      </a:r>
                      <a:r>
                        <a:rPr lang="en-US" altLang="zh-CN" sz="1200" b="1" i="0">
                          <a:solidFill>
                            <a:srgbClr val="000000"/>
                          </a:solidFill>
                          <a:latin typeface="等线" panose="02010600030101010101" charset="-122"/>
                          <a:ea typeface="等线" panose="02010600030101010101" charset="-122"/>
                        </a:rPr>
                        <a:t>Mode</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l" fontAlgn="ctr"/>
                      <a:r>
                        <a:rPr lang="en-US" altLang="zh-CN" sz="1200">
                          <a:solidFill>
                            <a:srgbClr val="000000"/>
                          </a:solidFill>
                          <a:latin typeface="等线" panose="02010600030101010101" charset="-122"/>
                          <a:ea typeface="等线" panose="02010600030101010101" charset="-122"/>
                          <a:sym typeface="+mn-ea"/>
                        </a:rPr>
                        <a:t>Remote control operation</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r>
                        <a:rPr lang="en-US" altLang="zh-CN" sz="1200" b="1" i="0">
                          <a:solidFill>
                            <a:srgbClr val="22C55E"/>
                          </a:solidFill>
                          <a:latin typeface="等线" panose="02010600030101010101" charset="-122"/>
                          <a:ea typeface="等线" panose="02010600030101010101" charset="-122"/>
                        </a:rPr>
                        <a:t>✓</a:t>
                      </a:r>
                      <a:endParaRPr lang="en-US" altLang="zh-CN" sz="1200" b="1" i="0">
                        <a:solidFill>
                          <a:srgbClr val="22C55E"/>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gridSpan="2">
                  <a:txBody>
                    <a:bodyPr/>
                    <a:p>
                      <a:pPr algn="ctr" fontAlgn="ctr"/>
                      <a:r>
                        <a:rPr lang="en-US" altLang="zh-CN" sz="1200" b="0" i="0">
                          <a:solidFill>
                            <a:srgbClr val="000000"/>
                          </a:solidFill>
                          <a:latin typeface="等线" panose="02010600030101010101" charset="-122"/>
                          <a:ea typeface="等线" panose="02010600030101010101" charset="-122"/>
                        </a:rPr>
                        <a:t>Overheat protection &amp; tip‑over auto shut‑off</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hMerge="1">
                  <a:tcPr>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r>
              <a:tr h="360045">
                <a:tc>
                  <a:txBody>
                    <a:bodyPr/>
                    <a:p>
                      <a:pPr algn="l" fontAlgn="ctr"/>
                      <a:r>
                        <a:rPr lang="en-US" altLang="zh-CN" sz="1200" b="1" i="0">
                          <a:solidFill>
                            <a:srgbClr val="000000"/>
                          </a:solidFill>
                          <a:latin typeface="等线" panose="02010600030101010101" charset="-122"/>
                          <a:ea typeface="等线" panose="02010600030101010101" charset="-122"/>
                        </a:rPr>
                        <a:t> </a:t>
                      </a:r>
                      <a:r>
                        <a:rPr lang="en-US" altLang="zh-CN" sz="1200" b="1" i="0">
                          <a:solidFill>
                            <a:srgbClr val="000000"/>
                          </a:solidFill>
                          <a:latin typeface="等线" panose="02010600030101010101" charset="-122"/>
                          <a:ea typeface="等线" panose="02010600030101010101" charset="-122"/>
                        </a:rPr>
                        <a:t>Packing</a:t>
                      </a:r>
                      <a:r>
                        <a:rPr lang="en-US" altLang="zh-CN" sz="1200" b="1" i="0">
                          <a:solidFill>
                            <a:srgbClr val="000000"/>
                          </a:solidFill>
                          <a:latin typeface="等线" panose="02010600030101010101" charset="-122"/>
                          <a:ea typeface="等线" panose="02010600030101010101" charset="-122"/>
                        </a:rPr>
                        <a:t> </a:t>
                      </a:r>
                      <a:r>
                        <a:rPr lang="en-US" altLang="zh-CN" sz="1200" b="1" i="0">
                          <a:solidFill>
                            <a:srgbClr val="000000"/>
                          </a:solidFill>
                          <a:latin typeface="等线" panose="02010600030101010101" charset="-122"/>
                          <a:ea typeface="等线" panose="02010600030101010101" charset="-122"/>
                        </a:rPr>
                        <a:t>Qty.</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l" fontAlgn="ctr"/>
                      <a:r>
                        <a:rPr lang="en-US" altLang="zh-CN" sz="1200" b="0" i="0">
                          <a:solidFill>
                            <a:srgbClr val="000000"/>
                          </a:solidFill>
                          <a:latin typeface="等线" panose="02010600030101010101" charset="-122"/>
                          <a:ea typeface="等线" panose="02010600030101010101" charset="-122"/>
                        </a:rPr>
                        <a:t>1</a:t>
                      </a:r>
                      <a:r>
                        <a:rPr lang="en-US" altLang="zh-CN" sz="1200" b="0" i="0">
                          <a:solidFill>
                            <a:srgbClr val="000000"/>
                          </a:solidFill>
                          <a:latin typeface="等线" panose="02010600030101010101" charset="-122"/>
                          <a:ea typeface="等线" panose="02010600030101010101" charset="-122"/>
                        </a:rPr>
                        <a:t> </a:t>
                      </a:r>
                      <a:r>
                        <a:rPr lang="en-US" altLang="zh-CN" sz="1200" b="0" i="0">
                          <a:solidFill>
                            <a:srgbClr val="000000"/>
                          </a:solidFill>
                          <a:latin typeface="等线" panose="02010600030101010101" charset="-122"/>
                          <a:ea typeface="等线" panose="02010600030101010101" charset="-122"/>
                        </a:rPr>
                        <a:t>pcs/ctn</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r>
                        <a:rPr lang="en-US" altLang="zh-CN" sz="1200" b="1" i="0">
                          <a:solidFill>
                            <a:srgbClr val="22C55E"/>
                          </a:solidFill>
                          <a:latin typeface="等线" panose="02010600030101010101" charset="-122"/>
                          <a:ea typeface="等线" panose="02010600030101010101" charset="-122"/>
                        </a:rPr>
                        <a:t>✓</a:t>
                      </a:r>
                      <a:endParaRPr lang="en-US" altLang="zh-CN" sz="1200" b="1" i="0">
                        <a:solidFill>
                          <a:srgbClr val="22C55E"/>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gridSpan="2">
                  <a:txBody>
                    <a:bodyPr/>
                    <a:p>
                      <a:pPr algn="ctr" fontAlgn="ctr"/>
                      <a:r>
                        <a:rPr lang="en-US" altLang="zh-CN" sz="1200" b="0" i="0">
                          <a:solidFill>
                            <a:srgbClr val="000000"/>
                          </a:solidFill>
                          <a:latin typeface="等线" panose="02010600030101010101" charset="-122"/>
                          <a:ea typeface="等线" panose="02010600030101010101" charset="-122"/>
                        </a:rPr>
                        <a:t>Customizable</a:t>
                      </a:r>
                      <a:r>
                        <a:rPr lang="en-US" altLang="zh-CN" sz="1200" b="0" i="0">
                          <a:solidFill>
                            <a:srgbClr val="000000"/>
                          </a:solidFill>
                          <a:latin typeface="等线" panose="02010600030101010101" charset="-122"/>
                          <a:ea typeface="等线" panose="02010600030101010101" charset="-122"/>
                        </a:rPr>
                        <a:t> </a:t>
                      </a:r>
                      <a:r>
                        <a:rPr lang="en-US" altLang="zh-CN" sz="1200" b="0" i="0">
                          <a:solidFill>
                            <a:srgbClr val="000000"/>
                          </a:solidFill>
                          <a:latin typeface="等线" panose="02010600030101010101" charset="-122"/>
                          <a:ea typeface="等线" panose="02010600030101010101" charset="-122"/>
                        </a:rPr>
                        <a:t>colors</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hMerge="1">
                  <a:tcPr>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r>
              <a:tr h="360680">
                <a:tc>
                  <a:txBody>
                    <a:bodyPr/>
                    <a:p>
                      <a:pPr algn="l" fontAlgn="ctr"/>
                      <a:r>
                        <a:rPr lang="en-US" altLang="zh-CN" sz="1200" b="1" i="0">
                          <a:solidFill>
                            <a:srgbClr val="000000"/>
                          </a:solidFill>
                          <a:latin typeface="等线" panose="02010600030101010101" charset="-122"/>
                          <a:ea typeface="等线" panose="02010600030101010101" charset="-122"/>
                        </a:rPr>
                        <a:t> </a:t>
                      </a:r>
                      <a:r>
                        <a:rPr lang="en-US" altLang="zh-CN" sz="1200" b="1" i="0">
                          <a:solidFill>
                            <a:srgbClr val="000000"/>
                          </a:solidFill>
                          <a:latin typeface="等线" panose="02010600030101010101" charset="-122"/>
                          <a:ea typeface="等线" panose="02010600030101010101" charset="-122"/>
                        </a:rPr>
                        <a:t>FR</a:t>
                      </a:r>
                      <a:r>
                        <a:rPr lang="en-US" altLang="zh-CN" sz="1200" b="1" i="0">
                          <a:solidFill>
                            <a:srgbClr val="000000"/>
                          </a:solidFill>
                          <a:latin typeface="等线" panose="02010600030101010101" charset="-122"/>
                          <a:ea typeface="等线" panose="02010600030101010101" charset="-122"/>
                        </a:rPr>
                        <a:t> </a:t>
                      </a:r>
                      <a:r>
                        <a:rPr lang="en-US" altLang="zh-CN" sz="1200" b="1" i="0">
                          <a:solidFill>
                            <a:srgbClr val="000000"/>
                          </a:solidFill>
                          <a:latin typeface="等线" panose="02010600030101010101" charset="-122"/>
                          <a:ea typeface="等线" panose="02010600030101010101" charset="-122"/>
                        </a:rPr>
                        <a:t>Material</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l" fontAlgn="ctr"/>
                      <a:r>
                        <a:rPr lang="en-US" altLang="zh-CN" sz="1200" b="0" i="0">
                          <a:solidFill>
                            <a:srgbClr val="000000"/>
                          </a:solidFill>
                          <a:latin typeface="等线" panose="02010600030101010101" charset="-122"/>
                          <a:ea typeface="等线" panose="02010600030101010101" charset="-122"/>
                        </a:rPr>
                        <a:t>Support</a:t>
                      </a:r>
                      <a:r>
                        <a:rPr lang="en-US" altLang="zh-CN" sz="1200" b="0" i="0">
                          <a:solidFill>
                            <a:srgbClr val="000000"/>
                          </a:solidFill>
                          <a:latin typeface="等线" panose="02010600030101010101" charset="-122"/>
                          <a:ea typeface="等线" panose="02010600030101010101" charset="-122"/>
                        </a:rPr>
                        <a:t> </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l" fontAlgn="b"/>
                      <a:endParaRPr sz="1200" b="0" i="0">
                        <a:solidFill>
                          <a:srgbClr val="000000"/>
                        </a:solidFill>
                        <a:latin typeface="等线" panose="02010600030101010101" charset="-122"/>
                        <a:ea typeface="等线" panose="02010600030101010101" charset="-122"/>
                      </a:endParaRPr>
                    </a:p>
                  </a:txBody>
                  <a:tcPr marL="7937" marR="7937" marT="7937" marB="0" anchor="b"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gridSpan="2">
                  <a:txBody>
                    <a:bodyPr/>
                    <a:p>
                      <a:pPr algn="ctr" fontAlgn="ctr"/>
                      <a:r>
                        <a:rPr lang="en-US" altLang="zh-CN" sz="1200" b="0" i="0">
                          <a:solidFill>
                            <a:srgbClr val="000000"/>
                          </a:solidFill>
                          <a:latin typeface="等线" panose="02010600030101010101" charset="-122"/>
                          <a:ea typeface="等线" panose="02010600030101010101" charset="-122"/>
                        </a:rPr>
                        <a:t>OEM</a:t>
                      </a:r>
                      <a:r>
                        <a:rPr lang="en-US" altLang="zh-CN" sz="1200" b="0" i="0">
                          <a:solidFill>
                            <a:srgbClr val="000000"/>
                          </a:solidFill>
                          <a:latin typeface="等线" panose="02010600030101010101" charset="-122"/>
                          <a:ea typeface="等线" panose="02010600030101010101" charset="-122"/>
                        </a:rPr>
                        <a:t> </a:t>
                      </a:r>
                      <a:r>
                        <a:rPr lang="en-US" altLang="zh-CN" sz="1200" b="0" i="0">
                          <a:solidFill>
                            <a:srgbClr val="000000"/>
                          </a:solidFill>
                          <a:latin typeface="等线" panose="02010600030101010101" charset="-122"/>
                          <a:ea typeface="等线" panose="02010600030101010101" charset="-122"/>
                        </a:rPr>
                        <a:t>&amp;</a:t>
                      </a:r>
                      <a:r>
                        <a:rPr lang="en-US" altLang="zh-CN" sz="1200" b="0" i="0">
                          <a:solidFill>
                            <a:srgbClr val="000000"/>
                          </a:solidFill>
                          <a:latin typeface="等线" panose="02010600030101010101" charset="-122"/>
                          <a:ea typeface="等线" panose="02010600030101010101" charset="-122"/>
                        </a:rPr>
                        <a:t> </a:t>
                      </a:r>
                      <a:r>
                        <a:rPr lang="en-US" altLang="zh-CN" sz="1200" b="0" i="0">
                          <a:solidFill>
                            <a:srgbClr val="000000"/>
                          </a:solidFill>
                          <a:latin typeface="等线" panose="02010600030101010101" charset="-122"/>
                          <a:ea typeface="等线" panose="02010600030101010101" charset="-122"/>
                        </a:rPr>
                        <a:t>ODM</a:t>
                      </a:r>
                      <a:r>
                        <a:rPr lang="en-US" altLang="zh-CN" sz="1200" b="0" i="0">
                          <a:solidFill>
                            <a:srgbClr val="000000"/>
                          </a:solidFill>
                          <a:latin typeface="等线" panose="02010600030101010101" charset="-122"/>
                          <a:ea typeface="等线" panose="02010600030101010101" charset="-122"/>
                        </a:rPr>
                        <a:t> </a:t>
                      </a:r>
                      <a:r>
                        <a:rPr lang="en-US" altLang="zh-CN" sz="1200" b="0" i="0">
                          <a:solidFill>
                            <a:srgbClr val="000000"/>
                          </a:solidFill>
                          <a:latin typeface="等线" panose="02010600030101010101" charset="-122"/>
                          <a:ea typeface="等线" panose="02010600030101010101" charset="-122"/>
                        </a:rPr>
                        <a:t>supported</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hMerge="1">
                  <a:tcPr>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r>
              <a:tr h="359410">
                <a:tc>
                  <a:txBody>
                    <a:bodyPr/>
                    <a:p>
                      <a:pPr algn="l" fontAlgn="ctr"/>
                      <a:r>
                        <a:rPr lang="en-US" altLang="zh-CN" sz="1200" b="1" i="0">
                          <a:solidFill>
                            <a:srgbClr val="000000"/>
                          </a:solidFill>
                          <a:latin typeface="等线" panose="02010600030101010101" charset="-122"/>
                          <a:ea typeface="等线" panose="02010600030101010101" charset="-122"/>
                        </a:rPr>
                        <a:t> </a:t>
                      </a:r>
                      <a:r>
                        <a:rPr lang="en-US" altLang="zh-CN" sz="1200" b="1" i="0">
                          <a:solidFill>
                            <a:srgbClr val="000000"/>
                          </a:solidFill>
                          <a:latin typeface="等线" panose="02010600030101010101" charset="-122"/>
                          <a:ea typeface="等线" panose="02010600030101010101" charset="-122"/>
                        </a:rPr>
                        <a:t>Body</a:t>
                      </a:r>
                      <a:r>
                        <a:rPr lang="en-US" altLang="zh-CN" sz="1200" b="1" i="0">
                          <a:solidFill>
                            <a:srgbClr val="000000"/>
                          </a:solidFill>
                          <a:latin typeface="等线" panose="02010600030101010101" charset="-122"/>
                          <a:ea typeface="等线" panose="02010600030101010101" charset="-122"/>
                        </a:rPr>
                        <a:t> </a:t>
                      </a:r>
                      <a:r>
                        <a:rPr lang="en-US" altLang="zh-CN" sz="1200" b="1" i="0">
                          <a:solidFill>
                            <a:srgbClr val="000000"/>
                          </a:solidFill>
                          <a:latin typeface="等线" panose="02010600030101010101" charset="-122"/>
                          <a:ea typeface="等线" panose="02010600030101010101" charset="-122"/>
                        </a:rPr>
                        <a:t>Material</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l" fontAlgn="ctr"/>
                      <a:r>
                        <a:rPr lang="en-US" altLang="zh-CN" sz="1200">
                          <a:solidFill>
                            <a:srgbClr val="000000"/>
                          </a:solidFill>
                          <a:latin typeface="等线" panose="02010600030101010101" charset="-122"/>
                          <a:ea typeface="等线" panose="02010600030101010101" charset="-122"/>
                          <a:sym typeface="+mn-ea"/>
                        </a:rPr>
                        <a:t>Metal &amp; Polypropylene (PP)</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r>
                        <a:rPr lang="en-US" altLang="zh-CN" sz="1200" b="1" i="0">
                          <a:solidFill>
                            <a:srgbClr val="22C55E"/>
                          </a:solidFill>
                          <a:latin typeface="等线" panose="02010600030101010101" charset="-122"/>
                          <a:ea typeface="等线" panose="02010600030101010101" charset="-122"/>
                        </a:rPr>
                        <a:t>✓</a:t>
                      </a:r>
                      <a:endParaRPr lang="en-US" altLang="zh-CN" sz="1200" b="1" i="0">
                        <a:solidFill>
                          <a:srgbClr val="22C55E"/>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gridSpan="2">
                  <a:txBody>
                    <a:bodyPr/>
                    <a:p>
                      <a:pPr algn="ctr" fontAlgn="ctr"/>
                      <a:r>
                        <a:rPr lang="en-US" altLang="zh-CN" sz="1200" b="0" i="0">
                          <a:solidFill>
                            <a:srgbClr val="000000"/>
                          </a:solidFill>
                          <a:latin typeface="等线" panose="02010600030101010101" charset="-122"/>
                          <a:ea typeface="等线" panose="02010600030101010101" charset="-122"/>
                        </a:rPr>
                        <a:t>Carton</a:t>
                      </a:r>
                      <a:r>
                        <a:rPr lang="en-US" altLang="zh-CN" sz="1200" b="0" i="0">
                          <a:solidFill>
                            <a:srgbClr val="000000"/>
                          </a:solidFill>
                          <a:latin typeface="等线" panose="02010600030101010101" charset="-122"/>
                          <a:ea typeface="等线" panose="02010600030101010101" charset="-122"/>
                        </a:rPr>
                        <a:t> </a:t>
                      </a:r>
                      <a:r>
                        <a:rPr lang="en-US" altLang="zh-CN" sz="1200" b="0" i="0">
                          <a:solidFill>
                            <a:srgbClr val="000000"/>
                          </a:solidFill>
                          <a:latin typeface="等线" panose="02010600030101010101" charset="-122"/>
                          <a:ea typeface="等线" panose="02010600030101010101" charset="-122"/>
                        </a:rPr>
                        <a:t>color</a:t>
                      </a:r>
                      <a:r>
                        <a:rPr lang="en-US" altLang="zh-CN" sz="1200" b="0" i="0">
                          <a:solidFill>
                            <a:srgbClr val="000000"/>
                          </a:solidFill>
                          <a:latin typeface="等线" panose="02010600030101010101" charset="-122"/>
                          <a:ea typeface="等线" panose="02010600030101010101" charset="-122"/>
                        </a:rPr>
                        <a:t> </a:t>
                      </a:r>
                      <a:r>
                        <a:rPr lang="en-US" altLang="zh-CN" sz="1200" b="0" i="0">
                          <a:solidFill>
                            <a:srgbClr val="000000"/>
                          </a:solidFill>
                          <a:latin typeface="等线" panose="02010600030101010101" charset="-122"/>
                          <a:ea typeface="等线" panose="02010600030101010101" charset="-122"/>
                        </a:rPr>
                        <a:t>is</a:t>
                      </a:r>
                      <a:r>
                        <a:rPr lang="en-US" altLang="zh-CN" sz="1200" b="0" i="0">
                          <a:solidFill>
                            <a:srgbClr val="000000"/>
                          </a:solidFill>
                          <a:latin typeface="等线" panose="02010600030101010101" charset="-122"/>
                          <a:ea typeface="等线" panose="02010600030101010101" charset="-122"/>
                        </a:rPr>
                        <a:t> </a:t>
                      </a:r>
                      <a:r>
                        <a:rPr lang="en-US" altLang="zh-CN" sz="1200" b="0" i="0">
                          <a:solidFill>
                            <a:srgbClr val="000000"/>
                          </a:solidFill>
                          <a:latin typeface="等线" panose="02010600030101010101" charset="-122"/>
                          <a:ea typeface="等线" panose="02010600030101010101" charset="-122"/>
                        </a:rPr>
                        <a:t>customizable</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hMerge="1">
                  <a:tcPr>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r>
              <a:tr h="554990">
                <a:tc>
                  <a:txBody>
                    <a:bodyPr/>
                    <a:p>
                      <a:pPr algn="ctr" fontAlgn="ctr"/>
                      <a:r>
                        <a:rPr lang="en-US" altLang="zh-CN" sz="1300" b="1" i="0">
                          <a:solidFill>
                            <a:srgbClr val="FFFFFF"/>
                          </a:solidFill>
                          <a:latin typeface="等线" panose="02010600030101010101" charset="-122"/>
                          <a:ea typeface="等线" panose="02010600030101010101" charset="-122"/>
                        </a:rPr>
                        <a:t>Packing Data</a:t>
                      </a:r>
                      <a:endParaRPr lang="en-US" altLang="zh-CN" sz="1300" b="1" i="0">
                        <a:solidFill>
                          <a:srgbClr val="FFFFFF"/>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1A365D"/>
                    </a:solidFill>
                  </a:tcPr>
                </a:tc>
                <a:tc>
                  <a:txBody>
                    <a:bodyPr/>
                    <a:p>
                      <a:pPr algn="l" fontAlgn="ctr"/>
                      <a:endParaRPr sz="13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1A365D"/>
                    </a:solidFill>
                  </a:tcPr>
                </a:tc>
                <a:tc gridSpan="3">
                  <a:txBody>
                    <a:bodyPr/>
                    <a:p>
                      <a:pPr algn="ctr" fontAlgn="ctr"/>
                      <a:r>
                        <a:rPr lang="en-US" altLang="zh-CN" sz="1300" b="1" i="0">
                          <a:solidFill>
                            <a:srgbClr val="FFFFFF"/>
                          </a:solidFill>
                          <a:latin typeface="等线" panose="02010600030101010101" charset="-122"/>
                          <a:ea typeface="等线" panose="02010600030101010101" charset="-122"/>
                        </a:rPr>
                        <a:t>Packing Quantity</a:t>
                      </a:r>
                      <a:r>
                        <a:rPr lang="zh-CN" altLang="en-US" sz="1300" b="1" i="0">
                          <a:solidFill>
                            <a:srgbClr val="FFFFFF"/>
                          </a:solidFill>
                          <a:latin typeface="等线" panose="02010600030101010101" charset="-122"/>
                          <a:ea typeface="等线" panose="02010600030101010101" charset="-122"/>
                        </a:rPr>
                        <a:t>（</a:t>
                      </a:r>
                      <a:r>
                        <a:rPr lang="en-US" altLang="zh-CN" sz="1300" b="1" i="0">
                          <a:solidFill>
                            <a:srgbClr val="FFFFFF"/>
                          </a:solidFill>
                          <a:latin typeface="等线" panose="02010600030101010101" charset="-122"/>
                          <a:ea typeface="等线" panose="02010600030101010101" charset="-122"/>
                        </a:rPr>
                        <a:t>pcs </a:t>
                      </a:r>
                      <a:r>
                        <a:rPr lang="zh-CN" altLang="en-US" sz="1300" b="1" i="0">
                          <a:solidFill>
                            <a:srgbClr val="FFFFFF"/>
                          </a:solidFill>
                          <a:latin typeface="等线" panose="02010600030101010101" charset="-122"/>
                          <a:ea typeface="等线" panose="02010600030101010101" charset="-122"/>
                        </a:rPr>
                        <a:t>）</a:t>
                      </a:r>
                      <a:endParaRPr lang="zh-CN" altLang="en-US" sz="1300" b="1" i="0">
                        <a:solidFill>
                          <a:srgbClr val="FFFFFF"/>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1A365D"/>
                    </a:solidFill>
                  </a:tcPr>
                </a:tc>
                <a:tc hMerge="1">
                  <a:tcP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c hMerge="1">
                  <a:tcPr>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r>
              <a:tr h="554990">
                <a:tc>
                  <a:txBody>
                    <a:bodyPr/>
                    <a:p>
                      <a:pPr algn="ctr" fontAlgn="ctr"/>
                      <a:r>
                        <a:rPr lang="en-US" altLang="zh-CN" sz="1200" b="1" i="0">
                          <a:solidFill>
                            <a:srgbClr val="000000"/>
                          </a:solidFill>
                          <a:latin typeface="等线" panose="02010600030101010101" charset="-122"/>
                          <a:ea typeface="等线" panose="02010600030101010101" charset="-122"/>
                        </a:rPr>
                        <a:t>Specifications</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r>
                        <a:rPr lang="en-US" altLang="zh-CN" sz="1200" b="1" i="0">
                          <a:solidFill>
                            <a:srgbClr val="000000"/>
                          </a:solidFill>
                          <a:latin typeface="等线" panose="02010600030101010101" charset="-122"/>
                          <a:ea typeface="等线" panose="02010600030101010101" charset="-122"/>
                        </a:rPr>
                        <a:t>G.W /N.W(KG)</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r>
                        <a:rPr lang="en-US" altLang="zh-CN" sz="1200" b="1" i="0">
                          <a:solidFill>
                            <a:srgbClr val="000000"/>
                          </a:solidFill>
                          <a:latin typeface="等线" panose="02010600030101010101" charset="-122"/>
                          <a:ea typeface="等线" panose="02010600030101010101" charset="-122"/>
                        </a:rPr>
                        <a:t>20GP</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r>
                        <a:rPr lang="en-US" altLang="zh-CN" sz="1200" b="1" i="0">
                          <a:solidFill>
                            <a:srgbClr val="000000"/>
                          </a:solidFill>
                          <a:latin typeface="等线" panose="02010600030101010101" charset="-122"/>
                          <a:ea typeface="等线" panose="02010600030101010101" charset="-122"/>
                        </a:rPr>
                        <a:t>40GP</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r>
                        <a:rPr lang="en-US" altLang="zh-CN" sz="1200" b="1" i="0">
                          <a:solidFill>
                            <a:srgbClr val="000000"/>
                          </a:solidFill>
                          <a:latin typeface="等线" panose="02010600030101010101" charset="-122"/>
                          <a:ea typeface="等线" panose="02010600030101010101" charset="-122"/>
                        </a:rPr>
                        <a:t>40HQ</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r>
              <a:tr h="555625">
                <a:tc>
                  <a:txBody>
                    <a:bodyPr/>
                    <a:p>
                      <a:pPr algn="ctr" fontAlgn="ctr"/>
                      <a:r>
                        <a:rPr lang="en-US" altLang="zh-CN" sz="1200" b="0" i="0">
                          <a:solidFill>
                            <a:srgbClr val="000000"/>
                          </a:solidFill>
                          <a:latin typeface="等线" panose="02010600030101010101" charset="-122"/>
                          <a:ea typeface="等线" panose="02010600030101010101" charset="-122"/>
                        </a:rPr>
                        <a:t>Baseboard Heater</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r>
                        <a:rPr lang="en-US" altLang="zh-CN" sz="1200">
                          <a:solidFill>
                            <a:srgbClr val="000000"/>
                          </a:solidFill>
                          <a:latin typeface="等线" panose="02010600030101010101" charset="-122"/>
                          <a:ea typeface="等线" panose="02010600030101010101" charset="-122"/>
                          <a:sym typeface="+mn-ea"/>
                        </a:rPr>
                        <a:t>3.9/3.1</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r>
                        <a:rPr lang="en-US" altLang="zh-CN" sz="1100" b="0" i="0">
                          <a:solidFill>
                            <a:srgbClr val="000000"/>
                          </a:solidFill>
                          <a:latin typeface="宋体" panose="02010600030101010101" pitchFamily="2" charset="-122"/>
                          <a:ea typeface="宋体" panose="02010600030101010101" pitchFamily="2" charset="-122"/>
                        </a:rPr>
                        <a:t>785</a:t>
                      </a:r>
                      <a:r>
                        <a:rPr lang="en-US" altLang="zh-CN" sz="1100" b="0" i="0">
                          <a:solidFill>
                            <a:srgbClr val="000000"/>
                          </a:solidFill>
                          <a:latin typeface="宋体" panose="02010600030101010101" pitchFamily="2" charset="-122"/>
                          <a:ea typeface="宋体" panose="02010600030101010101" pitchFamily="2" charset="-122"/>
                        </a:rPr>
                        <a:t> </a:t>
                      </a:r>
                      <a:endParaRPr lang="en-US" altLang="zh-CN" sz="1100" b="0" i="0">
                        <a:solidFill>
                          <a:srgbClr val="000000"/>
                        </a:solidFill>
                        <a:latin typeface="宋体" panose="02010600030101010101" pitchFamily="2" charset="-122"/>
                        <a:ea typeface="宋体" panose="02010600030101010101" pitchFamily="2"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noFill/>
                  </a:tcPr>
                </a:tc>
                <a:tc>
                  <a:txBody>
                    <a:bodyPr/>
                    <a:p>
                      <a:pPr algn="ctr" fontAlgn="ctr"/>
                      <a:r>
                        <a:rPr lang="en-US" altLang="zh-CN" sz="1100" b="0" i="0">
                          <a:solidFill>
                            <a:srgbClr val="000000"/>
                          </a:solidFill>
                          <a:latin typeface="宋体" panose="02010600030101010101" pitchFamily="2" charset="-122"/>
                          <a:ea typeface="宋体" panose="02010600030101010101" pitchFamily="2" charset="-122"/>
                        </a:rPr>
                        <a:t>1727</a:t>
                      </a:r>
                      <a:r>
                        <a:rPr lang="en-US" altLang="zh-CN" sz="1100" b="0" i="0">
                          <a:solidFill>
                            <a:srgbClr val="000000"/>
                          </a:solidFill>
                          <a:latin typeface="宋体" panose="02010600030101010101" pitchFamily="2" charset="-122"/>
                          <a:ea typeface="宋体" panose="02010600030101010101" pitchFamily="2" charset="-122"/>
                        </a:rPr>
                        <a:t> </a:t>
                      </a:r>
                      <a:endParaRPr lang="en-US" altLang="zh-CN" sz="1100" b="0" i="0">
                        <a:solidFill>
                          <a:srgbClr val="000000"/>
                        </a:solidFill>
                        <a:latin typeface="宋体" panose="02010600030101010101" pitchFamily="2" charset="-122"/>
                        <a:ea typeface="宋体" panose="02010600030101010101" pitchFamily="2"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noFill/>
                  </a:tcPr>
                </a:tc>
                <a:tc>
                  <a:txBody>
                    <a:bodyPr/>
                    <a:p>
                      <a:pPr algn="ctr" fontAlgn="ctr"/>
                      <a:r>
                        <a:rPr lang="en-US" altLang="zh-CN" sz="1100" b="0" i="0">
                          <a:solidFill>
                            <a:srgbClr val="000000"/>
                          </a:solidFill>
                          <a:latin typeface="宋体" panose="02010600030101010101" pitchFamily="2" charset="-122"/>
                          <a:ea typeface="宋体" panose="02010600030101010101" pitchFamily="2" charset="-122"/>
                        </a:rPr>
                        <a:t>2135</a:t>
                      </a:r>
                      <a:r>
                        <a:rPr lang="en-US" altLang="zh-CN" sz="1100" b="0" i="0">
                          <a:solidFill>
                            <a:srgbClr val="000000"/>
                          </a:solidFill>
                          <a:latin typeface="宋体" panose="02010600030101010101" pitchFamily="2" charset="-122"/>
                          <a:ea typeface="宋体" panose="02010600030101010101" pitchFamily="2" charset="-122"/>
                        </a:rPr>
                        <a:t> </a:t>
                      </a:r>
                      <a:endParaRPr lang="en-US" altLang="zh-CN" sz="1100" b="0" i="0">
                        <a:solidFill>
                          <a:srgbClr val="000000"/>
                        </a:solidFill>
                        <a:latin typeface="宋体" panose="02010600030101010101" pitchFamily="2" charset="-122"/>
                        <a:ea typeface="宋体" panose="02010600030101010101" pitchFamily="2"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noFill/>
                  </a:tcPr>
                </a:tc>
              </a:tr>
            </a:tbl>
          </a:graphicData>
        </a:graphic>
      </p:graphicFrame>
      <p:pic>
        <p:nvPicPr>
          <p:cNvPr id="2" name="图片 1"/>
          <p:cNvPicPr>
            <a:picLocks noChangeAspect="1"/>
          </p:cNvPicPr>
          <p:nvPr/>
        </p:nvPicPr>
        <p:blipFill>
          <a:blip r:embed="rId1"/>
          <a:stretch>
            <a:fillRect/>
          </a:stretch>
        </p:blipFill>
        <p:spPr>
          <a:xfrm>
            <a:off x="7172960" y="1223010"/>
            <a:ext cx="4665345" cy="4665345"/>
          </a:xfrm>
          <a:prstGeom prst="rect">
            <a:avLst/>
          </a:prstGeom>
        </p:spPr>
      </p:pic>
    </p:spTree>
    <p:custDataLst>
      <p:tags r:id="rId2"/>
    </p:custData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表格 3"/>
          <p:cNvGraphicFramePr/>
          <p:nvPr/>
        </p:nvGraphicFramePr>
        <p:xfrm>
          <a:off x="-635" y="0"/>
          <a:ext cx="7091045" cy="9436735"/>
        </p:xfrm>
        <a:graphic>
          <a:graphicData uri="http://schemas.openxmlformats.org/drawingml/2006/table">
            <a:tbl>
              <a:tblPr/>
              <a:tblGrid>
                <a:gridCol w="1468120"/>
                <a:gridCol w="1946910"/>
                <a:gridCol w="1139825"/>
                <a:gridCol w="628650"/>
                <a:gridCol w="1907540"/>
              </a:tblGrid>
              <a:tr h="1065530">
                <a:tc gridSpan="5">
                  <a:txBody>
                    <a:bodyPr/>
                    <a:p>
                      <a:pPr algn="ctr" fontAlgn="ctr"/>
                      <a:r>
                        <a:rPr lang="en-US" altLang="zh-CN" sz="1700" b="1" i="0">
                          <a:solidFill>
                            <a:srgbClr val="000000"/>
                          </a:solidFill>
                          <a:latin typeface="等线" panose="02010600030101010101" charset="-122"/>
                          <a:ea typeface="等线" panose="02010600030101010101" charset="-122"/>
                        </a:rPr>
                        <a:t>Specifications</a:t>
                      </a:r>
                      <a:r>
                        <a:rPr lang="zh-CN" altLang="en-US" sz="1700" b="1" i="0">
                          <a:solidFill>
                            <a:srgbClr val="000000"/>
                          </a:solidFill>
                          <a:latin typeface="等线" panose="02010600030101010101" charset="-122"/>
                          <a:ea typeface="等线" panose="02010600030101010101" charset="-122"/>
                        </a:rPr>
                        <a:t>：</a:t>
                      </a:r>
                      <a:r>
                        <a:rPr lang="en-US" altLang="zh-CN" sz="1700" b="1" i="0">
                          <a:solidFill>
                            <a:srgbClr val="000000"/>
                          </a:solidFill>
                          <a:latin typeface="等线" panose="02010600030101010101" charset="-122"/>
                          <a:ea typeface="等线" panose="02010600030101010101" charset="-122"/>
                        </a:rPr>
                        <a:t> Baseboard Heater</a:t>
                      </a:r>
                      <a:r>
                        <a:rPr lang="zh-CN" altLang="en-US" sz="1700" b="1" i="0">
                          <a:solidFill>
                            <a:srgbClr val="000000"/>
                          </a:solidFill>
                          <a:latin typeface="等线" panose="02010600030101010101" charset="-122"/>
                          <a:ea typeface="等线" panose="02010600030101010101" charset="-122"/>
                        </a:rPr>
                        <a:t>（</a:t>
                      </a:r>
                      <a:r>
                        <a:rPr lang="en-US" altLang="zh-CN" sz="1700" b="1" i="0">
                          <a:solidFill>
                            <a:srgbClr val="000000"/>
                          </a:solidFill>
                          <a:latin typeface="等线" panose="02010600030101010101" charset="-122"/>
                          <a:ea typeface="等线" panose="02010600030101010101" charset="-122"/>
                        </a:rPr>
                        <a:t>Customizable</a:t>
                      </a:r>
                      <a:r>
                        <a:rPr lang="zh-CN" altLang="en-US" sz="1700" b="1" i="0">
                          <a:solidFill>
                            <a:srgbClr val="000000"/>
                          </a:solidFill>
                          <a:latin typeface="等线" panose="02010600030101010101" charset="-122"/>
                          <a:ea typeface="等线" panose="02010600030101010101" charset="-122"/>
                        </a:rPr>
                        <a:t>）</a:t>
                      </a:r>
                      <a:r>
                        <a:rPr lang="en-US" altLang="zh-CN" sz="1700" b="1" i="0">
                          <a:solidFill>
                            <a:srgbClr val="000000"/>
                          </a:solidFill>
                          <a:latin typeface="等线" panose="02010600030101010101" charset="-122"/>
                          <a:ea typeface="等线" panose="02010600030101010101" charset="-122"/>
                        </a:rPr>
                        <a:t>-NDT-2230X</a:t>
                      </a:r>
                      <a:endParaRPr lang="en-US" altLang="zh-CN" sz="1700" b="1"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hMerge="1">
                  <a:tcP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c hMerge="1">
                  <a:tcP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c hMerge="1">
                  <a:tcP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c hMerge="1">
                  <a:tcPr>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r>
              <a:tr h="405130">
                <a:tc gridSpan="2">
                  <a:txBody>
                    <a:bodyPr/>
                    <a:p>
                      <a:pPr algn="ctr" fontAlgn="ctr"/>
                      <a:r>
                        <a:rPr lang="en-US" altLang="zh-CN" sz="1300" b="1" i="0">
                          <a:solidFill>
                            <a:srgbClr val="FFFFFF"/>
                          </a:solidFill>
                          <a:latin typeface="等线" panose="02010600030101010101" charset="-122"/>
                          <a:ea typeface="等线" panose="02010600030101010101" charset="-122"/>
                        </a:rPr>
                        <a:t>Product</a:t>
                      </a:r>
                      <a:r>
                        <a:rPr lang="en-US" altLang="zh-CN" sz="1300" b="1" i="0">
                          <a:solidFill>
                            <a:srgbClr val="FFFFFF"/>
                          </a:solidFill>
                          <a:latin typeface="等线" panose="02010600030101010101" charset="-122"/>
                          <a:ea typeface="等线" panose="02010600030101010101" charset="-122"/>
                        </a:rPr>
                        <a:t> </a:t>
                      </a:r>
                      <a:r>
                        <a:rPr lang="en-US" altLang="zh-CN" sz="1300" b="1" i="0">
                          <a:solidFill>
                            <a:srgbClr val="FFFFFF"/>
                          </a:solidFill>
                          <a:latin typeface="等线" panose="02010600030101010101" charset="-122"/>
                          <a:ea typeface="等线" panose="02010600030101010101" charset="-122"/>
                        </a:rPr>
                        <a:t>Specifications</a:t>
                      </a:r>
                      <a:endParaRPr lang="en-US" altLang="zh-CN" sz="1300" b="1" i="0">
                        <a:solidFill>
                          <a:srgbClr val="FFFFFF"/>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1A365D"/>
                    </a:solidFill>
                  </a:tcPr>
                </a:tc>
                <a:tc hMerge="1">
                  <a:tcPr>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c>
                  <a:txBody>
                    <a:bodyPr/>
                    <a:p>
                      <a:pPr algn="l" fontAlgn="ctr"/>
                      <a:r>
                        <a:rPr lang="en-US" altLang="zh-CN" sz="1300" b="1" i="0">
                          <a:solidFill>
                            <a:srgbClr val="FFFFFF"/>
                          </a:solidFill>
                          <a:latin typeface="等线" panose="02010600030101010101" charset="-122"/>
                          <a:ea typeface="等线" panose="02010600030101010101" charset="-122"/>
                        </a:rPr>
                        <a:t>Customizable</a:t>
                      </a:r>
                      <a:endParaRPr lang="en-US" altLang="zh-CN" sz="1300" b="1" i="0">
                        <a:solidFill>
                          <a:srgbClr val="FFFFFF"/>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1A365D"/>
                    </a:solidFill>
                  </a:tcPr>
                </a:tc>
                <a:tc gridSpan="2">
                  <a:txBody>
                    <a:bodyPr/>
                    <a:p>
                      <a:pPr algn="ctr" fontAlgn="ctr"/>
                      <a:r>
                        <a:rPr lang="en-US" altLang="zh-CN" sz="1300" b="1" i="0">
                          <a:solidFill>
                            <a:srgbClr val="FFFFFF"/>
                          </a:solidFill>
                          <a:latin typeface="等线" panose="02010600030101010101" charset="-122"/>
                          <a:ea typeface="等线" panose="02010600030101010101" charset="-122"/>
                        </a:rPr>
                        <a:t>Product</a:t>
                      </a:r>
                      <a:r>
                        <a:rPr lang="en-US" altLang="zh-CN" sz="1300" b="1" i="0">
                          <a:solidFill>
                            <a:srgbClr val="FFFFFF"/>
                          </a:solidFill>
                          <a:latin typeface="等线" panose="02010600030101010101" charset="-122"/>
                          <a:ea typeface="等线" panose="02010600030101010101" charset="-122"/>
                        </a:rPr>
                        <a:t> </a:t>
                      </a:r>
                      <a:r>
                        <a:rPr lang="en-US" altLang="zh-CN" sz="1300" b="1" i="0">
                          <a:solidFill>
                            <a:srgbClr val="FFFFFF"/>
                          </a:solidFill>
                          <a:latin typeface="等线" panose="02010600030101010101" charset="-122"/>
                          <a:ea typeface="等线" panose="02010600030101010101" charset="-122"/>
                        </a:rPr>
                        <a:t>Selling</a:t>
                      </a:r>
                      <a:r>
                        <a:rPr lang="en-US" altLang="zh-CN" sz="1300" b="1" i="0">
                          <a:solidFill>
                            <a:srgbClr val="FFFFFF"/>
                          </a:solidFill>
                          <a:latin typeface="等线" panose="02010600030101010101" charset="-122"/>
                          <a:ea typeface="等线" panose="02010600030101010101" charset="-122"/>
                        </a:rPr>
                        <a:t> </a:t>
                      </a:r>
                      <a:r>
                        <a:rPr lang="en-US" altLang="zh-CN" sz="1300" b="1" i="0">
                          <a:solidFill>
                            <a:srgbClr val="FFFFFF"/>
                          </a:solidFill>
                          <a:latin typeface="等线" panose="02010600030101010101" charset="-122"/>
                          <a:ea typeface="等线" panose="02010600030101010101" charset="-122"/>
                        </a:rPr>
                        <a:t>Points</a:t>
                      </a:r>
                      <a:endParaRPr lang="en-US" altLang="zh-CN" sz="1300" b="1" i="0">
                        <a:solidFill>
                          <a:srgbClr val="FFFFFF"/>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1A365D"/>
                    </a:solidFill>
                  </a:tcPr>
                </a:tc>
                <a:tc hMerge="1">
                  <a:tcPr>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r>
              <a:tr h="359410">
                <a:tc>
                  <a:txBody>
                    <a:bodyPr/>
                    <a:p>
                      <a:pPr algn="l" fontAlgn="ctr"/>
                      <a:r>
                        <a:rPr lang="en-US" altLang="zh-CN" sz="1200" b="1" i="0">
                          <a:solidFill>
                            <a:srgbClr val="000000"/>
                          </a:solidFill>
                          <a:latin typeface="等线" panose="02010600030101010101" charset="-122"/>
                          <a:ea typeface="等线" panose="02010600030101010101" charset="-122"/>
                        </a:rPr>
                        <a:t> </a:t>
                      </a:r>
                      <a:r>
                        <a:rPr lang="en-US" altLang="zh-CN" sz="1200" b="1" i="0">
                          <a:solidFill>
                            <a:srgbClr val="000000"/>
                          </a:solidFill>
                          <a:latin typeface="等线" panose="02010600030101010101" charset="-122"/>
                          <a:ea typeface="等线" panose="02010600030101010101" charset="-122"/>
                        </a:rPr>
                        <a:t>Rated</a:t>
                      </a:r>
                      <a:r>
                        <a:rPr lang="en-US" altLang="zh-CN" sz="1200" b="1" i="0">
                          <a:solidFill>
                            <a:srgbClr val="000000"/>
                          </a:solidFill>
                          <a:latin typeface="等线" panose="02010600030101010101" charset="-122"/>
                          <a:ea typeface="等线" panose="02010600030101010101" charset="-122"/>
                        </a:rPr>
                        <a:t> </a:t>
                      </a:r>
                      <a:r>
                        <a:rPr lang="en-US" altLang="zh-CN" sz="1200" b="1" i="0">
                          <a:solidFill>
                            <a:srgbClr val="000000"/>
                          </a:solidFill>
                          <a:latin typeface="等线" panose="02010600030101010101" charset="-122"/>
                          <a:ea typeface="等线" panose="02010600030101010101" charset="-122"/>
                        </a:rPr>
                        <a:t>Voltage</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l" fontAlgn="ctr"/>
                      <a:r>
                        <a:rPr lang="en-US" altLang="zh-CN" sz="1200" b="0" i="0">
                          <a:solidFill>
                            <a:srgbClr val="000000"/>
                          </a:solidFill>
                          <a:latin typeface="等线" panose="02010600030101010101" charset="-122"/>
                          <a:ea typeface="等线" panose="02010600030101010101" charset="-122"/>
                        </a:rPr>
                        <a:t>220V~50Hz</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r>
                        <a:rPr lang="en-US" altLang="zh-CN" sz="1200" b="1" i="0">
                          <a:solidFill>
                            <a:srgbClr val="22C55E"/>
                          </a:solidFill>
                          <a:latin typeface="等线" panose="02010600030101010101" charset="-122"/>
                          <a:ea typeface="等线" panose="02010600030101010101" charset="-122"/>
                        </a:rPr>
                        <a:t>✓</a:t>
                      </a:r>
                      <a:endParaRPr lang="en-US" altLang="zh-CN" sz="1200" b="1" i="0">
                        <a:solidFill>
                          <a:srgbClr val="22C55E"/>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gridSpan="2">
                  <a:txBody>
                    <a:bodyPr/>
                    <a:p>
                      <a:pPr algn="ctr" fontAlgn="ctr"/>
                      <a:r>
                        <a:rPr lang="en-US" altLang="zh-CN" sz="1200">
                          <a:solidFill>
                            <a:srgbClr val="000000"/>
                          </a:solidFill>
                          <a:latin typeface="等线" panose="02010600030101010101" charset="-122"/>
                          <a:ea typeface="等线" panose="02010600030101010101" charset="-122"/>
                          <a:sym typeface="+mn-ea"/>
                        </a:rPr>
                        <a:t>2 speeds, Mechanical knob control</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hMerge="1">
                  <a:tcPr>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r>
              <a:tr h="360680">
                <a:tc>
                  <a:txBody>
                    <a:bodyPr/>
                    <a:p>
                      <a:pPr algn="l" fontAlgn="ctr"/>
                      <a:r>
                        <a:rPr lang="en-US" altLang="zh-CN" sz="1200" b="1" i="0">
                          <a:solidFill>
                            <a:srgbClr val="000000"/>
                          </a:solidFill>
                          <a:latin typeface="等线" panose="02010600030101010101" charset="-122"/>
                          <a:ea typeface="等线" panose="02010600030101010101" charset="-122"/>
                        </a:rPr>
                        <a:t> </a:t>
                      </a:r>
                      <a:r>
                        <a:rPr lang="en-US" altLang="zh-CN" sz="1200" b="1" i="0">
                          <a:solidFill>
                            <a:srgbClr val="000000"/>
                          </a:solidFill>
                          <a:latin typeface="等线" panose="02010600030101010101" charset="-122"/>
                          <a:ea typeface="等线" panose="02010600030101010101" charset="-122"/>
                        </a:rPr>
                        <a:t>Rated</a:t>
                      </a:r>
                      <a:r>
                        <a:rPr lang="en-US" altLang="zh-CN" sz="1200" b="1" i="0">
                          <a:solidFill>
                            <a:srgbClr val="000000"/>
                          </a:solidFill>
                          <a:latin typeface="等线" panose="02010600030101010101" charset="-122"/>
                          <a:ea typeface="等线" panose="02010600030101010101" charset="-122"/>
                        </a:rPr>
                        <a:t> </a:t>
                      </a:r>
                      <a:r>
                        <a:rPr lang="en-US" altLang="zh-CN" sz="1200" b="1" i="0">
                          <a:solidFill>
                            <a:srgbClr val="000000"/>
                          </a:solidFill>
                          <a:latin typeface="等线" panose="02010600030101010101" charset="-122"/>
                          <a:ea typeface="等线" panose="02010600030101010101" charset="-122"/>
                        </a:rPr>
                        <a:t>Power</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l" fontAlgn="ctr"/>
                      <a:r>
                        <a:rPr lang="en-US" altLang="zh-CN" sz="1200" b="0" i="0">
                          <a:solidFill>
                            <a:srgbClr val="000000"/>
                          </a:solidFill>
                          <a:latin typeface="等线" panose="02010600030101010101" charset="-122"/>
                          <a:ea typeface="等线" panose="02010600030101010101" charset="-122"/>
                        </a:rPr>
                        <a:t>2200W</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r>
                        <a:rPr lang="en-US" altLang="zh-CN" sz="1200" b="1" i="0">
                          <a:solidFill>
                            <a:srgbClr val="22C55E"/>
                          </a:solidFill>
                          <a:latin typeface="等线" panose="02010600030101010101" charset="-122"/>
                          <a:ea typeface="等线" panose="02010600030101010101" charset="-122"/>
                        </a:rPr>
                        <a:t>✓</a:t>
                      </a:r>
                      <a:endParaRPr lang="en-US" altLang="zh-CN" sz="1200" b="1" i="0">
                        <a:solidFill>
                          <a:srgbClr val="22C55E"/>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gridSpan="2">
                  <a:txBody>
                    <a:bodyPr/>
                    <a:p>
                      <a:pPr algn="ctr" fontAlgn="ctr"/>
                      <a:r>
                        <a:rPr lang="en-US" altLang="zh-CN" sz="1200">
                          <a:solidFill>
                            <a:srgbClr val="000000"/>
                          </a:solidFill>
                          <a:latin typeface="等线" panose="02010600030101010101" charset="-122"/>
                          <a:ea typeface="等线" panose="02010600030101010101" charset="-122"/>
                          <a:sym typeface="+mn-ea"/>
                        </a:rPr>
                        <a:t>Rapid graphene heating</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hMerge="1">
                  <a:tcPr>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r>
              <a:tr h="359410">
                <a:tc>
                  <a:txBody>
                    <a:bodyPr/>
                    <a:p>
                      <a:pPr algn="l" fontAlgn="ctr"/>
                      <a:r>
                        <a:rPr lang="en-US" altLang="zh-CN" sz="1200" b="1" i="0">
                          <a:solidFill>
                            <a:srgbClr val="000000"/>
                          </a:solidFill>
                          <a:latin typeface="等线" panose="02010600030101010101" charset="-122"/>
                          <a:ea typeface="等线" panose="02010600030101010101" charset="-122"/>
                        </a:rPr>
                        <a:t> Heating Element</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l" fontAlgn="ctr"/>
                      <a:r>
                        <a:rPr lang="en-US" altLang="zh-CN" sz="1200" b="0" i="0">
                          <a:solidFill>
                            <a:srgbClr val="000000"/>
                          </a:solidFill>
                          <a:latin typeface="等线" panose="02010600030101010101" charset="-122"/>
                          <a:ea typeface="等线" panose="02010600030101010101" charset="-122"/>
                        </a:rPr>
                        <a:t>Graphene Aluminum Heating Element</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l" fontAlgn="ctr"/>
                      <a:r>
                        <a:rPr lang="en-US" altLang="zh-CN" sz="1200" b="1">
                          <a:solidFill>
                            <a:srgbClr val="22C55E"/>
                          </a:solidFill>
                          <a:latin typeface="等线" panose="02010600030101010101" charset="-122"/>
                          <a:ea typeface="等线" panose="02010600030101010101" charset="-122"/>
                          <a:sym typeface="+mn-ea"/>
                        </a:rPr>
                        <a:t>           ✓</a:t>
                      </a:r>
                      <a:endParaRPr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gridSpan="2">
                  <a:txBody>
                    <a:bodyPr/>
                    <a:p>
                      <a:pPr algn="ctr" fontAlgn="ctr"/>
                      <a:r>
                        <a:rPr lang="en-US" altLang="zh-CN" sz="1200" b="0" i="0">
                          <a:solidFill>
                            <a:srgbClr val="000000"/>
                          </a:solidFill>
                          <a:latin typeface="等线" panose="02010600030101010101" charset="-122"/>
                          <a:ea typeface="等线" panose="02010600030101010101" charset="-122"/>
                        </a:rPr>
                        <a:t>Zero‑light operation, low noise working</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hMerge="1">
                  <a:tcPr>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r>
              <a:tr h="360680">
                <a:tc>
                  <a:txBody>
                    <a:bodyPr/>
                    <a:p>
                      <a:pPr algn="l" fontAlgn="ctr"/>
                      <a:r>
                        <a:rPr lang="en-US" altLang="zh-CN" sz="1200" b="1" i="0">
                          <a:solidFill>
                            <a:srgbClr val="000000"/>
                          </a:solidFill>
                          <a:latin typeface="等线" panose="02010600030101010101" charset="-122"/>
                          <a:ea typeface="等线" panose="02010600030101010101" charset="-122"/>
                        </a:rPr>
                        <a:t> </a:t>
                      </a:r>
                      <a:r>
                        <a:rPr lang="en-US" altLang="zh-CN" sz="1200" b="1" i="0">
                          <a:solidFill>
                            <a:srgbClr val="000000"/>
                          </a:solidFill>
                          <a:latin typeface="等线" panose="02010600030101010101" charset="-122"/>
                          <a:ea typeface="等线" panose="02010600030101010101" charset="-122"/>
                        </a:rPr>
                        <a:t>Product</a:t>
                      </a:r>
                      <a:r>
                        <a:rPr lang="en-US" altLang="zh-CN" sz="1200" b="1" i="0">
                          <a:solidFill>
                            <a:srgbClr val="000000"/>
                          </a:solidFill>
                          <a:latin typeface="等线" panose="02010600030101010101" charset="-122"/>
                          <a:ea typeface="等线" panose="02010600030101010101" charset="-122"/>
                        </a:rPr>
                        <a:t> </a:t>
                      </a:r>
                      <a:r>
                        <a:rPr lang="en-US" altLang="zh-CN" sz="1200" b="1" i="0">
                          <a:solidFill>
                            <a:srgbClr val="000000"/>
                          </a:solidFill>
                          <a:latin typeface="等线" panose="02010600030101010101" charset="-122"/>
                          <a:ea typeface="等线" panose="02010600030101010101" charset="-122"/>
                        </a:rPr>
                        <a:t>Size</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l" fontAlgn="ctr"/>
                      <a:r>
                        <a:rPr lang="en-US" altLang="zh-CN" sz="1200" b="0" i="0">
                          <a:solidFill>
                            <a:srgbClr val="000000"/>
                          </a:solidFill>
                          <a:latin typeface="等线" panose="02010600030101010101" charset="-122"/>
                          <a:ea typeface="等线" panose="02010600030101010101" charset="-122"/>
                        </a:rPr>
                        <a:t>875*134*263mm</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l" fontAlgn="b"/>
                      <a:endParaRPr sz="1200" b="0" i="0">
                        <a:solidFill>
                          <a:srgbClr val="000000"/>
                        </a:solidFill>
                        <a:latin typeface="等线" panose="02010600030101010101" charset="-122"/>
                        <a:ea typeface="等线" panose="02010600030101010101" charset="-122"/>
                      </a:endParaRPr>
                    </a:p>
                  </a:txBody>
                  <a:tcPr marL="7937" marR="7937" marT="7937" marB="0" anchor="b"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gridSpan="2">
                  <a:txBody>
                    <a:bodyPr/>
                    <a:p>
                      <a:pPr algn="ctr" fontAlgn="ctr"/>
                      <a:r>
                        <a:rPr lang="en-US" altLang="zh-CN" sz="1200" b="0" i="0">
                          <a:solidFill>
                            <a:srgbClr val="000000"/>
                          </a:solidFill>
                          <a:latin typeface="等线" panose="02010600030101010101" charset="-122"/>
                          <a:ea typeface="等线" panose="02010600030101010101" charset="-122"/>
                        </a:rPr>
                        <a:t>Enlarged air outlet for faster heat convection</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hMerge="1">
                  <a:tcPr>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r>
              <a:tr h="359410">
                <a:tc>
                  <a:txBody>
                    <a:bodyPr/>
                    <a:p>
                      <a:pPr algn="l" fontAlgn="ctr"/>
                      <a:r>
                        <a:rPr lang="en-US" altLang="zh-CN" sz="1200" b="1" i="0">
                          <a:solidFill>
                            <a:srgbClr val="000000"/>
                          </a:solidFill>
                          <a:latin typeface="等线" panose="02010600030101010101" charset="-122"/>
                          <a:ea typeface="等线" panose="02010600030101010101" charset="-122"/>
                        </a:rPr>
                        <a:t> </a:t>
                      </a:r>
                      <a:r>
                        <a:rPr lang="en-US" altLang="zh-CN" sz="1200" b="1" i="0">
                          <a:solidFill>
                            <a:srgbClr val="000000"/>
                          </a:solidFill>
                          <a:latin typeface="等线" panose="02010600030101010101" charset="-122"/>
                          <a:ea typeface="等线" panose="02010600030101010101" charset="-122"/>
                        </a:rPr>
                        <a:t>Carton</a:t>
                      </a:r>
                      <a:r>
                        <a:rPr lang="en-US" altLang="zh-CN" sz="1200" b="1" i="0">
                          <a:solidFill>
                            <a:srgbClr val="000000"/>
                          </a:solidFill>
                          <a:latin typeface="等线" panose="02010600030101010101" charset="-122"/>
                          <a:ea typeface="等线" panose="02010600030101010101" charset="-122"/>
                        </a:rPr>
                        <a:t> </a:t>
                      </a:r>
                      <a:r>
                        <a:rPr lang="en-US" altLang="zh-CN" sz="1200" b="1" i="0">
                          <a:solidFill>
                            <a:srgbClr val="000000"/>
                          </a:solidFill>
                          <a:latin typeface="等线" panose="02010600030101010101" charset="-122"/>
                          <a:ea typeface="等线" panose="02010600030101010101" charset="-122"/>
                        </a:rPr>
                        <a:t>Size</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l" fontAlgn="ctr"/>
                      <a:r>
                        <a:rPr lang="en-US" altLang="zh-CN" sz="1200" b="0" i="0">
                          <a:solidFill>
                            <a:srgbClr val="000000"/>
                          </a:solidFill>
                          <a:latin typeface="等线" panose="02010600030101010101" charset="-122"/>
                          <a:ea typeface="等线" panose="02010600030101010101" charset="-122"/>
                        </a:rPr>
                        <a:t>980*130*250mm</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l" fontAlgn="b"/>
                      <a:endParaRPr sz="1200" b="0" i="0">
                        <a:solidFill>
                          <a:srgbClr val="000000"/>
                        </a:solidFill>
                        <a:latin typeface="等线" panose="02010600030101010101" charset="-122"/>
                        <a:ea typeface="等线" panose="02010600030101010101" charset="-122"/>
                      </a:endParaRPr>
                    </a:p>
                  </a:txBody>
                  <a:tcPr marL="7937" marR="7937" marT="7937" marB="0" anchor="b"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gridSpan="2">
                  <a:txBody>
                    <a:bodyPr/>
                    <a:p>
                      <a:pPr algn="ctr" fontAlgn="ctr"/>
                      <a:r>
                        <a:rPr lang="en-US" altLang="zh-CN" sz="1200" b="0" i="0">
                          <a:solidFill>
                            <a:srgbClr val="000000"/>
                          </a:solidFill>
                          <a:latin typeface="等线" panose="02010600030101010101" charset="-122"/>
                          <a:ea typeface="等线" panose="02010600030101010101" charset="-122"/>
                        </a:rPr>
                        <a:t>Built‑in side handles for easy movement</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hMerge="1">
                  <a:tcPr>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r>
              <a:tr h="360045">
                <a:tc>
                  <a:txBody>
                    <a:bodyPr/>
                    <a:p>
                      <a:pPr algn="l" fontAlgn="ctr"/>
                      <a:r>
                        <a:rPr lang="en-US" altLang="zh-CN" sz="1200" b="1" i="0">
                          <a:solidFill>
                            <a:srgbClr val="000000"/>
                          </a:solidFill>
                          <a:latin typeface="等线" panose="02010600030101010101" charset="-122"/>
                          <a:ea typeface="等线" panose="02010600030101010101" charset="-122"/>
                        </a:rPr>
                        <a:t> </a:t>
                      </a:r>
                      <a:r>
                        <a:rPr lang="en-US" altLang="zh-CN" sz="1200" b="1" i="0">
                          <a:solidFill>
                            <a:srgbClr val="000000"/>
                          </a:solidFill>
                          <a:latin typeface="等线" panose="02010600030101010101" charset="-122"/>
                          <a:ea typeface="等线" panose="02010600030101010101" charset="-122"/>
                        </a:rPr>
                        <a:t>Control</a:t>
                      </a:r>
                      <a:r>
                        <a:rPr lang="en-US" altLang="zh-CN" sz="1200" b="1" i="0">
                          <a:solidFill>
                            <a:srgbClr val="000000"/>
                          </a:solidFill>
                          <a:latin typeface="等线" panose="02010600030101010101" charset="-122"/>
                          <a:ea typeface="等线" panose="02010600030101010101" charset="-122"/>
                        </a:rPr>
                        <a:t> </a:t>
                      </a:r>
                      <a:r>
                        <a:rPr lang="en-US" altLang="zh-CN" sz="1200" b="1" i="0">
                          <a:solidFill>
                            <a:srgbClr val="000000"/>
                          </a:solidFill>
                          <a:latin typeface="等线" panose="02010600030101010101" charset="-122"/>
                          <a:ea typeface="等线" panose="02010600030101010101" charset="-122"/>
                        </a:rPr>
                        <a:t>Mode</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l" fontAlgn="ctr"/>
                      <a:r>
                        <a:rPr lang="en-US" altLang="zh-CN" sz="1200">
                          <a:solidFill>
                            <a:srgbClr val="000000"/>
                          </a:solidFill>
                          <a:latin typeface="等线" panose="02010600030101010101" charset="-122"/>
                          <a:ea typeface="等线" panose="02010600030101010101" charset="-122"/>
                          <a:sym typeface="+mn-ea"/>
                        </a:rPr>
                        <a:t>Mechanical knob control</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r>
                        <a:rPr lang="en-US" altLang="zh-CN" sz="1200" b="1" i="0">
                          <a:solidFill>
                            <a:srgbClr val="22C55E"/>
                          </a:solidFill>
                          <a:latin typeface="等线" panose="02010600030101010101" charset="-122"/>
                          <a:ea typeface="等线" panose="02010600030101010101" charset="-122"/>
                        </a:rPr>
                        <a:t>✓</a:t>
                      </a:r>
                      <a:endParaRPr lang="en-US" altLang="zh-CN" sz="1200" b="1" i="0">
                        <a:solidFill>
                          <a:srgbClr val="22C55E"/>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gridSpan="2">
                  <a:txBody>
                    <a:bodyPr/>
                    <a:p>
                      <a:pPr algn="ctr" fontAlgn="ctr"/>
                      <a:r>
                        <a:rPr lang="en-US" altLang="zh-CN" sz="1200" b="0" i="0">
                          <a:solidFill>
                            <a:srgbClr val="000000"/>
                          </a:solidFill>
                          <a:latin typeface="等线" panose="02010600030101010101" charset="-122"/>
                          <a:ea typeface="等线" panose="02010600030101010101" charset="-122"/>
                        </a:rPr>
                        <a:t>Overheat protection &amp; tip‑over auto shut‑off</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hMerge="1">
                  <a:tcPr>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r>
              <a:tr h="360045">
                <a:tc>
                  <a:txBody>
                    <a:bodyPr/>
                    <a:p>
                      <a:pPr algn="l" fontAlgn="ctr"/>
                      <a:r>
                        <a:rPr lang="en-US" altLang="zh-CN" sz="1200" b="1" i="0">
                          <a:solidFill>
                            <a:srgbClr val="000000"/>
                          </a:solidFill>
                          <a:latin typeface="等线" panose="02010600030101010101" charset="-122"/>
                          <a:ea typeface="等线" panose="02010600030101010101" charset="-122"/>
                        </a:rPr>
                        <a:t> </a:t>
                      </a:r>
                      <a:r>
                        <a:rPr lang="en-US" altLang="zh-CN" sz="1200" b="1" i="0">
                          <a:solidFill>
                            <a:srgbClr val="000000"/>
                          </a:solidFill>
                          <a:latin typeface="等线" panose="02010600030101010101" charset="-122"/>
                          <a:ea typeface="等线" panose="02010600030101010101" charset="-122"/>
                        </a:rPr>
                        <a:t>Packing</a:t>
                      </a:r>
                      <a:r>
                        <a:rPr lang="en-US" altLang="zh-CN" sz="1200" b="1" i="0">
                          <a:solidFill>
                            <a:srgbClr val="000000"/>
                          </a:solidFill>
                          <a:latin typeface="等线" panose="02010600030101010101" charset="-122"/>
                          <a:ea typeface="等线" panose="02010600030101010101" charset="-122"/>
                        </a:rPr>
                        <a:t> </a:t>
                      </a:r>
                      <a:r>
                        <a:rPr lang="en-US" altLang="zh-CN" sz="1200" b="1" i="0">
                          <a:solidFill>
                            <a:srgbClr val="000000"/>
                          </a:solidFill>
                          <a:latin typeface="等线" panose="02010600030101010101" charset="-122"/>
                          <a:ea typeface="等线" panose="02010600030101010101" charset="-122"/>
                        </a:rPr>
                        <a:t>Qty.</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l" fontAlgn="ctr"/>
                      <a:r>
                        <a:rPr lang="en-US" altLang="zh-CN" sz="1200" b="0" i="0">
                          <a:solidFill>
                            <a:srgbClr val="000000"/>
                          </a:solidFill>
                          <a:latin typeface="等线" panose="02010600030101010101" charset="-122"/>
                          <a:ea typeface="等线" panose="02010600030101010101" charset="-122"/>
                        </a:rPr>
                        <a:t>1</a:t>
                      </a:r>
                      <a:r>
                        <a:rPr lang="en-US" altLang="zh-CN" sz="1200" b="0" i="0">
                          <a:solidFill>
                            <a:srgbClr val="000000"/>
                          </a:solidFill>
                          <a:latin typeface="等线" panose="02010600030101010101" charset="-122"/>
                          <a:ea typeface="等线" panose="02010600030101010101" charset="-122"/>
                        </a:rPr>
                        <a:t> </a:t>
                      </a:r>
                      <a:r>
                        <a:rPr lang="en-US" altLang="zh-CN" sz="1200" b="0" i="0">
                          <a:solidFill>
                            <a:srgbClr val="000000"/>
                          </a:solidFill>
                          <a:latin typeface="等线" panose="02010600030101010101" charset="-122"/>
                          <a:ea typeface="等线" panose="02010600030101010101" charset="-122"/>
                        </a:rPr>
                        <a:t>pcs/ctn</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r>
                        <a:rPr lang="en-US" altLang="zh-CN" sz="1200" b="1" i="0">
                          <a:solidFill>
                            <a:srgbClr val="22C55E"/>
                          </a:solidFill>
                          <a:latin typeface="等线" panose="02010600030101010101" charset="-122"/>
                          <a:ea typeface="等线" panose="02010600030101010101" charset="-122"/>
                        </a:rPr>
                        <a:t>✓</a:t>
                      </a:r>
                      <a:endParaRPr lang="en-US" altLang="zh-CN" sz="1200" b="1" i="0">
                        <a:solidFill>
                          <a:srgbClr val="22C55E"/>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gridSpan="2">
                  <a:txBody>
                    <a:bodyPr/>
                    <a:p>
                      <a:pPr algn="ctr" fontAlgn="ctr"/>
                      <a:r>
                        <a:rPr lang="en-US" altLang="zh-CN" sz="1200" b="0" i="0">
                          <a:solidFill>
                            <a:srgbClr val="000000"/>
                          </a:solidFill>
                          <a:latin typeface="等线" panose="02010600030101010101" charset="-122"/>
                          <a:ea typeface="等线" panose="02010600030101010101" charset="-122"/>
                        </a:rPr>
                        <a:t>Customizable</a:t>
                      </a:r>
                      <a:r>
                        <a:rPr lang="en-US" altLang="zh-CN" sz="1200" b="0" i="0">
                          <a:solidFill>
                            <a:srgbClr val="000000"/>
                          </a:solidFill>
                          <a:latin typeface="等线" panose="02010600030101010101" charset="-122"/>
                          <a:ea typeface="等线" panose="02010600030101010101" charset="-122"/>
                        </a:rPr>
                        <a:t> </a:t>
                      </a:r>
                      <a:r>
                        <a:rPr lang="en-US" altLang="zh-CN" sz="1200" b="0" i="0">
                          <a:solidFill>
                            <a:srgbClr val="000000"/>
                          </a:solidFill>
                          <a:latin typeface="等线" panose="02010600030101010101" charset="-122"/>
                          <a:ea typeface="等线" panose="02010600030101010101" charset="-122"/>
                        </a:rPr>
                        <a:t>colors</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hMerge="1">
                  <a:tcPr>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r>
              <a:tr h="360680">
                <a:tc>
                  <a:txBody>
                    <a:bodyPr/>
                    <a:p>
                      <a:pPr algn="l" fontAlgn="ctr"/>
                      <a:r>
                        <a:rPr lang="en-US" altLang="zh-CN" sz="1200" b="1" i="0">
                          <a:solidFill>
                            <a:srgbClr val="000000"/>
                          </a:solidFill>
                          <a:latin typeface="等线" panose="02010600030101010101" charset="-122"/>
                          <a:ea typeface="等线" panose="02010600030101010101" charset="-122"/>
                        </a:rPr>
                        <a:t> </a:t>
                      </a:r>
                      <a:r>
                        <a:rPr lang="en-US" altLang="zh-CN" sz="1200" b="1" i="0">
                          <a:solidFill>
                            <a:srgbClr val="000000"/>
                          </a:solidFill>
                          <a:latin typeface="等线" panose="02010600030101010101" charset="-122"/>
                          <a:ea typeface="等线" panose="02010600030101010101" charset="-122"/>
                        </a:rPr>
                        <a:t>FR</a:t>
                      </a:r>
                      <a:r>
                        <a:rPr lang="en-US" altLang="zh-CN" sz="1200" b="1" i="0">
                          <a:solidFill>
                            <a:srgbClr val="000000"/>
                          </a:solidFill>
                          <a:latin typeface="等线" panose="02010600030101010101" charset="-122"/>
                          <a:ea typeface="等线" panose="02010600030101010101" charset="-122"/>
                        </a:rPr>
                        <a:t> </a:t>
                      </a:r>
                      <a:r>
                        <a:rPr lang="en-US" altLang="zh-CN" sz="1200" b="1" i="0">
                          <a:solidFill>
                            <a:srgbClr val="000000"/>
                          </a:solidFill>
                          <a:latin typeface="等线" panose="02010600030101010101" charset="-122"/>
                          <a:ea typeface="等线" panose="02010600030101010101" charset="-122"/>
                        </a:rPr>
                        <a:t>Material</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l" fontAlgn="ctr"/>
                      <a:r>
                        <a:rPr lang="en-US" altLang="zh-CN" sz="1200" b="0" i="0">
                          <a:solidFill>
                            <a:srgbClr val="000000"/>
                          </a:solidFill>
                          <a:latin typeface="等线" panose="02010600030101010101" charset="-122"/>
                          <a:ea typeface="等线" panose="02010600030101010101" charset="-122"/>
                        </a:rPr>
                        <a:t>Support</a:t>
                      </a:r>
                      <a:r>
                        <a:rPr lang="en-US" altLang="zh-CN" sz="1200" b="0" i="0">
                          <a:solidFill>
                            <a:srgbClr val="000000"/>
                          </a:solidFill>
                          <a:latin typeface="等线" panose="02010600030101010101" charset="-122"/>
                          <a:ea typeface="等线" panose="02010600030101010101" charset="-122"/>
                        </a:rPr>
                        <a:t> </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l" fontAlgn="b"/>
                      <a:endParaRPr sz="1200" b="0" i="0">
                        <a:solidFill>
                          <a:srgbClr val="000000"/>
                        </a:solidFill>
                        <a:latin typeface="等线" panose="02010600030101010101" charset="-122"/>
                        <a:ea typeface="等线" panose="02010600030101010101" charset="-122"/>
                      </a:endParaRPr>
                    </a:p>
                  </a:txBody>
                  <a:tcPr marL="7937" marR="7937" marT="7937" marB="0" anchor="b"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gridSpan="2">
                  <a:txBody>
                    <a:bodyPr/>
                    <a:p>
                      <a:pPr algn="ctr" fontAlgn="ctr"/>
                      <a:r>
                        <a:rPr lang="en-US" altLang="zh-CN" sz="1200" b="0" i="0">
                          <a:solidFill>
                            <a:srgbClr val="000000"/>
                          </a:solidFill>
                          <a:latin typeface="等线" panose="02010600030101010101" charset="-122"/>
                          <a:ea typeface="等线" panose="02010600030101010101" charset="-122"/>
                        </a:rPr>
                        <a:t>OEM</a:t>
                      </a:r>
                      <a:r>
                        <a:rPr lang="en-US" altLang="zh-CN" sz="1200" b="0" i="0">
                          <a:solidFill>
                            <a:srgbClr val="000000"/>
                          </a:solidFill>
                          <a:latin typeface="等线" panose="02010600030101010101" charset="-122"/>
                          <a:ea typeface="等线" panose="02010600030101010101" charset="-122"/>
                        </a:rPr>
                        <a:t> </a:t>
                      </a:r>
                      <a:r>
                        <a:rPr lang="en-US" altLang="zh-CN" sz="1200" b="0" i="0">
                          <a:solidFill>
                            <a:srgbClr val="000000"/>
                          </a:solidFill>
                          <a:latin typeface="等线" panose="02010600030101010101" charset="-122"/>
                          <a:ea typeface="等线" panose="02010600030101010101" charset="-122"/>
                        </a:rPr>
                        <a:t>&amp;</a:t>
                      </a:r>
                      <a:r>
                        <a:rPr lang="en-US" altLang="zh-CN" sz="1200" b="0" i="0">
                          <a:solidFill>
                            <a:srgbClr val="000000"/>
                          </a:solidFill>
                          <a:latin typeface="等线" panose="02010600030101010101" charset="-122"/>
                          <a:ea typeface="等线" panose="02010600030101010101" charset="-122"/>
                        </a:rPr>
                        <a:t> </a:t>
                      </a:r>
                      <a:r>
                        <a:rPr lang="en-US" altLang="zh-CN" sz="1200" b="0" i="0">
                          <a:solidFill>
                            <a:srgbClr val="000000"/>
                          </a:solidFill>
                          <a:latin typeface="等线" panose="02010600030101010101" charset="-122"/>
                          <a:ea typeface="等线" panose="02010600030101010101" charset="-122"/>
                        </a:rPr>
                        <a:t>ODM</a:t>
                      </a:r>
                      <a:r>
                        <a:rPr lang="en-US" altLang="zh-CN" sz="1200" b="0" i="0">
                          <a:solidFill>
                            <a:srgbClr val="000000"/>
                          </a:solidFill>
                          <a:latin typeface="等线" panose="02010600030101010101" charset="-122"/>
                          <a:ea typeface="等线" panose="02010600030101010101" charset="-122"/>
                        </a:rPr>
                        <a:t> </a:t>
                      </a:r>
                      <a:r>
                        <a:rPr lang="en-US" altLang="zh-CN" sz="1200" b="0" i="0">
                          <a:solidFill>
                            <a:srgbClr val="000000"/>
                          </a:solidFill>
                          <a:latin typeface="等线" panose="02010600030101010101" charset="-122"/>
                          <a:ea typeface="等线" panose="02010600030101010101" charset="-122"/>
                        </a:rPr>
                        <a:t>supported</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hMerge="1">
                  <a:tcPr>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r>
              <a:tr h="359410">
                <a:tc>
                  <a:txBody>
                    <a:bodyPr/>
                    <a:p>
                      <a:pPr algn="l" fontAlgn="ctr"/>
                      <a:r>
                        <a:rPr lang="en-US" altLang="zh-CN" sz="1200" b="1" i="0">
                          <a:solidFill>
                            <a:srgbClr val="000000"/>
                          </a:solidFill>
                          <a:latin typeface="等线" panose="02010600030101010101" charset="-122"/>
                          <a:ea typeface="等线" panose="02010600030101010101" charset="-122"/>
                        </a:rPr>
                        <a:t> </a:t>
                      </a:r>
                      <a:r>
                        <a:rPr lang="en-US" altLang="zh-CN" sz="1200" b="1" i="0">
                          <a:solidFill>
                            <a:srgbClr val="000000"/>
                          </a:solidFill>
                          <a:latin typeface="等线" panose="02010600030101010101" charset="-122"/>
                          <a:ea typeface="等线" panose="02010600030101010101" charset="-122"/>
                        </a:rPr>
                        <a:t>Body</a:t>
                      </a:r>
                      <a:r>
                        <a:rPr lang="en-US" altLang="zh-CN" sz="1200" b="1" i="0">
                          <a:solidFill>
                            <a:srgbClr val="000000"/>
                          </a:solidFill>
                          <a:latin typeface="等线" panose="02010600030101010101" charset="-122"/>
                          <a:ea typeface="等线" panose="02010600030101010101" charset="-122"/>
                        </a:rPr>
                        <a:t> </a:t>
                      </a:r>
                      <a:r>
                        <a:rPr lang="en-US" altLang="zh-CN" sz="1200" b="1" i="0">
                          <a:solidFill>
                            <a:srgbClr val="000000"/>
                          </a:solidFill>
                          <a:latin typeface="等线" panose="02010600030101010101" charset="-122"/>
                          <a:ea typeface="等线" panose="02010600030101010101" charset="-122"/>
                        </a:rPr>
                        <a:t>Material</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l" fontAlgn="ctr"/>
                      <a:r>
                        <a:rPr lang="en-US" altLang="zh-CN" sz="1200">
                          <a:solidFill>
                            <a:srgbClr val="000000"/>
                          </a:solidFill>
                          <a:latin typeface="等线" panose="02010600030101010101" charset="-122"/>
                          <a:ea typeface="等线" panose="02010600030101010101" charset="-122"/>
                          <a:sym typeface="+mn-ea"/>
                        </a:rPr>
                        <a:t>Metal &amp; Polypropylene (PP)</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r>
                        <a:rPr lang="en-US" altLang="zh-CN" sz="1200" b="1" i="0">
                          <a:solidFill>
                            <a:srgbClr val="22C55E"/>
                          </a:solidFill>
                          <a:latin typeface="等线" panose="02010600030101010101" charset="-122"/>
                          <a:ea typeface="等线" panose="02010600030101010101" charset="-122"/>
                        </a:rPr>
                        <a:t>✓</a:t>
                      </a:r>
                      <a:endParaRPr lang="en-US" altLang="zh-CN" sz="1200" b="1" i="0">
                        <a:solidFill>
                          <a:srgbClr val="22C55E"/>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gridSpan="2">
                  <a:txBody>
                    <a:bodyPr/>
                    <a:p>
                      <a:pPr algn="ctr" fontAlgn="ctr"/>
                      <a:r>
                        <a:rPr lang="en-US" altLang="zh-CN" sz="1200" b="0" i="0">
                          <a:solidFill>
                            <a:srgbClr val="000000"/>
                          </a:solidFill>
                          <a:latin typeface="等线" panose="02010600030101010101" charset="-122"/>
                          <a:ea typeface="等线" panose="02010600030101010101" charset="-122"/>
                        </a:rPr>
                        <a:t>Carton</a:t>
                      </a:r>
                      <a:r>
                        <a:rPr lang="en-US" altLang="zh-CN" sz="1200" b="0" i="0">
                          <a:solidFill>
                            <a:srgbClr val="000000"/>
                          </a:solidFill>
                          <a:latin typeface="等线" panose="02010600030101010101" charset="-122"/>
                          <a:ea typeface="等线" panose="02010600030101010101" charset="-122"/>
                        </a:rPr>
                        <a:t> </a:t>
                      </a:r>
                      <a:r>
                        <a:rPr lang="en-US" altLang="zh-CN" sz="1200" b="0" i="0">
                          <a:solidFill>
                            <a:srgbClr val="000000"/>
                          </a:solidFill>
                          <a:latin typeface="等线" panose="02010600030101010101" charset="-122"/>
                          <a:ea typeface="等线" panose="02010600030101010101" charset="-122"/>
                        </a:rPr>
                        <a:t>color</a:t>
                      </a:r>
                      <a:r>
                        <a:rPr lang="en-US" altLang="zh-CN" sz="1200" b="0" i="0">
                          <a:solidFill>
                            <a:srgbClr val="000000"/>
                          </a:solidFill>
                          <a:latin typeface="等线" panose="02010600030101010101" charset="-122"/>
                          <a:ea typeface="等线" panose="02010600030101010101" charset="-122"/>
                        </a:rPr>
                        <a:t> </a:t>
                      </a:r>
                      <a:r>
                        <a:rPr lang="en-US" altLang="zh-CN" sz="1200" b="0" i="0">
                          <a:solidFill>
                            <a:srgbClr val="000000"/>
                          </a:solidFill>
                          <a:latin typeface="等线" panose="02010600030101010101" charset="-122"/>
                          <a:ea typeface="等线" panose="02010600030101010101" charset="-122"/>
                        </a:rPr>
                        <a:t>is</a:t>
                      </a:r>
                      <a:r>
                        <a:rPr lang="en-US" altLang="zh-CN" sz="1200" b="0" i="0">
                          <a:solidFill>
                            <a:srgbClr val="000000"/>
                          </a:solidFill>
                          <a:latin typeface="等线" panose="02010600030101010101" charset="-122"/>
                          <a:ea typeface="等线" panose="02010600030101010101" charset="-122"/>
                        </a:rPr>
                        <a:t> </a:t>
                      </a:r>
                      <a:r>
                        <a:rPr lang="en-US" altLang="zh-CN" sz="1200" b="0" i="0">
                          <a:solidFill>
                            <a:srgbClr val="000000"/>
                          </a:solidFill>
                          <a:latin typeface="等线" panose="02010600030101010101" charset="-122"/>
                          <a:ea typeface="等线" panose="02010600030101010101" charset="-122"/>
                        </a:rPr>
                        <a:t>customizable</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hMerge="1">
                  <a:tcPr>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r>
              <a:tr h="554990">
                <a:tc>
                  <a:txBody>
                    <a:bodyPr/>
                    <a:p>
                      <a:pPr algn="ctr" fontAlgn="ctr"/>
                      <a:r>
                        <a:rPr lang="en-US" altLang="zh-CN" sz="1300" b="1" i="0">
                          <a:solidFill>
                            <a:srgbClr val="FFFFFF"/>
                          </a:solidFill>
                          <a:latin typeface="等线" panose="02010600030101010101" charset="-122"/>
                          <a:ea typeface="等线" panose="02010600030101010101" charset="-122"/>
                        </a:rPr>
                        <a:t>Packing Data</a:t>
                      </a:r>
                      <a:endParaRPr lang="en-US" altLang="zh-CN" sz="1300" b="1" i="0">
                        <a:solidFill>
                          <a:srgbClr val="FFFFFF"/>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1A365D"/>
                    </a:solidFill>
                  </a:tcPr>
                </a:tc>
                <a:tc>
                  <a:txBody>
                    <a:bodyPr/>
                    <a:p>
                      <a:pPr algn="l" fontAlgn="ctr"/>
                      <a:endParaRPr sz="13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1A365D"/>
                    </a:solidFill>
                  </a:tcPr>
                </a:tc>
                <a:tc gridSpan="3">
                  <a:txBody>
                    <a:bodyPr/>
                    <a:p>
                      <a:pPr algn="ctr" fontAlgn="ctr"/>
                      <a:r>
                        <a:rPr lang="en-US" altLang="zh-CN" sz="1300" b="1" i="0">
                          <a:solidFill>
                            <a:srgbClr val="FFFFFF"/>
                          </a:solidFill>
                          <a:latin typeface="等线" panose="02010600030101010101" charset="-122"/>
                          <a:ea typeface="等线" panose="02010600030101010101" charset="-122"/>
                        </a:rPr>
                        <a:t>Packing Quantity</a:t>
                      </a:r>
                      <a:r>
                        <a:rPr lang="zh-CN" altLang="en-US" sz="1300" b="1" i="0">
                          <a:solidFill>
                            <a:srgbClr val="FFFFFF"/>
                          </a:solidFill>
                          <a:latin typeface="等线" panose="02010600030101010101" charset="-122"/>
                          <a:ea typeface="等线" panose="02010600030101010101" charset="-122"/>
                        </a:rPr>
                        <a:t>（</a:t>
                      </a:r>
                      <a:r>
                        <a:rPr lang="en-US" altLang="zh-CN" sz="1300" b="1" i="0">
                          <a:solidFill>
                            <a:srgbClr val="FFFFFF"/>
                          </a:solidFill>
                          <a:latin typeface="等线" panose="02010600030101010101" charset="-122"/>
                          <a:ea typeface="等线" panose="02010600030101010101" charset="-122"/>
                        </a:rPr>
                        <a:t>pcs </a:t>
                      </a:r>
                      <a:r>
                        <a:rPr lang="zh-CN" altLang="en-US" sz="1300" b="1" i="0">
                          <a:solidFill>
                            <a:srgbClr val="FFFFFF"/>
                          </a:solidFill>
                          <a:latin typeface="等线" panose="02010600030101010101" charset="-122"/>
                          <a:ea typeface="等线" panose="02010600030101010101" charset="-122"/>
                        </a:rPr>
                        <a:t>）</a:t>
                      </a:r>
                      <a:endParaRPr lang="zh-CN" altLang="en-US" sz="1300" b="1" i="0">
                        <a:solidFill>
                          <a:srgbClr val="FFFFFF"/>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1A365D"/>
                    </a:solidFill>
                  </a:tcPr>
                </a:tc>
                <a:tc hMerge="1">
                  <a:tcP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c hMerge="1">
                  <a:tcPr>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r>
              <a:tr h="554990">
                <a:tc>
                  <a:txBody>
                    <a:bodyPr/>
                    <a:p>
                      <a:pPr algn="ctr" fontAlgn="ctr"/>
                      <a:r>
                        <a:rPr lang="en-US" altLang="zh-CN" sz="1200" b="1" i="0">
                          <a:solidFill>
                            <a:srgbClr val="000000"/>
                          </a:solidFill>
                          <a:latin typeface="等线" panose="02010600030101010101" charset="-122"/>
                          <a:ea typeface="等线" panose="02010600030101010101" charset="-122"/>
                        </a:rPr>
                        <a:t>Specifications</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r>
                        <a:rPr lang="en-US" altLang="zh-CN" sz="1200" b="1" i="0">
                          <a:solidFill>
                            <a:srgbClr val="000000"/>
                          </a:solidFill>
                          <a:latin typeface="等线" panose="02010600030101010101" charset="-122"/>
                          <a:ea typeface="等线" panose="02010600030101010101" charset="-122"/>
                        </a:rPr>
                        <a:t>G.W /N.W(KG)</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r>
                        <a:rPr lang="en-US" altLang="zh-CN" sz="1200" b="1" i="0">
                          <a:solidFill>
                            <a:srgbClr val="000000"/>
                          </a:solidFill>
                          <a:latin typeface="等线" panose="02010600030101010101" charset="-122"/>
                          <a:ea typeface="等线" panose="02010600030101010101" charset="-122"/>
                        </a:rPr>
                        <a:t>20GP</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r>
                        <a:rPr lang="en-US" altLang="zh-CN" sz="1200" b="1" i="0">
                          <a:solidFill>
                            <a:srgbClr val="000000"/>
                          </a:solidFill>
                          <a:latin typeface="等线" panose="02010600030101010101" charset="-122"/>
                          <a:ea typeface="等线" panose="02010600030101010101" charset="-122"/>
                        </a:rPr>
                        <a:t>40GP</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r>
                        <a:rPr lang="en-US" altLang="zh-CN" sz="1200" b="1" i="0">
                          <a:solidFill>
                            <a:srgbClr val="000000"/>
                          </a:solidFill>
                          <a:latin typeface="等线" panose="02010600030101010101" charset="-122"/>
                          <a:ea typeface="等线" panose="02010600030101010101" charset="-122"/>
                        </a:rPr>
                        <a:t>40HQ</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r>
              <a:tr h="555625">
                <a:tc>
                  <a:txBody>
                    <a:bodyPr/>
                    <a:p>
                      <a:pPr algn="ctr" fontAlgn="ctr"/>
                      <a:r>
                        <a:rPr lang="en-US" altLang="zh-CN" sz="1200" b="0" i="0">
                          <a:solidFill>
                            <a:srgbClr val="000000"/>
                          </a:solidFill>
                          <a:latin typeface="等线" panose="02010600030101010101" charset="-122"/>
                          <a:ea typeface="等线" panose="02010600030101010101" charset="-122"/>
                        </a:rPr>
                        <a:t>Baseboard Heater</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r>
                        <a:rPr lang="en-US" altLang="zh-CN" sz="1200">
                          <a:solidFill>
                            <a:srgbClr val="000000"/>
                          </a:solidFill>
                          <a:latin typeface="等线" panose="02010600030101010101" charset="-122"/>
                          <a:ea typeface="等线" panose="02010600030101010101" charset="-122"/>
                          <a:sym typeface="+mn-ea"/>
                        </a:rPr>
                        <a:t>4.3/3.6</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r>
                        <a:rPr lang="en-US" altLang="zh-CN" sz="1100" b="0" i="0">
                          <a:solidFill>
                            <a:srgbClr val="000000"/>
                          </a:solidFill>
                          <a:latin typeface="宋体" panose="02010600030101010101" pitchFamily="2" charset="-122"/>
                          <a:ea typeface="宋体" panose="02010600030101010101" pitchFamily="2" charset="-122"/>
                        </a:rPr>
                        <a:t>785</a:t>
                      </a:r>
                      <a:r>
                        <a:rPr lang="en-US" altLang="zh-CN" sz="1100" b="0" i="0">
                          <a:solidFill>
                            <a:srgbClr val="000000"/>
                          </a:solidFill>
                          <a:latin typeface="宋体" panose="02010600030101010101" pitchFamily="2" charset="-122"/>
                          <a:ea typeface="宋体" panose="02010600030101010101" pitchFamily="2" charset="-122"/>
                        </a:rPr>
                        <a:t> </a:t>
                      </a:r>
                      <a:endParaRPr lang="en-US" altLang="zh-CN" sz="1100" b="0" i="0">
                        <a:solidFill>
                          <a:srgbClr val="000000"/>
                        </a:solidFill>
                        <a:latin typeface="宋体" panose="02010600030101010101" pitchFamily="2" charset="-122"/>
                        <a:ea typeface="宋体" panose="02010600030101010101" pitchFamily="2"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noFill/>
                  </a:tcPr>
                </a:tc>
                <a:tc>
                  <a:txBody>
                    <a:bodyPr/>
                    <a:p>
                      <a:pPr algn="ctr" fontAlgn="ctr"/>
                      <a:r>
                        <a:rPr lang="en-US" altLang="zh-CN" sz="1100" b="0" i="0">
                          <a:solidFill>
                            <a:srgbClr val="000000"/>
                          </a:solidFill>
                          <a:latin typeface="宋体" panose="02010600030101010101" pitchFamily="2" charset="-122"/>
                          <a:ea typeface="宋体" panose="02010600030101010101" pitchFamily="2" charset="-122"/>
                        </a:rPr>
                        <a:t>1727</a:t>
                      </a:r>
                      <a:r>
                        <a:rPr lang="en-US" altLang="zh-CN" sz="1100" b="0" i="0">
                          <a:solidFill>
                            <a:srgbClr val="000000"/>
                          </a:solidFill>
                          <a:latin typeface="宋体" panose="02010600030101010101" pitchFamily="2" charset="-122"/>
                          <a:ea typeface="宋体" panose="02010600030101010101" pitchFamily="2" charset="-122"/>
                        </a:rPr>
                        <a:t> </a:t>
                      </a:r>
                      <a:endParaRPr lang="en-US" altLang="zh-CN" sz="1100" b="0" i="0">
                        <a:solidFill>
                          <a:srgbClr val="000000"/>
                        </a:solidFill>
                        <a:latin typeface="宋体" panose="02010600030101010101" pitchFamily="2" charset="-122"/>
                        <a:ea typeface="宋体" panose="02010600030101010101" pitchFamily="2"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noFill/>
                  </a:tcPr>
                </a:tc>
                <a:tc>
                  <a:txBody>
                    <a:bodyPr/>
                    <a:p>
                      <a:pPr algn="ctr" fontAlgn="ctr"/>
                      <a:r>
                        <a:rPr lang="en-US" altLang="zh-CN" sz="1100" b="0" i="0">
                          <a:solidFill>
                            <a:srgbClr val="000000"/>
                          </a:solidFill>
                          <a:latin typeface="宋体" panose="02010600030101010101" pitchFamily="2" charset="-122"/>
                          <a:ea typeface="宋体" panose="02010600030101010101" pitchFamily="2" charset="-122"/>
                        </a:rPr>
                        <a:t>2135</a:t>
                      </a:r>
                      <a:r>
                        <a:rPr lang="en-US" altLang="zh-CN" sz="1100" b="0" i="0">
                          <a:solidFill>
                            <a:srgbClr val="000000"/>
                          </a:solidFill>
                          <a:latin typeface="宋体" panose="02010600030101010101" pitchFamily="2" charset="-122"/>
                          <a:ea typeface="宋体" panose="02010600030101010101" pitchFamily="2" charset="-122"/>
                        </a:rPr>
                        <a:t> </a:t>
                      </a:r>
                      <a:endParaRPr lang="en-US" altLang="zh-CN" sz="1100" b="0" i="0">
                        <a:solidFill>
                          <a:srgbClr val="000000"/>
                        </a:solidFill>
                        <a:latin typeface="宋体" panose="02010600030101010101" pitchFamily="2" charset="-122"/>
                        <a:ea typeface="宋体" panose="02010600030101010101" pitchFamily="2"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noFill/>
                  </a:tcPr>
                </a:tc>
              </a:tr>
            </a:tbl>
          </a:graphicData>
        </a:graphic>
      </p:graphicFrame>
      <p:pic>
        <p:nvPicPr>
          <p:cNvPr id="3" name="图片 2"/>
          <p:cNvPicPr>
            <a:picLocks noChangeAspect="1"/>
          </p:cNvPicPr>
          <p:nvPr/>
        </p:nvPicPr>
        <p:blipFill>
          <a:blip r:embed="rId1"/>
          <a:stretch>
            <a:fillRect/>
          </a:stretch>
        </p:blipFill>
        <p:spPr>
          <a:xfrm>
            <a:off x="7411085" y="1486535"/>
            <a:ext cx="4418330" cy="4418330"/>
          </a:xfrm>
          <a:prstGeom prst="rect">
            <a:avLst/>
          </a:prstGeom>
        </p:spPr>
      </p:pic>
    </p:spTree>
    <p:custDataLst>
      <p:tags r:id="rId2"/>
    </p:custData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表格 3"/>
          <p:cNvGraphicFramePr/>
          <p:nvPr/>
        </p:nvGraphicFramePr>
        <p:xfrm>
          <a:off x="-635" y="0"/>
          <a:ext cx="7091045" cy="9436735"/>
        </p:xfrm>
        <a:graphic>
          <a:graphicData uri="http://schemas.openxmlformats.org/drawingml/2006/table">
            <a:tbl>
              <a:tblPr/>
              <a:tblGrid>
                <a:gridCol w="1468120"/>
                <a:gridCol w="1946910"/>
                <a:gridCol w="1139825"/>
                <a:gridCol w="628650"/>
                <a:gridCol w="1907540"/>
              </a:tblGrid>
              <a:tr h="1065530">
                <a:tc gridSpan="5">
                  <a:txBody>
                    <a:bodyPr/>
                    <a:p>
                      <a:pPr algn="ctr" fontAlgn="ctr"/>
                      <a:r>
                        <a:rPr lang="en-US" altLang="zh-CN" sz="1700" b="1" i="0">
                          <a:solidFill>
                            <a:srgbClr val="000000"/>
                          </a:solidFill>
                          <a:latin typeface="等线" panose="02010600030101010101" charset="-122"/>
                          <a:ea typeface="等线" panose="02010600030101010101" charset="-122"/>
                        </a:rPr>
                        <a:t>Specifications</a:t>
                      </a:r>
                      <a:r>
                        <a:rPr lang="zh-CN" altLang="en-US" sz="1700" b="1" i="0">
                          <a:solidFill>
                            <a:srgbClr val="000000"/>
                          </a:solidFill>
                          <a:latin typeface="等线" panose="02010600030101010101" charset="-122"/>
                          <a:ea typeface="等线" panose="02010600030101010101" charset="-122"/>
                        </a:rPr>
                        <a:t>：</a:t>
                      </a:r>
                      <a:r>
                        <a:rPr lang="en-US" altLang="zh-CN" sz="1700" b="1" i="0">
                          <a:solidFill>
                            <a:srgbClr val="000000"/>
                          </a:solidFill>
                          <a:latin typeface="等线" panose="02010600030101010101" charset="-122"/>
                          <a:ea typeface="等线" panose="02010600030101010101" charset="-122"/>
                        </a:rPr>
                        <a:t> Baseboard Heater</a:t>
                      </a:r>
                      <a:r>
                        <a:rPr lang="zh-CN" altLang="en-US" sz="1700" b="1" i="0">
                          <a:solidFill>
                            <a:srgbClr val="000000"/>
                          </a:solidFill>
                          <a:latin typeface="等线" panose="02010600030101010101" charset="-122"/>
                          <a:ea typeface="等线" panose="02010600030101010101" charset="-122"/>
                        </a:rPr>
                        <a:t>（</a:t>
                      </a:r>
                      <a:r>
                        <a:rPr lang="en-US" altLang="zh-CN" sz="1700" b="1" i="0">
                          <a:solidFill>
                            <a:srgbClr val="000000"/>
                          </a:solidFill>
                          <a:latin typeface="等线" panose="02010600030101010101" charset="-122"/>
                          <a:ea typeface="等线" panose="02010600030101010101" charset="-122"/>
                        </a:rPr>
                        <a:t>Customizable</a:t>
                      </a:r>
                      <a:r>
                        <a:rPr lang="zh-CN" altLang="en-US" sz="1700" b="1" i="0">
                          <a:solidFill>
                            <a:srgbClr val="000000"/>
                          </a:solidFill>
                          <a:latin typeface="等线" panose="02010600030101010101" charset="-122"/>
                          <a:ea typeface="等线" panose="02010600030101010101" charset="-122"/>
                        </a:rPr>
                        <a:t>）</a:t>
                      </a:r>
                      <a:r>
                        <a:rPr lang="en-US" altLang="zh-CN" sz="1700" b="1" i="0">
                          <a:solidFill>
                            <a:srgbClr val="000000"/>
                          </a:solidFill>
                          <a:latin typeface="等线" panose="02010600030101010101" charset="-122"/>
                          <a:ea typeface="等线" panose="02010600030101010101" charset="-122"/>
                        </a:rPr>
                        <a:t>-RSN-FHTJ2203J</a:t>
                      </a:r>
                      <a:endParaRPr lang="en-US" altLang="zh-CN" sz="1700" b="1"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hMerge="1">
                  <a:tcP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c hMerge="1">
                  <a:tcP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c hMerge="1">
                  <a:tcP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c hMerge="1">
                  <a:tcPr>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r>
              <a:tr h="405130">
                <a:tc gridSpan="2">
                  <a:txBody>
                    <a:bodyPr/>
                    <a:p>
                      <a:pPr algn="ctr" fontAlgn="ctr"/>
                      <a:r>
                        <a:rPr lang="en-US" altLang="zh-CN" sz="1300" b="1" i="0">
                          <a:solidFill>
                            <a:srgbClr val="FFFFFF"/>
                          </a:solidFill>
                          <a:latin typeface="等线" panose="02010600030101010101" charset="-122"/>
                          <a:ea typeface="等线" panose="02010600030101010101" charset="-122"/>
                        </a:rPr>
                        <a:t>Product</a:t>
                      </a:r>
                      <a:r>
                        <a:rPr lang="en-US" altLang="zh-CN" sz="1300" b="1" i="0">
                          <a:solidFill>
                            <a:srgbClr val="FFFFFF"/>
                          </a:solidFill>
                          <a:latin typeface="等线" panose="02010600030101010101" charset="-122"/>
                          <a:ea typeface="等线" panose="02010600030101010101" charset="-122"/>
                        </a:rPr>
                        <a:t> </a:t>
                      </a:r>
                      <a:r>
                        <a:rPr lang="en-US" altLang="zh-CN" sz="1300" b="1" i="0">
                          <a:solidFill>
                            <a:srgbClr val="FFFFFF"/>
                          </a:solidFill>
                          <a:latin typeface="等线" panose="02010600030101010101" charset="-122"/>
                          <a:ea typeface="等线" panose="02010600030101010101" charset="-122"/>
                        </a:rPr>
                        <a:t>Specifications</a:t>
                      </a:r>
                      <a:endParaRPr lang="en-US" altLang="zh-CN" sz="1300" b="1" i="0">
                        <a:solidFill>
                          <a:srgbClr val="FFFFFF"/>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1A365D"/>
                    </a:solidFill>
                  </a:tcPr>
                </a:tc>
                <a:tc hMerge="1">
                  <a:tcPr>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c>
                  <a:txBody>
                    <a:bodyPr/>
                    <a:p>
                      <a:pPr algn="l" fontAlgn="ctr"/>
                      <a:r>
                        <a:rPr lang="en-US" altLang="zh-CN" sz="1300" b="1" i="0">
                          <a:solidFill>
                            <a:srgbClr val="FFFFFF"/>
                          </a:solidFill>
                          <a:latin typeface="等线" panose="02010600030101010101" charset="-122"/>
                          <a:ea typeface="等线" panose="02010600030101010101" charset="-122"/>
                        </a:rPr>
                        <a:t>Customizable</a:t>
                      </a:r>
                      <a:endParaRPr lang="en-US" altLang="zh-CN" sz="1300" b="1" i="0">
                        <a:solidFill>
                          <a:srgbClr val="FFFFFF"/>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1A365D"/>
                    </a:solidFill>
                  </a:tcPr>
                </a:tc>
                <a:tc gridSpan="2">
                  <a:txBody>
                    <a:bodyPr/>
                    <a:p>
                      <a:pPr algn="ctr" fontAlgn="ctr"/>
                      <a:r>
                        <a:rPr lang="en-US" altLang="zh-CN" sz="1300" b="1" i="0">
                          <a:solidFill>
                            <a:srgbClr val="FFFFFF"/>
                          </a:solidFill>
                          <a:latin typeface="等线" panose="02010600030101010101" charset="-122"/>
                          <a:ea typeface="等线" panose="02010600030101010101" charset="-122"/>
                        </a:rPr>
                        <a:t>Product</a:t>
                      </a:r>
                      <a:r>
                        <a:rPr lang="en-US" altLang="zh-CN" sz="1300" b="1" i="0">
                          <a:solidFill>
                            <a:srgbClr val="FFFFFF"/>
                          </a:solidFill>
                          <a:latin typeface="等线" panose="02010600030101010101" charset="-122"/>
                          <a:ea typeface="等线" panose="02010600030101010101" charset="-122"/>
                        </a:rPr>
                        <a:t> </a:t>
                      </a:r>
                      <a:r>
                        <a:rPr lang="en-US" altLang="zh-CN" sz="1300" b="1" i="0">
                          <a:solidFill>
                            <a:srgbClr val="FFFFFF"/>
                          </a:solidFill>
                          <a:latin typeface="等线" panose="02010600030101010101" charset="-122"/>
                          <a:ea typeface="等线" panose="02010600030101010101" charset="-122"/>
                        </a:rPr>
                        <a:t>Selling</a:t>
                      </a:r>
                      <a:r>
                        <a:rPr lang="en-US" altLang="zh-CN" sz="1300" b="1" i="0">
                          <a:solidFill>
                            <a:srgbClr val="FFFFFF"/>
                          </a:solidFill>
                          <a:latin typeface="等线" panose="02010600030101010101" charset="-122"/>
                          <a:ea typeface="等线" panose="02010600030101010101" charset="-122"/>
                        </a:rPr>
                        <a:t> </a:t>
                      </a:r>
                      <a:r>
                        <a:rPr lang="en-US" altLang="zh-CN" sz="1300" b="1" i="0">
                          <a:solidFill>
                            <a:srgbClr val="FFFFFF"/>
                          </a:solidFill>
                          <a:latin typeface="等线" panose="02010600030101010101" charset="-122"/>
                          <a:ea typeface="等线" panose="02010600030101010101" charset="-122"/>
                        </a:rPr>
                        <a:t>Points</a:t>
                      </a:r>
                      <a:endParaRPr lang="en-US" altLang="zh-CN" sz="1300" b="1" i="0">
                        <a:solidFill>
                          <a:srgbClr val="FFFFFF"/>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1A365D"/>
                    </a:solidFill>
                  </a:tcPr>
                </a:tc>
                <a:tc hMerge="1">
                  <a:tcPr>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r>
              <a:tr h="359410">
                <a:tc>
                  <a:txBody>
                    <a:bodyPr/>
                    <a:p>
                      <a:pPr algn="l" fontAlgn="ctr"/>
                      <a:r>
                        <a:rPr lang="en-US" altLang="zh-CN" sz="1200" b="1" i="0">
                          <a:solidFill>
                            <a:srgbClr val="000000"/>
                          </a:solidFill>
                          <a:latin typeface="等线" panose="02010600030101010101" charset="-122"/>
                          <a:ea typeface="等线" panose="02010600030101010101" charset="-122"/>
                        </a:rPr>
                        <a:t> </a:t>
                      </a:r>
                      <a:r>
                        <a:rPr lang="en-US" altLang="zh-CN" sz="1200" b="1" i="0">
                          <a:solidFill>
                            <a:srgbClr val="000000"/>
                          </a:solidFill>
                          <a:latin typeface="等线" panose="02010600030101010101" charset="-122"/>
                          <a:ea typeface="等线" panose="02010600030101010101" charset="-122"/>
                        </a:rPr>
                        <a:t>Rated</a:t>
                      </a:r>
                      <a:r>
                        <a:rPr lang="en-US" altLang="zh-CN" sz="1200" b="1" i="0">
                          <a:solidFill>
                            <a:srgbClr val="000000"/>
                          </a:solidFill>
                          <a:latin typeface="等线" panose="02010600030101010101" charset="-122"/>
                          <a:ea typeface="等线" panose="02010600030101010101" charset="-122"/>
                        </a:rPr>
                        <a:t> </a:t>
                      </a:r>
                      <a:r>
                        <a:rPr lang="en-US" altLang="zh-CN" sz="1200" b="1" i="0">
                          <a:solidFill>
                            <a:srgbClr val="000000"/>
                          </a:solidFill>
                          <a:latin typeface="等线" panose="02010600030101010101" charset="-122"/>
                          <a:ea typeface="等线" panose="02010600030101010101" charset="-122"/>
                        </a:rPr>
                        <a:t>Voltage</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l" fontAlgn="ctr"/>
                      <a:r>
                        <a:rPr lang="en-US" altLang="zh-CN" sz="1200" b="0" i="0">
                          <a:solidFill>
                            <a:srgbClr val="000000"/>
                          </a:solidFill>
                          <a:latin typeface="等线" panose="02010600030101010101" charset="-122"/>
                          <a:ea typeface="等线" panose="02010600030101010101" charset="-122"/>
                        </a:rPr>
                        <a:t>220V~50Hz</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r>
                        <a:rPr lang="en-US" altLang="zh-CN" sz="1200" b="1" i="0">
                          <a:solidFill>
                            <a:srgbClr val="22C55E"/>
                          </a:solidFill>
                          <a:latin typeface="等线" panose="02010600030101010101" charset="-122"/>
                          <a:ea typeface="等线" panose="02010600030101010101" charset="-122"/>
                        </a:rPr>
                        <a:t>✓</a:t>
                      </a:r>
                      <a:endParaRPr lang="en-US" altLang="zh-CN" sz="1200" b="1" i="0">
                        <a:solidFill>
                          <a:srgbClr val="22C55E"/>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gridSpan="2">
                  <a:txBody>
                    <a:bodyPr/>
                    <a:p>
                      <a:pPr algn="ctr" fontAlgn="ctr"/>
                      <a:r>
                        <a:rPr lang="en-US" altLang="zh-CN" sz="1200" b="0" i="0">
                          <a:solidFill>
                            <a:srgbClr val="000000"/>
                          </a:solidFill>
                          <a:latin typeface="等线" panose="02010600030101010101" charset="-122"/>
                          <a:ea typeface="等线" panose="02010600030101010101" charset="-122"/>
                        </a:rPr>
                        <a:t>2 speeds, Mechanical knob control</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hMerge="1">
                  <a:tcPr>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r>
              <a:tr h="360680">
                <a:tc>
                  <a:txBody>
                    <a:bodyPr/>
                    <a:p>
                      <a:pPr algn="l" fontAlgn="ctr"/>
                      <a:r>
                        <a:rPr lang="en-US" altLang="zh-CN" sz="1200" b="1" i="0">
                          <a:solidFill>
                            <a:srgbClr val="000000"/>
                          </a:solidFill>
                          <a:latin typeface="等线" panose="02010600030101010101" charset="-122"/>
                          <a:ea typeface="等线" panose="02010600030101010101" charset="-122"/>
                        </a:rPr>
                        <a:t> </a:t>
                      </a:r>
                      <a:r>
                        <a:rPr lang="en-US" altLang="zh-CN" sz="1200" b="1" i="0">
                          <a:solidFill>
                            <a:srgbClr val="000000"/>
                          </a:solidFill>
                          <a:latin typeface="等线" panose="02010600030101010101" charset="-122"/>
                          <a:ea typeface="等线" panose="02010600030101010101" charset="-122"/>
                        </a:rPr>
                        <a:t>Rated</a:t>
                      </a:r>
                      <a:r>
                        <a:rPr lang="en-US" altLang="zh-CN" sz="1200" b="1" i="0">
                          <a:solidFill>
                            <a:srgbClr val="000000"/>
                          </a:solidFill>
                          <a:latin typeface="等线" panose="02010600030101010101" charset="-122"/>
                          <a:ea typeface="等线" panose="02010600030101010101" charset="-122"/>
                        </a:rPr>
                        <a:t> </a:t>
                      </a:r>
                      <a:r>
                        <a:rPr lang="en-US" altLang="zh-CN" sz="1200" b="1" i="0">
                          <a:solidFill>
                            <a:srgbClr val="000000"/>
                          </a:solidFill>
                          <a:latin typeface="等线" panose="02010600030101010101" charset="-122"/>
                          <a:ea typeface="等线" panose="02010600030101010101" charset="-122"/>
                        </a:rPr>
                        <a:t>Power</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l" fontAlgn="ctr"/>
                      <a:r>
                        <a:rPr lang="en-US" altLang="zh-CN" sz="1200" b="0" i="0">
                          <a:solidFill>
                            <a:srgbClr val="000000"/>
                          </a:solidFill>
                          <a:latin typeface="等线" panose="02010600030101010101" charset="-122"/>
                          <a:ea typeface="等线" panose="02010600030101010101" charset="-122"/>
                        </a:rPr>
                        <a:t>2200W</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r>
                        <a:rPr lang="en-US" altLang="zh-CN" sz="1200" b="1" i="0">
                          <a:solidFill>
                            <a:srgbClr val="22C55E"/>
                          </a:solidFill>
                          <a:latin typeface="等线" panose="02010600030101010101" charset="-122"/>
                          <a:ea typeface="等线" panose="02010600030101010101" charset="-122"/>
                        </a:rPr>
                        <a:t>✓</a:t>
                      </a:r>
                      <a:endParaRPr lang="en-US" altLang="zh-CN" sz="1200" b="1" i="0">
                        <a:solidFill>
                          <a:srgbClr val="22C55E"/>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gridSpan="2">
                  <a:txBody>
                    <a:bodyPr/>
                    <a:p>
                      <a:pPr algn="ctr" fontAlgn="ctr"/>
                      <a:r>
                        <a:rPr lang="en-US" altLang="zh-CN" sz="1200" b="0" i="0">
                          <a:solidFill>
                            <a:srgbClr val="000000"/>
                          </a:solidFill>
                          <a:latin typeface="等线" panose="02010600030101010101" charset="-122"/>
                          <a:ea typeface="等线" panose="02010600030101010101" charset="-122"/>
                        </a:rPr>
                        <a:t>Rapid graphene heating</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hMerge="1">
                  <a:tcPr>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r>
              <a:tr h="359410">
                <a:tc>
                  <a:txBody>
                    <a:bodyPr/>
                    <a:p>
                      <a:pPr algn="l" fontAlgn="ctr"/>
                      <a:r>
                        <a:rPr lang="en-US" altLang="zh-CN" sz="1200" b="1" i="0">
                          <a:solidFill>
                            <a:srgbClr val="000000"/>
                          </a:solidFill>
                          <a:latin typeface="等线" panose="02010600030101010101" charset="-122"/>
                          <a:ea typeface="等线" panose="02010600030101010101" charset="-122"/>
                        </a:rPr>
                        <a:t> Heating Element</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l" fontAlgn="ctr"/>
                      <a:r>
                        <a:rPr lang="en-US" altLang="zh-CN" sz="1200" b="0" i="0">
                          <a:solidFill>
                            <a:srgbClr val="000000"/>
                          </a:solidFill>
                          <a:latin typeface="等线" panose="02010600030101010101" charset="-122"/>
                          <a:ea typeface="等线" panose="02010600030101010101" charset="-122"/>
                        </a:rPr>
                        <a:t>Graphene Aluminum Heating Element</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l" fontAlgn="ctr"/>
                      <a:r>
                        <a:rPr lang="en-US" altLang="zh-CN" sz="1200" b="1">
                          <a:solidFill>
                            <a:srgbClr val="22C55E"/>
                          </a:solidFill>
                          <a:latin typeface="等线" panose="02010600030101010101" charset="-122"/>
                          <a:ea typeface="等线" panose="02010600030101010101" charset="-122"/>
                          <a:sym typeface="+mn-ea"/>
                        </a:rPr>
                        <a:t>           ✓</a:t>
                      </a:r>
                      <a:endParaRPr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gridSpan="2">
                  <a:txBody>
                    <a:bodyPr/>
                    <a:p>
                      <a:pPr algn="ctr" fontAlgn="ctr"/>
                      <a:r>
                        <a:rPr lang="en-US" altLang="zh-CN" sz="1200" b="0" i="0">
                          <a:solidFill>
                            <a:srgbClr val="000000"/>
                          </a:solidFill>
                          <a:latin typeface="等线" panose="02010600030101010101" charset="-122"/>
                          <a:ea typeface="等线" panose="02010600030101010101" charset="-122"/>
                        </a:rPr>
                        <a:t>Zero‑light operation, low noise working</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hMerge="1">
                  <a:tcPr>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r>
              <a:tr h="360680">
                <a:tc>
                  <a:txBody>
                    <a:bodyPr/>
                    <a:p>
                      <a:pPr algn="l" fontAlgn="ctr"/>
                      <a:r>
                        <a:rPr lang="en-US" altLang="zh-CN" sz="1200" b="1" i="0">
                          <a:solidFill>
                            <a:srgbClr val="000000"/>
                          </a:solidFill>
                          <a:latin typeface="等线" panose="02010600030101010101" charset="-122"/>
                          <a:ea typeface="等线" panose="02010600030101010101" charset="-122"/>
                        </a:rPr>
                        <a:t> </a:t>
                      </a:r>
                      <a:r>
                        <a:rPr lang="en-US" altLang="zh-CN" sz="1200" b="1" i="0">
                          <a:solidFill>
                            <a:srgbClr val="000000"/>
                          </a:solidFill>
                          <a:latin typeface="等线" panose="02010600030101010101" charset="-122"/>
                          <a:ea typeface="等线" panose="02010600030101010101" charset="-122"/>
                        </a:rPr>
                        <a:t>Product</a:t>
                      </a:r>
                      <a:r>
                        <a:rPr lang="en-US" altLang="zh-CN" sz="1200" b="1" i="0">
                          <a:solidFill>
                            <a:srgbClr val="000000"/>
                          </a:solidFill>
                          <a:latin typeface="等线" panose="02010600030101010101" charset="-122"/>
                          <a:ea typeface="等线" panose="02010600030101010101" charset="-122"/>
                        </a:rPr>
                        <a:t> </a:t>
                      </a:r>
                      <a:r>
                        <a:rPr lang="en-US" altLang="zh-CN" sz="1200" b="1" i="0">
                          <a:solidFill>
                            <a:srgbClr val="000000"/>
                          </a:solidFill>
                          <a:latin typeface="等线" panose="02010600030101010101" charset="-122"/>
                          <a:ea typeface="等线" panose="02010600030101010101" charset="-122"/>
                        </a:rPr>
                        <a:t>Size</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l" fontAlgn="ctr"/>
                      <a:r>
                        <a:rPr lang="en-US" altLang="zh-CN" sz="1200" b="0" i="0">
                          <a:solidFill>
                            <a:srgbClr val="000000"/>
                          </a:solidFill>
                          <a:latin typeface="等线" panose="02010600030101010101" charset="-122"/>
                          <a:ea typeface="等线" panose="02010600030101010101" charset="-122"/>
                        </a:rPr>
                        <a:t>875*134*263mm</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l" fontAlgn="b"/>
                      <a:endParaRPr sz="1200" b="0" i="0">
                        <a:solidFill>
                          <a:srgbClr val="000000"/>
                        </a:solidFill>
                        <a:latin typeface="等线" panose="02010600030101010101" charset="-122"/>
                        <a:ea typeface="等线" panose="02010600030101010101" charset="-122"/>
                      </a:endParaRPr>
                    </a:p>
                  </a:txBody>
                  <a:tcPr marL="7937" marR="7937" marT="7937" marB="0" anchor="b"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gridSpan="2">
                  <a:txBody>
                    <a:bodyPr/>
                    <a:p>
                      <a:pPr algn="ctr" fontAlgn="ctr"/>
                      <a:r>
                        <a:rPr lang="en-US" altLang="zh-CN" sz="1200" b="0" i="0">
                          <a:solidFill>
                            <a:srgbClr val="000000"/>
                          </a:solidFill>
                          <a:latin typeface="等线" panose="02010600030101010101" charset="-122"/>
                          <a:ea typeface="等线" panose="02010600030101010101" charset="-122"/>
                        </a:rPr>
                        <a:t>Enlarged air outlet for faster heat convection</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hMerge="1">
                  <a:tcPr>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r>
              <a:tr h="359410">
                <a:tc>
                  <a:txBody>
                    <a:bodyPr/>
                    <a:p>
                      <a:pPr algn="l" fontAlgn="ctr"/>
                      <a:r>
                        <a:rPr lang="en-US" altLang="zh-CN" sz="1200" b="1" i="0">
                          <a:solidFill>
                            <a:srgbClr val="000000"/>
                          </a:solidFill>
                          <a:latin typeface="等线" panose="02010600030101010101" charset="-122"/>
                          <a:ea typeface="等线" panose="02010600030101010101" charset="-122"/>
                        </a:rPr>
                        <a:t> </a:t>
                      </a:r>
                      <a:r>
                        <a:rPr lang="en-US" altLang="zh-CN" sz="1200" b="1" i="0">
                          <a:solidFill>
                            <a:srgbClr val="000000"/>
                          </a:solidFill>
                          <a:latin typeface="等线" panose="02010600030101010101" charset="-122"/>
                          <a:ea typeface="等线" panose="02010600030101010101" charset="-122"/>
                        </a:rPr>
                        <a:t>Carton</a:t>
                      </a:r>
                      <a:r>
                        <a:rPr lang="en-US" altLang="zh-CN" sz="1200" b="1" i="0">
                          <a:solidFill>
                            <a:srgbClr val="000000"/>
                          </a:solidFill>
                          <a:latin typeface="等线" panose="02010600030101010101" charset="-122"/>
                          <a:ea typeface="等线" panose="02010600030101010101" charset="-122"/>
                        </a:rPr>
                        <a:t> </a:t>
                      </a:r>
                      <a:r>
                        <a:rPr lang="en-US" altLang="zh-CN" sz="1200" b="1" i="0">
                          <a:solidFill>
                            <a:srgbClr val="000000"/>
                          </a:solidFill>
                          <a:latin typeface="等线" panose="02010600030101010101" charset="-122"/>
                          <a:ea typeface="等线" panose="02010600030101010101" charset="-122"/>
                        </a:rPr>
                        <a:t>Size</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l" fontAlgn="ctr"/>
                      <a:r>
                        <a:rPr lang="en-US" altLang="zh-CN" sz="1200" b="0" i="0">
                          <a:solidFill>
                            <a:srgbClr val="000000"/>
                          </a:solidFill>
                          <a:latin typeface="等线" panose="02010600030101010101" charset="-122"/>
                          <a:ea typeface="等线" panose="02010600030101010101" charset="-122"/>
                        </a:rPr>
                        <a:t>980*130*250mm</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l" fontAlgn="b"/>
                      <a:endParaRPr sz="1200" b="0" i="0">
                        <a:solidFill>
                          <a:srgbClr val="000000"/>
                        </a:solidFill>
                        <a:latin typeface="等线" panose="02010600030101010101" charset="-122"/>
                        <a:ea typeface="等线" panose="02010600030101010101" charset="-122"/>
                      </a:endParaRPr>
                    </a:p>
                  </a:txBody>
                  <a:tcPr marL="7937" marR="7937" marT="7937" marB="0" anchor="b"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gridSpan="2">
                  <a:txBody>
                    <a:bodyPr/>
                    <a:p>
                      <a:pPr algn="ctr" fontAlgn="ctr"/>
                      <a:r>
                        <a:rPr lang="en-US" altLang="zh-CN" sz="1200" b="0" i="0">
                          <a:solidFill>
                            <a:srgbClr val="000000"/>
                          </a:solidFill>
                          <a:latin typeface="等线" panose="02010600030101010101" charset="-122"/>
                          <a:ea typeface="等线" panose="02010600030101010101" charset="-122"/>
                        </a:rPr>
                        <a:t>Built‑in side handles for easy movement</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hMerge="1">
                  <a:tcPr>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r>
              <a:tr h="360045">
                <a:tc>
                  <a:txBody>
                    <a:bodyPr/>
                    <a:p>
                      <a:pPr algn="l" fontAlgn="ctr"/>
                      <a:r>
                        <a:rPr lang="en-US" altLang="zh-CN" sz="1200" b="1" i="0">
                          <a:solidFill>
                            <a:srgbClr val="000000"/>
                          </a:solidFill>
                          <a:latin typeface="等线" panose="02010600030101010101" charset="-122"/>
                          <a:ea typeface="等线" panose="02010600030101010101" charset="-122"/>
                        </a:rPr>
                        <a:t> </a:t>
                      </a:r>
                      <a:r>
                        <a:rPr lang="en-US" altLang="zh-CN" sz="1200" b="1" i="0">
                          <a:solidFill>
                            <a:srgbClr val="000000"/>
                          </a:solidFill>
                          <a:latin typeface="等线" panose="02010600030101010101" charset="-122"/>
                          <a:ea typeface="等线" panose="02010600030101010101" charset="-122"/>
                        </a:rPr>
                        <a:t>Control</a:t>
                      </a:r>
                      <a:r>
                        <a:rPr lang="en-US" altLang="zh-CN" sz="1200" b="1" i="0">
                          <a:solidFill>
                            <a:srgbClr val="000000"/>
                          </a:solidFill>
                          <a:latin typeface="等线" panose="02010600030101010101" charset="-122"/>
                          <a:ea typeface="等线" panose="02010600030101010101" charset="-122"/>
                        </a:rPr>
                        <a:t> </a:t>
                      </a:r>
                      <a:r>
                        <a:rPr lang="en-US" altLang="zh-CN" sz="1200" b="1" i="0">
                          <a:solidFill>
                            <a:srgbClr val="000000"/>
                          </a:solidFill>
                          <a:latin typeface="等线" panose="02010600030101010101" charset="-122"/>
                          <a:ea typeface="等线" panose="02010600030101010101" charset="-122"/>
                        </a:rPr>
                        <a:t>Mode</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l" fontAlgn="ctr"/>
                      <a:r>
                        <a:rPr lang="en-US" altLang="zh-CN" sz="1200" b="0" i="0">
                          <a:solidFill>
                            <a:srgbClr val="000000"/>
                          </a:solidFill>
                          <a:latin typeface="等线" panose="02010600030101010101" charset="-122"/>
                          <a:ea typeface="等线" panose="02010600030101010101" charset="-122"/>
                        </a:rPr>
                        <a:t>Mechanical knob control</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r>
                        <a:rPr lang="en-US" altLang="zh-CN" sz="1200" b="1" i="0">
                          <a:solidFill>
                            <a:srgbClr val="22C55E"/>
                          </a:solidFill>
                          <a:latin typeface="等线" panose="02010600030101010101" charset="-122"/>
                          <a:ea typeface="等线" panose="02010600030101010101" charset="-122"/>
                        </a:rPr>
                        <a:t>✓</a:t>
                      </a:r>
                      <a:endParaRPr lang="en-US" altLang="zh-CN" sz="1200" b="1" i="0">
                        <a:solidFill>
                          <a:srgbClr val="22C55E"/>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gridSpan="2">
                  <a:txBody>
                    <a:bodyPr/>
                    <a:p>
                      <a:pPr algn="ctr" fontAlgn="ctr"/>
                      <a:r>
                        <a:rPr lang="en-US" altLang="zh-CN" sz="1200" b="0" i="0">
                          <a:solidFill>
                            <a:srgbClr val="000000"/>
                          </a:solidFill>
                          <a:latin typeface="等线" panose="02010600030101010101" charset="-122"/>
                          <a:ea typeface="等线" panose="02010600030101010101" charset="-122"/>
                        </a:rPr>
                        <a:t>Overheat protection &amp; tip‑over auto shut‑off</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hMerge="1">
                  <a:tcPr>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r>
              <a:tr h="360045">
                <a:tc>
                  <a:txBody>
                    <a:bodyPr/>
                    <a:p>
                      <a:pPr algn="l" fontAlgn="ctr"/>
                      <a:r>
                        <a:rPr lang="en-US" altLang="zh-CN" sz="1200" b="1" i="0">
                          <a:solidFill>
                            <a:srgbClr val="000000"/>
                          </a:solidFill>
                          <a:latin typeface="等线" panose="02010600030101010101" charset="-122"/>
                          <a:ea typeface="等线" panose="02010600030101010101" charset="-122"/>
                        </a:rPr>
                        <a:t> </a:t>
                      </a:r>
                      <a:r>
                        <a:rPr lang="en-US" altLang="zh-CN" sz="1200" b="1" i="0">
                          <a:solidFill>
                            <a:srgbClr val="000000"/>
                          </a:solidFill>
                          <a:latin typeface="等线" panose="02010600030101010101" charset="-122"/>
                          <a:ea typeface="等线" panose="02010600030101010101" charset="-122"/>
                        </a:rPr>
                        <a:t>Packing</a:t>
                      </a:r>
                      <a:r>
                        <a:rPr lang="en-US" altLang="zh-CN" sz="1200" b="1" i="0">
                          <a:solidFill>
                            <a:srgbClr val="000000"/>
                          </a:solidFill>
                          <a:latin typeface="等线" panose="02010600030101010101" charset="-122"/>
                          <a:ea typeface="等线" panose="02010600030101010101" charset="-122"/>
                        </a:rPr>
                        <a:t> </a:t>
                      </a:r>
                      <a:r>
                        <a:rPr lang="en-US" altLang="zh-CN" sz="1200" b="1" i="0">
                          <a:solidFill>
                            <a:srgbClr val="000000"/>
                          </a:solidFill>
                          <a:latin typeface="等线" panose="02010600030101010101" charset="-122"/>
                          <a:ea typeface="等线" panose="02010600030101010101" charset="-122"/>
                        </a:rPr>
                        <a:t>Qty.</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l" fontAlgn="ctr"/>
                      <a:r>
                        <a:rPr lang="en-US" altLang="zh-CN" sz="1200" b="0" i="0">
                          <a:solidFill>
                            <a:srgbClr val="000000"/>
                          </a:solidFill>
                          <a:latin typeface="等线" panose="02010600030101010101" charset="-122"/>
                          <a:ea typeface="等线" panose="02010600030101010101" charset="-122"/>
                        </a:rPr>
                        <a:t>1</a:t>
                      </a:r>
                      <a:r>
                        <a:rPr lang="en-US" altLang="zh-CN" sz="1200" b="0" i="0">
                          <a:solidFill>
                            <a:srgbClr val="000000"/>
                          </a:solidFill>
                          <a:latin typeface="等线" panose="02010600030101010101" charset="-122"/>
                          <a:ea typeface="等线" panose="02010600030101010101" charset="-122"/>
                        </a:rPr>
                        <a:t> </a:t>
                      </a:r>
                      <a:r>
                        <a:rPr lang="en-US" altLang="zh-CN" sz="1200" b="0" i="0">
                          <a:solidFill>
                            <a:srgbClr val="000000"/>
                          </a:solidFill>
                          <a:latin typeface="等线" panose="02010600030101010101" charset="-122"/>
                          <a:ea typeface="等线" panose="02010600030101010101" charset="-122"/>
                        </a:rPr>
                        <a:t>pcs/ctn</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r>
                        <a:rPr lang="en-US" altLang="zh-CN" sz="1200" b="1" i="0">
                          <a:solidFill>
                            <a:srgbClr val="22C55E"/>
                          </a:solidFill>
                          <a:latin typeface="等线" panose="02010600030101010101" charset="-122"/>
                          <a:ea typeface="等线" panose="02010600030101010101" charset="-122"/>
                        </a:rPr>
                        <a:t>✓</a:t>
                      </a:r>
                      <a:endParaRPr lang="en-US" altLang="zh-CN" sz="1200" b="1" i="0">
                        <a:solidFill>
                          <a:srgbClr val="22C55E"/>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gridSpan="2">
                  <a:txBody>
                    <a:bodyPr/>
                    <a:p>
                      <a:pPr algn="ctr" fontAlgn="ctr"/>
                      <a:r>
                        <a:rPr lang="en-US" altLang="zh-CN" sz="1200" b="0" i="0">
                          <a:solidFill>
                            <a:srgbClr val="000000"/>
                          </a:solidFill>
                          <a:latin typeface="等线" panose="02010600030101010101" charset="-122"/>
                          <a:ea typeface="等线" panose="02010600030101010101" charset="-122"/>
                        </a:rPr>
                        <a:t>Customizable</a:t>
                      </a:r>
                      <a:r>
                        <a:rPr lang="en-US" altLang="zh-CN" sz="1200" b="0" i="0">
                          <a:solidFill>
                            <a:srgbClr val="000000"/>
                          </a:solidFill>
                          <a:latin typeface="等线" panose="02010600030101010101" charset="-122"/>
                          <a:ea typeface="等线" panose="02010600030101010101" charset="-122"/>
                        </a:rPr>
                        <a:t> </a:t>
                      </a:r>
                      <a:r>
                        <a:rPr lang="en-US" altLang="zh-CN" sz="1200" b="0" i="0">
                          <a:solidFill>
                            <a:srgbClr val="000000"/>
                          </a:solidFill>
                          <a:latin typeface="等线" panose="02010600030101010101" charset="-122"/>
                          <a:ea typeface="等线" panose="02010600030101010101" charset="-122"/>
                        </a:rPr>
                        <a:t>colors</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hMerge="1">
                  <a:tcPr>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r>
              <a:tr h="360680">
                <a:tc>
                  <a:txBody>
                    <a:bodyPr/>
                    <a:p>
                      <a:pPr algn="l" fontAlgn="ctr"/>
                      <a:r>
                        <a:rPr lang="en-US" altLang="zh-CN" sz="1200" b="1" i="0">
                          <a:solidFill>
                            <a:srgbClr val="000000"/>
                          </a:solidFill>
                          <a:latin typeface="等线" panose="02010600030101010101" charset="-122"/>
                          <a:ea typeface="等线" panose="02010600030101010101" charset="-122"/>
                        </a:rPr>
                        <a:t> </a:t>
                      </a:r>
                      <a:r>
                        <a:rPr lang="en-US" altLang="zh-CN" sz="1200" b="1" i="0">
                          <a:solidFill>
                            <a:srgbClr val="000000"/>
                          </a:solidFill>
                          <a:latin typeface="等线" panose="02010600030101010101" charset="-122"/>
                          <a:ea typeface="等线" panose="02010600030101010101" charset="-122"/>
                        </a:rPr>
                        <a:t>FR</a:t>
                      </a:r>
                      <a:r>
                        <a:rPr lang="en-US" altLang="zh-CN" sz="1200" b="1" i="0">
                          <a:solidFill>
                            <a:srgbClr val="000000"/>
                          </a:solidFill>
                          <a:latin typeface="等线" panose="02010600030101010101" charset="-122"/>
                          <a:ea typeface="等线" panose="02010600030101010101" charset="-122"/>
                        </a:rPr>
                        <a:t> </a:t>
                      </a:r>
                      <a:r>
                        <a:rPr lang="en-US" altLang="zh-CN" sz="1200" b="1" i="0">
                          <a:solidFill>
                            <a:srgbClr val="000000"/>
                          </a:solidFill>
                          <a:latin typeface="等线" panose="02010600030101010101" charset="-122"/>
                          <a:ea typeface="等线" panose="02010600030101010101" charset="-122"/>
                        </a:rPr>
                        <a:t>Material</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l" fontAlgn="ctr"/>
                      <a:r>
                        <a:rPr lang="en-US" altLang="zh-CN" sz="1200" b="0" i="0">
                          <a:solidFill>
                            <a:srgbClr val="000000"/>
                          </a:solidFill>
                          <a:latin typeface="等线" panose="02010600030101010101" charset="-122"/>
                          <a:ea typeface="等线" panose="02010600030101010101" charset="-122"/>
                        </a:rPr>
                        <a:t>Support</a:t>
                      </a:r>
                      <a:r>
                        <a:rPr lang="en-US" altLang="zh-CN" sz="1200" b="0" i="0">
                          <a:solidFill>
                            <a:srgbClr val="000000"/>
                          </a:solidFill>
                          <a:latin typeface="等线" panose="02010600030101010101" charset="-122"/>
                          <a:ea typeface="等线" panose="02010600030101010101" charset="-122"/>
                        </a:rPr>
                        <a:t> </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l" fontAlgn="b"/>
                      <a:endParaRPr sz="1200" b="0" i="0">
                        <a:solidFill>
                          <a:srgbClr val="000000"/>
                        </a:solidFill>
                        <a:latin typeface="等线" panose="02010600030101010101" charset="-122"/>
                        <a:ea typeface="等线" panose="02010600030101010101" charset="-122"/>
                      </a:endParaRPr>
                    </a:p>
                  </a:txBody>
                  <a:tcPr marL="7937" marR="7937" marT="7937" marB="0" anchor="b"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gridSpan="2">
                  <a:txBody>
                    <a:bodyPr/>
                    <a:p>
                      <a:pPr algn="ctr" fontAlgn="ctr"/>
                      <a:r>
                        <a:rPr lang="en-US" altLang="zh-CN" sz="1200" b="0" i="0">
                          <a:solidFill>
                            <a:srgbClr val="000000"/>
                          </a:solidFill>
                          <a:latin typeface="等线" panose="02010600030101010101" charset="-122"/>
                          <a:ea typeface="等线" panose="02010600030101010101" charset="-122"/>
                        </a:rPr>
                        <a:t>OEM</a:t>
                      </a:r>
                      <a:r>
                        <a:rPr lang="en-US" altLang="zh-CN" sz="1200" b="0" i="0">
                          <a:solidFill>
                            <a:srgbClr val="000000"/>
                          </a:solidFill>
                          <a:latin typeface="等线" panose="02010600030101010101" charset="-122"/>
                          <a:ea typeface="等线" panose="02010600030101010101" charset="-122"/>
                        </a:rPr>
                        <a:t> </a:t>
                      </a:r>
                      <a:r>
                        <a:rPr lang="en-US" altLang="zh-CN" sz="1200" b="0" i="0">
                          <a:solidFill>
                            <a:srgbClr val="000000"/>
                          </a:solidFill>
                          <a:latin typeface="等线" panose="02010600030101010101" charset="-122"/>
                          <a:ea typeface="等线" panose="02010600030101010101" charset="-122"/>
                        </a:rPr>
                        <a:t>&amp;</a:t>
                      </a:r>
                      <a:r>
                        <a:rPr lang="en-US" altLang="zh-CN" sz="1200" b="0" i="0">
                          <a:solidFill>
                            <a:srgbClr val="000000"/>
                          </a:solidFill>
                          <a:latin typeface="等线" panose="02010600030101010101" charset="-122"/>
                          <a:ea typeface="等线" panose="02010600030101010101" charset="-122"/>
                        </a:rPr>
                        <a:t> </a:t>
                      </a:r>
                      <a:r>
                        <a:rPr lang="en-US" altLang="zh-CN" sz="1200" b="0" i="0">
                          <a:solidFill>
                            <a:srgbClr val="000000"/>
                          </a:solidFill>
                          <a:latin typeface="等线" panose="02010600030101010101" charset="-122"/>
                          <a:ea typeface="等线" panose="02010600030101010101" charset="-122"/>
                        </a:rPr>
                        <a:t>ODM</a:t>
                      </a:r>
                      <a:r>
                        <a:rPr lang="en-US" altLang="zh-CN" sz="1200" b="0" i="0">
                          <a:solidFill>
                            <a:srgbClr val="000000"/>
                          </a:solidFill>
                          <a:latin typeface="等线" panose="02010600030101010101" charset="-122"/>
                          <a:ea typeface="等线" panose="02010600030101010101" charset="-122"/>
                        </a:rPr>
                        <a:t> </a:t>
                      </a:r>
                      <a:r>
                        <a:rPr lang="en-US" altLang="zh-CN" sz="1200" b="0" i="0">
                          <a:solidFill>
                            <a:srgbClr val="000000"/>
                          </a:solidFill>
                          <a:latin typeface="等线" panose="02010600030101010101" charset="-122"/>
                          <a:ea typeface="等线" panose="02010600030101010101" charset="-122"/>
                        </a:rPr>
                        <a:t>supported</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hMerge="1">
                  <a:tcPr>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r>
              <a:tr h="359410">
                <a:tc>
                  <a:txBody>
                    <a:bodyPr/>
                    <a:p>
                      <a:pPr algn="l" fontAlgn="ctr"/>
                      <a:r>
                        <a:rPr lang="en-US" altLang="zh-CN" sz="1200" b="1" i="0">
                          <a:solidFill>
                            <a:srgbClr val="000000"/>
                          </a:solidFill>
                          <a:latin typeface="等线" panose="02010600030101010101" charset="-122"/>
                          <a:ea typeface="等线" panose="02010600030101010101" charset="-122"/>
                        </a:rPr>
                        <a:t> </a:t>
                      </a:r>
                      <a:r>
                        <a:rPr lang="en-US" altLang="zh-CN" sz="1200" b="1" i="0">
                          <a:solidFill>
                            <a:srgbClr val="000000"/>
                          </a:solidFill>
                          <a:latin typeface="等线" panose="02010600030101010101" charset="-122"/>
                          <a:ea typeface="等线" panose="02010600030101010101" charset="-122"/>
                        </a:rPr>
                        <a:t>Body</a:t>
                      </a:r>
                      <a:r>
                        <a:rPr lang="en-US" altLang="zh-CN" sz="1200" b="1" i="0">
                          <a:solidFill>
                            <a:srgbClr val="000000"/>
                          </a:solidFill>
                          <a:latin typeface="等线" panose="02010600030101010101" charset="-122"/>
                          <a:ea typeface="等线" panose="02010600030101010101" charset="-122"/>
                        </a:rPr>
                        <a:t> </a:t>
                      </a:r>
                      <a:r>
                        <a:rPr lang="en-US" altLang="zh-CN" sz="1200" b="1" i="0">
                          <a:solidFill>
                            <a:srgbClr val="000000"/>
                          </a:solidFill>
                          <a:latin typeface="等线" panose="02010600030101010101" charset="-122"/>
                          <a:ea typeface="等线" panose="02010600030101010101" charset="-122"/>
                        </a:rPr>
                        <a:t>Material</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l" fontAlgn="ctr"/>
                      <a:r>
                        <a:rPr lang="en-US" altLang="zh-CN" sz="1200">
                          <a:solidFill>
                            <a:srgbClr val="000000"/>
                          </a:solidFill>
                          <a:latin typeface="等线" panose="02010600030101010101" charset="-122"/>
                          <a:ea typeface="等线" panose="02010600030101010101" charset="-122"/>
                          <a:sym typeface="+mn-ea"/>
                        </a:rPr>
                        <a:t>Metal &amp; Polypropylene (PP)</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r>
                        <a:rPr lang="en-US" altLang="zh-CN" sz="1200" b="1" i="0">
                          <a:solidFill>
                            <a:srgbClr val="22C55E"/>
                          </a:solidFill>
                          <a:latin typeface="等线" panose="02010600030101010101" charset="-122"/>
                          <a:ea typeface="等线" panose="02010600030101010101" charset="-122"/>
                        </a:rPr>
                        <a:t>✓</a:t>
                      </a:r>
                      <a:endParaRPr lang="en-US" altLang="zh-CN" sz="1200" b="1" i="0">
                        <a:solidFill>
                          <a:srgbClr val="22C55E"/>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gridSpan="2">
                  <a:txBody>
                    <a:bodyPr/>
                    <a:p>
                      <a:pPr algn="ctr" fontAlgn="ctr"/>
                      <a:r>
                        <a:rPr lang="en-US" altLang="zh-CN" sz="1200" b="0" i="0">
                          <a:solidFill>
                            <a:srgbClr val="000000"/>
                          </a:solidFill>
                          <a:latin typeface="等线" panose="02010600030101010101" charset="-122"/>
                          <a:ea typeface="等线" panose="02010600030101010101" charset="-122"/>
                        </a:rPr>
                        <a:t>Carton</a:t>
                      </a:r>
                      <a:r>
                        <a:rPr lang="en-US" altLang="zh-CN" sz="1200" b="0" i="0">
                          <a:solidFill>
                            <a:srgbClr val="000000"/>
                          </a:solidFill>
                          <a:latin typeface="等线" panose="02010600030101010101" charset="-122"/>
                          <a:ea typeface="等线" panose="02010600030101010101" charset="-122"/>
                        </a:rPr>
                        <a:t> </a:t>
                      </a:r>
                      <a:r>
                        <a:rPr lang="en-US" altLang="zh-CN" sz="1200" b="0" i="0">
                          <a:solidFill>
                            <a:srgbClr val="000000"/>
                          </a:solidFill>
                          <a:latin typeface="等线" panose="02010600030101010101" charset="-122"/>
                          <a:ea typeface="等线" panose="02010600030101010101" charset="-122"/>
                        </a:rPr>
                        <a:t>color</a:t>
                      </a:r>
                      <a:r>
                        <a:rPr lang="en-US" altLang="zh-CN" sz="1200" b="0" i="0">
                          <a:solidFill>
                            <a:srgbClr val="000000"/>
                          </a:solidFill>
                          <a:latin typeface="等线" panose="02010600030101010101" charset="-122"/>
                          <a:ea typeface="等线" panose="02010600030101010101" charset="-122"/>
                        </a:rPr>
                        <a:t> </a:t>
                      </a:r>
                      <a:r>
                        <a:rPr lang="en-US" altLang="zh-CN" sz="1200" b="0" i="0">
                          <a:solidFill>
                            <a:srgbClr val="000000"/>
                          </a:solidFill>
                          <a:latin typeface="等线" panose="02010600030101010101" charset="-122"/>
                          <a:ea typeface="等线" panose="02010600030101010101" charset="-122"/>
                        </a:rPr>
                        <a:t>is</a:t>
                      </a:r>
                      <a:r>
                        <a:rPr lang="en-US" altLang="zh-CN" sz="1200" b="0" i="0">
                          <a:solidFill>
                            <a:srgbClr val="000000"/>
                          </a:solidFill>
                          <a:latin typeface="等线" panose="02010600030101010101" charset="-122"/>
                          <a:ea typeface="等线" panose="02010600030101010101" charset="-122"/>
                        </a:rPr>
                        <a:t> </a:t>
                      </a:r>
                      <a:r>
                        <a:rPr lang="en-US" altLang="zh-CN" sz="1200" b="0" i="0">
                          <a:solidFill>
                            <a:srgbClr val="000000"/>
                          </a:solidFill>
                          <a:latin typeface="等线" panose="02010600030101010101" charset="-122"/>
                          <a:ea typeface="等线" panose="02010600030101010101" charset="-122"/>
                        </a:rPr>
                        <a:t>customizable</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hMerge="1">
                  <a:tcPr>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r>
              <a:tr h="554990">
                <a:tc>
                  <a:txBody>
                    <a:bodyPr/>
                    <a:p>
                      <a:pPr algn="ctr" fontAlgn="ctr"/>
                      <a:r>
                        <a:rPr lang="en-US" altLang="zh-CN" sz="1300" b="1" i="0">
                          <a:solidFill>
                            <a:srgbClr val="FFFFFF"/>
                          </a:solidFill>
                          <a:latin typeface="等线" panose="02010600030101010101" charset="-122"/>
                          <a:ea typeface="等线" panose="02010600030101010101" charset="-122"/>
                        </a:rPr>
                        <a:t>Packing Data</a:t>
                      </a:r>
                      <a:endParaRPr lang="en-US" altLang="zh-CN" sz="1300" b="1" i="0">
                        <a:solidFill>
                          <a:srgbClr val="FFFFFF"/>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1A365D"/>
                    </a:solidFill>
                  </a:tcPr>
                </a:tc>
                <a:tc>
                  <a:txBody>
                    <a:bodyPr/>
                    <a:p>
                      <a:pPr algn="l" fontAlgn="ctr"/>
                      <a:endParaRPr sz="13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1A365D"/>
                    </a:solidFill>
                  </a:tcPr>
                </a:tc>
                <a:tc gridSpan="3">
                  <a:txBody>
                    <a:bodyPr/>
                    <a:p>
                      <a:pPr algn="ctr" fontAlgn="ctr"/>
                      <a:r>
                        <a:rPr lang="en-US" altLang="zh-CN" sz="1300" b="1" i="0">
                          <a:solidFill>
                            <a:srgbClr val="FFFFFF"/>
                          </a:solidFill>
                          <a:latin typeface="等线" panose="02010600030101010101" charset="-122"/>
                          <a:ea typeface="等线" panose="02010600030101010101" charset="-122"/>
                        </a:rPr>
                        <a:t>Packing Quantity</a:t>
                      </a:r>
                      <a:r>
                        <a:rPr lang="zh-CN" altLang="en-US" sz="1300" b="1" i="0">
                          <a:solidFill>
                            <a:srgbClr val="FFFFFF"/>
                          </a:solidFill>
                          <a:latin typeface="等线" panose="02010600030101010101" charset="-122"/>
                          <a:ea typeface="等线" panose="02010600030101010101" charset="-122"/>
                        </a:rPr>
                        <a:t>（</a:t>
                      </a:r>
                      <a:r>
                        <a:rPr lang="en-US" altLang="zh-CN" sz="1300" b="1" i="0">
                          <a:solidFill>
                            <a:srgbClr val="FFFFFF"/>
                          </a:solidFill>
                          <a:latin typeface="等线" panose="02010600030101010101" charset="-122"/>
                          <a:ea typeface="等线" panose="02010600030101010101" charset="-122"/>
                        </a:rPr>
                        <a:t>pcs </a:t>
                      </a:r>
                      <a:r>
                        <a:rPr lang="zh-CN" altLang="en-US" sz="1300" b="1" i="0">
                          <a:solidFill>
                            <a:srgbClr val="FFFFFF"/>
                          </a:solidFill>
                          <a:latin typeface="等线" panose="02010600030101010101" charset="-122"/>
                          <a:ea typeface="等线" panose="02010600030101010101" charset="-122"/>
                        </a:rPr>
                        <a:t>）</a:t>
                      </a:r>
                      <a:endParaRPr lang="zh-CN" altLang="en-US" sz="1300" b="1" i="0">
                        <a:solidFill>
                          <a:srgbClr val="FFFFFF"/>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1A365D"/>
                    </a:solidFill>
                  </a:tcPr>
                </a:tc>
                <a:tc hMerge="1">
                  <a:tcP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c hMerge="1">
                  <a:tcPr>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r>
              <a:tr h="554990">
                <a:tc>
                  <a:txBody>
                    <a:bodyPr/>
                    <a:p>
                      <a:pPr algn="ctr" fontAlgn="ctr"/>
                      <a:r>
                        <a:rPr lang="en-US" altLang="zh-CN" sz="1200" b="1" i="0">
                          <a:solidFill>
                            <a:srgbClr val="000000"/>
                          </a:solidFill>
                          <a:latin typeface="等线" panose="02010600030101010101" charset="-122"/>
                          <a:ea typeface="等线" panose="02010600030101010101" charset="-122"/>
                        </a:rPr>
                        <a:t>Specifications</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r>
                        <a:rPr lang="en-US" altLang="zh-CN" sz="1200" b="1" i="0">
                          <a:solidFill>
                            <a:srgbClr val="000000"/>
                          </a:solidFill>
                          <a:latin typeface="等线" panose="02010600030101010101" charset="-122"/>
                          <a:ea typeface="等线" panose="02010600030101010101" charset="-122"/>
                        </a:rPr>
                        <a:t>G.W /N.W(KG)</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r>
                        <a:rPr lang="en-US" altLang="zh-CN" sz="1200" b="1" i="0">
                          <a:solidFill>
                            <a:srgbClr val="000000"/>
                          </a:solidFill>
                          <a:latin typeface="等线" panose="02010600030101010101" charset="-122"/>
                          <a:ea typeface="等线" panose="02010600030101010101" charset="-122"/>
                        </a:rPr>
                        <a:t>20GP</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r>
                        <a:rPr lang="en-US" altLang="zh-CN" sz="1200" b="1" i="0">
                          <a:solidFill>
                            <a:srgbClr val="000000"/>
                          </a:solidFill>
                          <a:latin typeface="等线" panose="02010600030101010101" charset="-122"/>
                          <a:ea typeface="等线" panose="02010600030101010101" charset="-122"/>
                        </a:rPr>
                        <a:t>40GP</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r>
                        <a:rPr lang="en-US" altLang="zh-CN" sz="1200" b="1" i="0">
                          <a:solidFill>
                            <a:srgbClr val="000000"/>
                          </a:solidFill>
                          <a:latin typeface="等线" panose="02010600030101010101" charset="-122"/>
                          <a:ea typeface="等线" panose="02010600030101010101" charset="-122"/>
                        </a:rPr>
                        <a:t>40HQ</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r>
              <a:tr h="555625">
                <a:tc>
                  <a:txBody>
                    <a:bodyPr/>
                    <a:p>
                      <a:pPr algn="ctr" fontAlgn="ctr"/>
                      <a:r>
                        <a:rPr lang="en-US" altLang="zh-CN" sz="1200" b="0" i="0">
                          <a:solidFill>
                            <a:srgbClr val="000000"/>
                          </a:solidFill>
                          <a:latin typeface="等线" panose="02010600030101010101" charset="-122"/>
                          <a:ea typeface="等线" panose="02010600030101010101" charset="-122"/>
                        </a:rPr>
                        <a:t>Baseboard Heater</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r>
                        <a:rPr lang="en-US" altLang="zh-CN" sz="1200">
                          <a:solidFill>
                            <a:srgbClr val="000000"/>
                          </a:solidFill>
                          <a:latin typeface="等线" panose="02010600030101010101" charset="-122"/>
                          <a:ea typeface="等线" panose="02010600030101010101" charset="-122"/>
                          <a:sym typeface="+mn-ea"/>
                        </a:rPr>
                        <a:t>4.3/3.6</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r>
                        <a:rPr lang="en-US" altLang="zh-CN" sz="1100" b="0" i="0">
                          <a:solidFill>
                            <a:srgbClr val="000000"/>
                          </a:solidFill>
                          <a:latin typeface="宋体" panose="02010600030101010101" pitchFamily="2" charset="-122"/>
                          <a:ea typeface="宋体" panose="02010600030101010101" pitchFamily="2" charset="-122"/>
                        </a:rPr>
                        <a:t>801</a:t>
                      </a:r>
                      <a:r>
                        <a:rPr lang="en-US" altLang="zh-CN" sz="1100" b="0" i="0">
                          <a:solidFill>
                            <a:srgbClr val="000000"/>
                          </a:solidFill>
                          <a:latin typeface="宋体" panose="02010600030101010101" pitchFamily="2" charset="-122"/>
                          <a:ea typeface="宋体" panose="02010600030101010101" pitchFamily="2" charset="-122"/>
                        </a:rPr>
                        <a:t> </a:t>
                      </a:r>
                      <a:endParaRPr lang="en-US" altLang="zh-CN" sz="1100" b="0" i="0">
                        <a:solidFill>
                          <a:srgbClr val="000000"/>
                        </a:solidFill>
                        <a:latin typeface="宋体" panose="02010600030101010101" pitchFamily="2" charset="-122"/>
                        <a:ea typeface="宋体" panose="02010600030101010101" pitchFamily="2"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noFill/>
                  </a:tcPr>
                </a:tc>
                <a:tc>
                  <a:txBody>
                    <a:bodyPr/>
                    <a:p>
                      <a:pPr algn="ctr" fontAlgn="ctr"/>
                      <a:r>
                        <a:rPr lang="en-US" altLang="zh-CN" sz="1100" b="0" i="0">
                          <a:solidFill>
                            <a:srgbClr val="000000"/>
                          </a:solidFill>
                          <a:latin typeface="宋体" panose="02010600030101010101" pitchFamily="2" charset="-122"/>
                          <a:ea typeface="宋体" panose="02010600030101010101" pitchFamily="2" charset="-122"/>
                        </a:rPr>
                        <a:t>1763</a:t>
                      </a:r>
                      <a:r>
                        <a:rPr lang="en-US" altLang="zh-CN" sz="1100" b="0" i="0">
                          <a:solidFill>
                            <a:srgbClr val="000000"/>
                          </a:solidFill>
                          <a:latin typeface="宋体" panose="02010600030101010101" pitchFamily="2" charset="-122"/>
                          <a:ea typeface="宋体" panose="02010600030101010101" pitchFamily="2" charset="-122"/>
                        </a:rPr>
                        <a:t> </a:t>
                      </a:r>
                      <a:endParaRPr lang="en-US" altLang="zh-CN" sz="1100" b="0" i="0">
                        <a:solidFill>
                          <a:srgbClr val="000000"/>
                        </a:solidFill>
                        <a:latin typeface="宋体" panose="02010600030101010101" pitchFamily="2" charset="-122"/>
                        <a:ea typeface="宋体" panose="02010600030101010101" pitchFamily="2"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noFill/>
                  </a:tcPr>
                </a:tc>
                <a:tc>
                  <a:txBody>
                    <a:bodyPr/>
                    <a:p>
                      <a:pPr algn="ctr" fontAlgn="ctr"/>
                      <a:r>
                        <a:rPr lang="en-US" altLang="zh-CN" sz="1100" b="0" i="0">
                          <a:solidFill>
                            <a:srgbClr val="000000"/>
                          </a:solidFill>
                          <a:latin typeface="宋体" panose="02010600030101010101" pitchFamily="2" charset="-122"/>
                          <a:ea typeface="宋体" panose="02010600030101010101" pitchFamily="2" charset="-122"/>
                        </a:rPr>
                        <a:t>2179</a:t>
                      </a:r>
                      <a:r>
                        <a:rPr lang="en-US" altLang="zh-CN" sz="1100" b="0" i="0">
                          <a:solidFill>
                            <a:srgbClr val="000000"/>
                          </a:solidFill>
                          <a:latin typeface="宋体" panose="02010600030101010101" pitchFamily="2" charset="-122"/>
                          <a:ea typeface="宋体" panose="02010600030101010101" pitchFamily="2" charset="-122"/>
                        </a:rPr>
                        <a:t> </a:t>
                      </a:r>
                      <a:endParaRPr lang="en-US" altLang="zh-CN" sz="1100" b="0" i="0">
                        <a:solidFill>
                          <a:srgbClr val="000000"/>
                        </a:solidFill>
                        <a:latin typeface="宋体" panose="02010600030101010101" pitchFamily="2" charset="-122"/>
                        <a:ea typeface="宋体" panose="02010600030101010101" pitchFamily="2"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noFill/>
                  </a:tcPr>
                </a:tc>
              </a:tr>
            </a:tbl>
          </a:graphicData>
        </a:graphic>
      </p:graphicFrame>
      <p:pic>
        <p:nvPicPr>
          <p:cNvPr id="3" name="图片 2" descr="C:/Users/Administrator/Desktop/荣事达小太阳73.jpg荣事达小太阳73"/>
          <p:cNvPicPr>
            <a:picLocks noChangeAspect="1"/>
          </p:cNvPicPr>
          <p:nvPr/>
        </p:nvPicPr>
        <p:blipFill>
          <a:blip r:embed="rId1"/>
          <a:srcRect t="2" b="2"/>
          <a:stretch>
            <a:fillRect/>
          </a:stretch>
        </p:blipFill>
        <p:spPr>
          <a:xfrm>
            <a:off x="7383145" y="1219835"/>
            <a:ext cx="4808855" cy="4808855"/>
          </a:xfrm>
          <a:prstGeom prst="rect">
            <a:avLst/>
          </a:prstGeom>
        </p:spPr>
      </p:pic>
    </p:spTree>
    <p:custDataLst>
      <p:tags r:id="rId2"/>
    </p:custData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表格 3"/>
          <p:cNvGraphicFramePr/>
          <p:nvPr/>
        </p:nvGraphicFramePr>
        <p:xfrm>
          <a:off x="-635" y="0"/>
          <a:ext cx="7091045" cy="9436735"/>
        </p:xfrm>
        <a:graphic>
          <a:graphicData uri="http://schemas.openxmlformats.org/drawingml/2006/table">
            <a:tbl>
              <a:tblPr/>
              <a:tblGrid>
                <a:gridCol w="1468120"/>
                <a:gridCol w="1946910"/>
                <a:gridCol w="1139825"/>
                <a:gridCol w="628650"/>
                <a:gridCol w="1907540"/>
              </a:tblGrid>
              <a:tr h="1065530">
                <a:tc gridSpan="5">
                  <a:txBody>
                    <a:bodyPr/>
                    <a:p>
                      <a:pPr algn="ctr" fontAlgn="ctr"/>
                      <a:r>
                        <a:rPr lang="en-US" altLang="zh-CN" sz="1700" b="1" i="0">
                          <a:solidFill>
                            <a:srgbClr val="000000"/>
                          </a:solidFill>
                          <a:latin typeface="等线" panose="02010600030101010101" charset="-122"/>
                          <a:ea typeface="等线" panose="02010600030101010101" charset="-122"/>
                        </a:rPr>
                        <a:t>Specifications</a:t>
                      </a:r>
                      <a:r>
                        <a:rPr lang="zh-CN" altLang="en-US" sz="1700" b="1" i="0">
                          <a:solidFill>
                            <a:srgbClr val="000000"/>
                          </a:solidFill>
                          <a:latin typeface="等线" panose="02010600030101010101" charset="-122"/>
                          <a:ea typeface="等线" panose="02010600030101010101" charset="-122"/>
                        </a:rPr>
                        <a:t>：</a:t>
                      </a:r>
                      <a:r>
                        <a:rPr lang="en-US" altLang="zh-CN" sz="1700" b="1" i="0">
                          <a:solidFill>
                            <a:srgbClr val="000000"/>
                          </a:solidFill>
                          <a:latin typeface="等线" panose="02010600030101010101" charset="-122"/>
                          <a:ea typeface="等线" panose="02010600030101010101" charset="-122"/>
                        </a:rPr>
                        <a:t> Baseboard Heater</a:t>
                      </a:r>
                      <a:r>
                        <a:rPr lang="zh-CN" altLang="en-US" sz="1700" b="1" i="0">
                          <a:solidFill>
                            <a:srgbClr val="000000"/>
                          </a:solidFill>
                          <a:latin typeface="等线" panose="02010600030101010101" charset="-122"/>
                          <a:ea typeface="等线" panose="02010600030101010101" charset="-122"/>
                        </a:rPr>
                        <a:t>（</a:t>
                      </a:r>
                      <a:r>
                        <a:rPr lang="en-US" altLang="zh-CN" sz="1700" b="1" i="0">
                          <a:solidFill>
                            <a:srgbClr val="000000"/>
                          </a:solidFill>
                          <a:latin typeface="等线" panose="02010600030101010101" charset="-122"/>
                          <a:ea typeface="等线" panose="02010600030101010101" charset="-122"/>
                        </a:rPr>
                        <a:t>Customizable</a:t>
                      </a:r>
                      <a:r>
                        <a:rPr lang="zh-CN" altLang="en-US" sz="1700" b="1" i="0">
                          <a:solidFill>
                            <a:srgbClr val="000000"/>
                          </a:solidFill>
                          <a:latin typeface="等线" panose="02010600030101010101" charset="-122"/>
                          <a:ea typeface="等线" panose="02010600030101010101" charset="-122"/>
                        </a:rPr>
                        <a:t>）</a:t>
                      </a:r>
                      <a:r>
                        <a:rPr lang="en-US" altLang="zh-CN" sz="1700" b="1" i="0">
                          <a:solidFill>
                            <a:srgbClr val="000000"/>
                          </a:solidFill>
                          <a:latin typeface="等线" panose="02010600030101010101" charset="-122"/>
                          <a:ea typeface="等线" panose="02010600030101010101" charset="-122"/>
                        </a:rPr>
                        <a:t>-NDT-2230XY</a:t>
                      </a:r>
                      <a:endParaRPr lang="en-US" altLang="zh-CN" sz="1700" b="1"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hMerge="1">
                  <a:tcP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c hMerge="1">
                  <a:tcP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c hMerge="1">
                  <a:tcP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c hMerge="1">
                  <a:tcPr>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r>
              <a:tr h="405130">
                <a:tc gridSpan="2">
                  <a:txBody>
                    <a:bodyPr/>
                    <a:p>
                      <a:pPr algn="ctr" fontAlgn="ctr"/>
                      <a:r>
                        <a:rPr lang="en-US" altLang="zh-CN" sz="1300" b="1" i="0">
                          <a:solidFill>
                            <a:srgbClr val="FFFFFF"/>
                          </a:solidFill>
                          <a:latin typeface="等线" panose="02010600030101010101" charset="-122"/>
                          <a:ea typeface="等线" panose="02010600030101010101" charset="-122"/>
                        </a:rPr>
                        <a:t>Product</a:t>
                      </a:r>
                      <a:r>
                        <a:rPr lang="en-US" altLang="zh-CN" sz="1300" b="1" i="0">
                          <a:solidFill>
                            <a:srgbClr val="FFFFFF"/>
                          </a:solidFill>
                          <a:latin typeface="等线" panose="02010600030101010101" charset="-122"/>
                          <a:ea typeface="等线" panose="02010600030101010101" charset="-122"/>
                        </a:rPr>
                        <a:t> </a:t>
                      </a:r>
                      <a:r>
                        <a:rPr lang="en-US" altLang="zh-CN" sz="1300" b="1" i="0">
                          <a:solidFill>
                            <a:srgbClr val="FFFFFF"/>
                          </a:solidFill>
                          <a:latin typeface="等线" panose="02010600030101010101" charset="-122"/>
                          <a:ea typeface="等线" panose="02010600030101010101" charset="-122"/>
                        </a:rPr>
                        <a:t>Specifications</a:t>
                      </a:r>
                      <a:endParaRPr lang="en-US" altLang="zh-CN" sz="1300" b="1" i="0">
                        <a:solidFill>
                          <a:srgbClr val="FFFFFF"/>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1A365D"/>
                    </a:solidFill>
                  </a:tcPr>
                </a:tc>
                <a:tc hMerge="1">
                  <a:tcPr>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c>
                  <a:txBody>
                    <a:bodyPr/>
                    <a:p>
                      <a:pPr algn="l" fontAlgn="ctr"/>
                      <a:r>
                        <a:rPr lang="en-US" altLang="zh-CN" sz="1300" b="1" i="0">
                          <a:solidFill>
                            <a:srgbClr val="FFFFFF"/>
                          </a:solidFill>
                          <a:latin typeface="等线" panose="02010600030101010101" charset="-122"/>
                          <a:ea typeface="等线" panose="02010600030101010101" charset="-122"/>
                        </a:rPr>
                        <a:t>Customizable</a:t>
                      </a:r>
                      <a:endParaRPr lang="en-US" altLang="zh-CN" sz="1300" b="1" i="0">
                        <a:solidFill>
                          <a:srgbClr val="FFFFFF"/>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1A365D"/>
                    </a:solidFill>
                  </a:tcPr>
                </a:tc>
                <a:tc gridSpan="2">
                  <a:txBody>
                    <a:bodyPr/>
                    <a:p>
                      <a:pPr algn="ctr" fontAlgn="ctr"/>
                      <a:r>
                        <a:rPr lang="en-US" altLang="zh-CN" sz="1300" b="1" i="0">
                          <a:solidFill>
                            <a:srgbClr val="FFFFFF"/>
                          </a:solidFill>
                          <a:latin typeface="等线" panose="02010600030101010101" charset="-122"/>
                          <a:ea typeface="等线" panose="02010600030101010101" charset="-122"/>
                        </a:rPr>
                        <a:t>Product</a:t>
                      </a:r>
                      <a:r>
                        <a:rPr lang="en-US" altLang="zh-CN" sz="1300" b="1" i="0">
                          <a:solidFill>
                            <a:srgbClr val="FFFFFF"/>
                          </a:solidFill>
                          <a:latin typeface="等线" panose="02010600030101010101" charset="-122"/>
                          <a:ea typeface="等线" panose="02010600030101010101" charset="-122"/>
                        </a:rPr>
                        <a:t> </a:t>
                      </a:r>
                      <a:r>
                        <a:rPr lang="en-US" altLang="zh-CN" sz="1300" b="1" i="0">
                          <a:solidFill>
                            <a:srgbClr val="FFFFFF"/>
                          </a:solidFill>
                          <a:latin typeface="等线" panose="02010600030101010101" charset="-122"/>
                          <a:ea typeface="等线" panose="02010600030101010101" charset="-122"/>
                        </a:rPr>
                        <a:t>Selling</a:t>
                      </a:r>
                      <a:r>
                        <a:rPr lang="en-US" altLang="zh-CN" sz="1300" b="1" i="0">
                          <a:solidFill>
                            <a:srgbClr val="FFFFFF"/>
                          </a:solidFill>
                          <a:latin typeface="等线" panose="02010600030101010101" charset="-122"/>
                          <a:ea typeface="等线" panose="02010600030101010101" charset="-122"/>
                        </a:rPr>
                        <a:t> </a:t>
                      </a:r>
                      <a:r>
                        <a:rPr lang="en-US" altLang="zh-CN" sz="1300" b="1" i="0">
                          <a:solidFill>
                            <a:srgbClr val="FFFFFF"/>
                          </a:solidFill>
                          <a:latin typeface="等线" panose="02010600030101010101" charset="-122"/>
                          <a:ea typeface="等线" panose="02010600030101010101" charset="-122"/>
                        </a:rPr>
                        <a:t>Points</a:t>
                      </a:r>
                      <a:endParaRPr lang="en-US" altLang="zh-CN" sz="1300" b="1" i="0">
                        <a:solidFill>
                          <a:srgbClr val="FFFFFF"/>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1A365D"/>
                    </a:solidFill>
                  </a:tcPr>
                </a:tc>
                <a:tc hMerge="1">
                  <a:tcPr>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r>
              <a:tr h="359410">
                <a:tc>
                  <a:txBody>
                    <a:bodyPr/>
                    <a:p>
                      <a:pPr algn="l" fontAlgn="ctr"/>
                      <a:r>
                        <a:rPr lang="en-US" altLang="zh-CN" sz="1200" b="1" i="0">
                          <a:solidFill>
                            <a:srgbClr val="000000"/>
                          </a:solidFill>
                          <a:latin typeface="等线" panose="02010600030101010101" charset="-122"/>
                          <a:ea typeface="等线" panose="02010600030101010101" charset="-122"/>
                        </a:rPr>
                        <a:t> </a:t>
                      </a:r>
                      <a:r>
                        <a:rPr lang="en-US" altLang="zh-CN" sz="1200" b="1" i="0">
                          <a:solidFill>
                            <a:srgbClr val="000000"/>
                          </a:solidFill>
                          <a:latin typeface="等线" panose="02010600030101010101" charset="-122"/>
                          <a:ea typeface="等线" panose="02010600030101010101" charset="-122"/>
                        </a:rPr>
                        <a:t>Rated</a:t>
                      </a:r>
                      <a:r>
                        <a:rPr lang="en-US" altLang="zh-CN" sz="1200" b="1" i="0">
                          <a:solidFill>
                            <a:srgbClr val="000000"/>
                          </a:solidFill>
                          <a:latin typeface="等线" panose="02010600030101010101" charset="-122"/>
                          <a:ea typeface="等线" panose="02010600030101010101" charset="-122"/>
                        </a:rPr>
                        <a:t> </a:t>
                      </a:r>
                      <a:r>
                        <a:rPr lang="en-US" altLang="zh-CN" sz="1200" b="1" i="0">
                          <a:solidFill>
                            <a:srgbClr val="000000"/>
                          </a:solidFill>
                          <a:latin typeface="等线" panose="02010600030101010101" charset="-122"/>
                          <a:ea typeface="等线" panose="02010600030101010101" charset="-122"/>
                        </a:rPr>
                        <a:t>Voltage</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l" fontAlgn="ctr"/>
                      <a:r>
                        <a:rPr lang="en-US" altLang="zh-CN" sz="1200" b="0" i="0">
                          <a:solidFill>
                            <a:srgbClr val="000000"/>
                          </a:solidFill>
                          <a:latin typeface="等线" panose="02010600030101010101" charset="-122"/>
                          <a:ea typeface="等线" panose="02010600030101010101" charset="-122"/>
                        </a:rPr>
                        <a:t>220V~50Hz</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r>
                        <a:rPr lang="en-US" altLang="zh-CN" sz="1200" b="1" i="0">
                          <a:solidFill>
                            <a:srgbClr val="22C55E"/>
                          </a:solidFill>
                          <a:latin typeface="等线" panose="02010600030101010101" charset="-122"/>
                          <a:ea typeface="等线" panose="02010600030101010101" charset="-122"/>
                        </a:rPr>
                        <a:t>✓</a:t>
                      </a:r>
                      <a:endParaRPr lang="en-US" altLang="zh-CN" sz="1200" b="1" i="0">
                        <a:solidFill>
                          <a:srgbClr val="22C55E"/>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gridSpan="2">
                  <a:txBody>
                    <a:bodyPr/>
                    <a:p>
                      <a:pPr algn="ctr" fontAlgn="ctr"/>
                      <a:r>
                        <a:rPr lang="en-US" altLang="zh-CN" sz="1200" b="0" i="0">
                          <a:solidFill>
                            <a:srgbClr val="000000"/>
                          </a:solidFill>
                          <a:latin typeface="等线" panose="02010600030101010101" charset="-122"/>
                          <a:ea typeface="等线" panose="02010600030101010101" charset="-122"/>
                        </a:rPr>
                        <a:t>2 speeds, remote control</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hMerge="1">
                  <a:tcPr>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r>
              <a:tr h="360680">
                <a:tc>
                  <a:txBody>
                    <a:bodyPr/>
                    <a:p>
                      <a:pPr algn="l" fontAlgn="ctr"/>
                      <a:r>
                        <a:rPr lang="en-US" altLang="zh-CN" sz="1200" b="1" i="0">
                          <a:solidFill>
                            <a:srgbClr val="000000"/>
                          </a:solidFill>
                          <a:latin typeface="等线" panose="02010600030101010101" charset="-122"/>
                          <a:ea typeface="等线" panose="02010600030101010101" charset="-122"/>
                        </a:rPr>
                        <a:t> </a:t>
                      </a:r>
                      <a:r>
                        <a:rPr lang="en-US" altLang="zh-CN" sz="1200" b="1" i="0">
                          <a:solidFill>
                            <a:srgbClr val="000000"/>
                          </a:solidFill>
                          <a:latin typeface="等线" panose="02010600030101010101" charset="-122"/>
                          <a:ea typeface="等线" panose="02010600030101010101" charset="-122"/>
                        </a:rPr>
                        <a:t>Rated</a:t>
                      </a:r>
                      <a:r>
                        <a:rPr lang="en-US" altLang="zh-CN" sz="1200" b="1" i="0">
                          <a:solidFill>
                            <a:srgbClr val="000000"/>
                          </a:solidFill>
                          <a:latin typeface="等线" panose="02010600030101010101" charset="-122"/>
                          <a:ea typeface="等线" panose="02010600030101010101" charset="-122"/>
                        </a:rPr>
                        <a:t> </a:t>
                      </a:r>
                      <a:r>
                        <a:rPr lang="en-US" altLang="zh-CN" sz="1200" b="1" i="0">
                          <a:solidFill>
                            <a:srgbClr val="000000"/>
                          </a:solidFill>
                          <a:latin typeface="等线" panose="02010600030101010101" charset="-122"/>
                          <a:ea typeface="等线" panose="02010600030101010101" charset="-122"/>
                        </a:rPr>
                        <a:t>Power</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l" fontAlgn="ctr"/>
                      <a:r>
                        <a:rPr lang="en-US" altLang="zh-CN" sz="1200" b="0" i="0">
                          <a:solidFill>
                            <a:srgbClr val="000000"/>
                          </a:solidFill>
                          <a:latin typeface="等线" panose="02010600030101010101" charset="-122"/>
                          <a:ea typeface="等线" panose="02010600030101010101" charset="-122"/>
                        </a:rPr>
                        <a:t>2200W</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r>
                        <a:rPr lang="en-US" altLang="zh-CN" sz="1200" b="1" i="0">
                          <a:solidFill>
                            <a:srgbClr val="22C55E"/>
                          </a:solidFill>
                          <a:latin typeface="等线" panose="02010600030101010101" charset="-122"/>
                          <a:ea typeface="等线" panose="02010600030101010101" charset="-122"/>
                        </a:rPr>
                        <a:t>✓</a:t>
                      </a:r>
                      <a:endParaRPr lang="en-US" altLang="zh-CN" sz="1200" b="1" i="0">
                        <a:solidFill>
                          <a:srgbClr val="22C55E"/>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gridSpan="2">
                  <a:txBody>
                    <a:bodyPr/>
                    <a:p>
                      <a:pPr algn="ctr" fontAlgn="ctr"/>
                      <a:r>
                        <a:rPr lang="en-US" altLang="zh-CN" sz="1200" b="0" i="0">
                          <a:solidFill>
                            <a:srgbClr val="000000"/>
                          </a:solidFill>
                          <a:latin typeface="等线" panose="02010600030101010101" charset="-122"/>
                          <a:ea typeface="等线" panose="02010600030101010101" charset="-122"/>
                        </a:rPr>
                        <a:t>9‑hour smart timer</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hMerge="1">
                  <a:tcPr>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r>
              <a:tr h="359410">
                <a:tc>
                  <a:txBody>
                    <a:bodyPr/>
                    <a:p>
                      <a:pPr algn="l" fontAlgn="ctr"/>
                      <a:r>
                        <a:rPr lang="en-US" altLang="zh-CN" sz="1200" b="1" i="0">
                          <a:solidFill>
                            <a:srgbClr val="000000"/>
                          </a:solidFill>
                          <a:latin typeface="等线" panose="02010600030101010101" charset="-122"/>
                          <a:ea typeface="等线" panose="02010600030101010101" charset="-122"/>
                        </a:rPr>
                        <a:t> Heating Element</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l" fontAlgn="ctr"/>
                      <a:r>
                        <a:rPr lang="en-US" altLang="zh-CN" sz="1200" b="0" i="0">
                          <a:solidFill>
                            <a:srgbClr val="000000"/>
                          </a:solidFill>
                          <a:latin typeface="等线" panose="02010600030101010101" charset="-122"/>
                          <a:ea typeface="等线" panose="02010600030101010101" charset="-122"/>
                        </a:rPr>
                        <a:t>Graphene Aluminum Heating Element</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l" fontAlgn="ctr"/>
                      <a:r>
                        <a:rPr lang="en-US" altLang="zh-CN" sz="1200" b="1">
                          <a:solidFill>
                            <a:srgbClr val="22C55E"/>
                          </a:solidFill>
                          <a:latin typeface="等线" panose="02010600030101010101" charset="-122"/>
                          <a:ea typeface="等线" panose="02010600030101010101" charset="-122"/>
                          <a:sym typeface="+mn-ea"/>
                        </a:rPr>
                        <a:t>           ✓</a:t>
                      </a:r>
                      <a:endParaRPr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gridSpan="2">
                  <a:txBody>
                    <a:bodyPr/>
                    <a:p>
                      <a:pPr algn="ctr" fontAlgn="ctr"/>
                      <a:r>
                        <a:rPr lang="en-US" altLang="zh-CN" sz="1200" b="0" i="0">
                          <a:solidFill>
                            <a:srgbClr val="000000"/>
                          </a:solidFill>
                          <a:latin typeface="等线" panose="02010600030101010101" charset="-122"/>
                          <a:ea typeface="等线" panose="02010600030101010101" charset="-122"/>
                        </a:rPr>
                        <a:t>Zero‑light operation, low noise working</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hMerge="1">
                  <a:tcPr>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r>
              <a:tr h="360680">
                <a:tc>
                  <a:txBody>
                    <a:bodyPr/>
                    <a:p>
                      <a:pPr algn="l" fontAlgn="ctr"/>
                      <a:r>
                        <a:rPr lang="en-US" altLang="zh-CN" sz="1200" b="1" i="0">
                          <a:solidFill>
                            <a:srgbClr val="000000"/>
                          </a:solidFill>
                          <a:latin typeface="等线" panose="02010600030101010101" charset="-122"/>
                          <a:ea typeface="等线" panose="02010600030101010101" charset="-122"/>
                        </a:rPr>
                        <a:t> </a:t>
                      </a:r>
                      <a:r>
                        <a:rPr lang="en-US" altLang="zh-CN" sz="1200" b="1" i="0">
                          <a:solidFill>
                            <a:srgbClr val="000000"/>
                          </a:solidFill>
                          <a:latin typeface="等线" panose="02010600030101010101" charset="-122"/>
                          <a:ea typeface="等线" panose="02010600030101010101" charset="-122"/>
                        </a:rPr>
                        <a:t>Product</a:t>
                      </a:r>
                      <a:r>
                        <a:rPr lang="en-US" altLang="zh-CN" sz="1200" b="1" i="0">
                          <a:solidFill>
                            <a:srgbClr val="000000"/>
                          </a:solidFill>
                          <a:latin typeface="等线" panose="02010600030101010101" charset="-122"/>
                          <a:ea typeface="等线" panose="02010600030101010101" charset="-122"/>
                        </a:rPr>
                        <a:t> </a:t>
                      </a:r>
                      <a:r>
                        <a:rPr lang="en-US" altLang="zh-CN" sz="1200" b="1" i="0">
                          <a:solidFill>
                            <a:srgbClr val="000000"/>
                          </a:solidFill>
                          <a:latin typeface="等线" panose="02010600030101010101" charset="-122"/>
                          <a:ea typeface="等线" panose="02010600030101010101" charset="-122"/>
                        </a:rPr>
                        <a:t>Size</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l" fontAlgn="ctr"/>
                      <a:r>
                        <a:rPr lang="en-US" altLang="zh-CN" sz="1200" b="0" i="0">
                          <a:solidFill>
                            <a:srgbClr val="000000"/>
                          </a:solidFill>
                          <a:latin typeface="等线" panose="02010600030101010101" charset="-122"/>
                          <a:ea typeface="等线" panose="02010600030101010101" charset="-122"/>
                        </a:rPr>
                        <a:t>875*134*263mm</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l" fontAlgn="b"/>
                      <a:endParaRPr sz="1200" b="0" i="0">
                        <a:solidFill>
                          <a:srgbClr val="000000"/>
                        </a:solidFill>
                        <a:latin typeface="等线" panose="02010600030101010101" charset="-122"/>
                        <a:ea typeface="等线" panose="02010600030101010101" charset="-122"/>
                      </a:endParaRPr>
                    </a:p>
                  </a:txBody>
                  <a:tcPr marL="7937" marR="7937" marT="7937" marB="0" anchor="b"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gridSpan="2">
                  <a:txBody>
                    <a:bodyPr/>
                    <a:p>
                      <a:pPr algn="ctr" fontAlgn="ctr"/>
                      <a:r>
                        <a:rPr lang="en-US" altLang="zh-CN" sz="1200" b="0" i="0">
                          <a:solidFill>
                            <a:srgbClr val="000000"/>
                          </a:solidFill>
                          <a:latin typeface="等线" panose="02010600030101010101" charset="-122"/>
                          <a:ea typeface="等线" panose="02010600030101010101" charset="-122"/>
                        </a:rPr>
                        <a:t>Enlarged air outlet for faster heat convection</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hMerge="1">
                  <a:tcPr>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r>
              <a:tr h="359410">
                <a:tc>
                  <a:txBody>
                    <a:bodyPr/>
                    <a:p>
                      <a:pPr algn="l" fontAlgn="ctr"/>
                      <a:r>
                        <a:rPr lang="en-US" altLang="zh-CN" sz="1200" b="1" i="0">
                          <a:solidFill>
                            <a:srgbClr val="000000"/>
                          </a:solidFill>
                          <a:latin typeface="等线" panose="02010600030101010101" charset="-122"/>
                          <a:ea typeface="等线" panose="02010600030101010101" charset="-122"/>
                        </a:rPr>
                        <a:t> </a:t>
                      </a:r>
                      <a:r>
                        <a:rPr lang="en-US" altLang="zh-CN" sz="1200" b="1" i="0">
                          <a:solidFill>
                            <a:srgbClr val="000000"/>
                          </a:solidFill>
                          <a:latin typeface="等线" panose="02010600030101010101" charset="-122"/>
                          <a:ea typeface="等线" panose="02010600030101010101" charset="-122"/>
                        </a:rPr>
                        <a:t>Carton</a:t>
                      </a:r>
                      <a:r>
                        <a:rPr lang="en-US" altLang="zh-CN" sz="1200" b="1" i="0">
                          <a:solidFill>
                            <a:srgbClr val="000000"/>
                          </a:solidFill>
                          <a:latin typeface="等线" panose="02010600030101010101" charset="-122"/>
                          <a:ea typeface="等线" panose="02010600030101010101" charset="-122"/>
                        </a:rPr>
                        <a:t> </a:t>
                      </a:r>
                      <a:r>
                        <a:rPr lang="en-US" altLang="zh-CN" sz="1200" b="1" i="0">
                          <a:solidFill>
                            <a:srgbClr val="000000"/>
                          </a:solidFill>
                          <a:latin typeface="等线" panose="02010600030101010101" charset="-122"/>
                          <a:ea typeface="等线" panose="02010600030101010101" charset="-122"/>
                        </a:rPr>
                        <a:t>Size</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l" fontAlgn="ctr"/>
                      <a:r>
                        <a:rPr lang="en-US" altLang="zh-CN" sz="1200" b="0" i="0">
                          <a:solidFill>
                            <a:srgbClr val="000000"/>
                          </a:solidFill>
                          <a:latin typeface="等线" panose="02010600030101010101" charset="-122"/>
                          <a:ea typeface="等线" panose="02010600030101010101" charset="-122"/>
                        </a:rPr>
                        <a:t>980*130*250mm</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l" fontAlgn="b"/>
                      <a:endParaRPr sz="1200" b="0" i="0">
                        <a:solidFill>
                          <a:srgbClr val="000000"/>
                        </a:solidFill>
                        <a:latin typeface="等线" panose="02010600030101010101" charset="-122"/>
                        <a:ea typeface="等线" panose="02010600030101010101" charset="-122"/>
                      </a:endParaRPr>
                    </a:p>
                  </a:txBody>
                  <a:tcPr marL="7937" marR="7937" marT="7937" marB="0" anchor="b"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gridSpan="2">
                  <a:txBody>
                    <a:bodyPr/>
                    <a:p>
                      <a:pPr algn="ctr" fontAlgn="ctr"/>
                      <a:r>
                        <a:rPr lang="en-US" altLang="zh-CN" sz="1200" b="0" i="0">
                          <a:solidFill>
                            <a:srgbClr val="000000"/>
                          </a:solidFill>
                          <a:latin typeface="等线" panose="02010600030101010101" charset="-122"/>
                          <a:ea typeface="等线" panose="02010600030101010101" charset="-122"/>
                        </a:rPr>
                        <a:t>Built‑in side handles for easy movement</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hMerge="1">
                  <a:tcPr>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r>
              <a:tr h="360045">
                <a:tc>
                  <a:txBody>
                    <a:bodyPr/>
                    <a:p>
                      <a:pPr algn="l" fontAlgn="ctr"/>
                      <a:r>
                        <a:rPr lang="en-US" altLang="zh-CN" sz="1200" b="1" i="0">
                          <a:solidFill>
                            <a:srgbClr val="000000"/>
                          </a:solidFill>
                          <a:latin typeface="等线" panose="02010600030101010101" charset="-122"/>
                          <a:ea typeface="等线" panose="02010600030101010101" charset="-122"/>
                        </a:rPr>
                        <a:t> </a:t>
                      </a:r>
                      <a:r>
                        <a:rPr lang="en-US" altLang="zh-CN" sz="1200" b="1" i="0">
                          <a:solidFill>
                            <a:srgbClr val="000000"/>
                          </a:solidFill>
                          <a:latin typeface="等线" panose="02010600030101010101" charset="-122"/>
                          <a:ea typeface="等线" panose="02010600030101010101" charset="-122"/>
                        </a:rPr>
                        <a:t>Control</a:t>
                      </a:r>
                      <a:r>
                        <a:rPr lang="en-US" altLang="zh-CN" sz="1200" b="1" i="0">
                          <a:solidFill>
                            <a:srgbClr val="000000"/>
                          </a:solidFill>
                          <a:latin typeface="等线" panose="02010600030101010101" charset="-122"/>
                          <a:ea typeface="等线" panose="02010600030101010101" charset="-122"/>
                        </a:rPr>
                        <a:t> </a:t>
                      </a:r>
                      <a:r>
                        <a:rPr lang="en-US" altLang="zh-CN" sz="1200" b="1" i="0">
                          <a:solidFill>
                            <a:srgbClr val="000000"/>
                          </a:solidFill>
                          <a:latin typeface="等线" panose="02010600030101010101" charset="-122"/>
                          <a:ea typeface="等线" panose="02010600030101010101" charset="-122"/>
                        </a:rPr>
                        <a:t>Mode</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l" fontAlgn="ctr"/>
                      <a:r>
                        <a:rPr lang="en-US" altLang="zh-CN" sz="1200">
                          <a:solidFill>
                            <a:srgbClr val="000000"/>
                          </a:solidFill>
                          <a:latin typeface="等线" panose="02010600030101010101" charset="-122"/>
                          <a:ea typeface="等线" panose="02010600030101010101" charset="-122"/>
                          <a:sym typeface="+mn-ea"/>
                        </a:rPr>
                        <a:t>Remote control operation</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r>
                        <a:rPr lang="en-US" altLang="zh-CN" sz="1200" b="1" i="0">
                          <a:solidFill>
                            <a:srgbClr val="22C55E"/>
                          </a:solidFill>
                          <a:latin typeface="等线" panose="02010600030101010101" charset="-122"/>
                          <a:ea typeface="等线" panose="02010600030101010101" charset="-122"/>
                        </a:rPr>
                        <a:t>✓</a:t>
                      </a:r>
                      <a:endParaRPr lang="en-US" altLang="zh-CN" sz="1200" b="1" i="0">
                        <a:solidFill>
                          <a:srgbClr val="22C55E"/>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gridSpan="2">
                  <a:txBody>
                    <a:bodyPr/>
                    <a:p>
                      <a:pPr algn="ctr" fontAlgn="ctr"/>
                      <a:r>
                        <a:rPr lang="en-US" altLang="zh-CN" sz="1200" b="0" i="0">
                          <a:solidFill>
                            <a:srgbClr val="000000"/>
                          </a:solidFill>
                          <a:latin typeface="等线" panose="02010600030101010101" charset="-122"/>
                          <a:ea typeface="等线" panose="02010600030101010101" charset="-122"/>
                        </a:rPr>
                        <a:t>Overheat protection &amp; tip‑over auto shut‑off</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hMerge="1">
                  <a:tcPr>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r>
              <a:tr h="360045">
                <a:tc>
                  <a:txBody>
                    <a:bodyPr/>
                    <a:p>
                      <a:pPr algn="l" fontAlgn="ctr"/>
                      <a:r>
                        <a:rPr lang="en-US" altLang="zh-CN" sz="1200" b="1" i="0">
                          <a:solidFill>
                            <a:srgbClr val="000000"/>
                          </a:solidFill>
                          <a:latin typeface="等线" panose="02010600030101010101" charset="-122"/>
                          <a:ea typeface="等线" panose="02010600030101010101" charset="-122"/>
                        </a:rPr>
                        <a:t> </a:t>
                      </a:r>
                      <a:r>
                        <a:rPr lang="en-US" altLang="zh-CN" sz="1200" b="1" i="0">
                          <a:solidFill>
                            <a:srgbClr val="000000"/>
                          </a:solidFill>
                          <a:latin typeface="等线" panose="02010600030101010101" charset="-122"/>
                          <a:ea typeface="等线" panose="02010600030101010101" charset="-122"/>
                        </a:rPr>
                        <a:t>Packing</a:t>
                      </a:r>
                      <a:r>
                        <a:rPr lang="en-US" altLang="zh-CN" sz="1200" b="1" i="0">
                          <a:solidFill>
                            <a:srgbClr val="000000"/>
                          </a:solidFill>
                          <a:latin typeface="等线" panose="02010600030101010101" charset="-122"/>
                          <a:ea typeface="等线" panose="02010600030101010101" charset="-122"/>
                        </a:rPr>
                        <a:t> </a:t>
                      </a:r>
                      <a:r>
                        <a:rPr lang="en-US" altLang="zh-CN" sz="1200" b="1" i="0">
                          <a:solidFill>
                            <a:srgbClr val="000000"/>
                          </a:solidFill>
                          <a:latin typeface="等线" panose="02010600030101010101" charset="-122"/>
                          <a:ea typeface="等线" panose="02010600030101010101" charset="-122"/>
                        </a:rPr>
                        <a:t>Qty.</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l" fontAlgn="ctr"/>
                      <a:r>
                        <a:rPr lang="en-US" altLang="zh-CN" sz="1200" b="0" i="0">
                          <a:solidFill>
                            <a:srgbClr val="000000"/>
                          </a:solidFill>
                          <a:latin typeface="等线" panose="02010600030101010101" charset="-122"/>
                          <a:ea typeface="等线" panose="02010600030101010101" charset="-122"/>
                        </a:rPr>
                        <a:t>1</a:t>
                      </a:r>
                      <a:r>
                        <a:rPr lang="en-US" altLang="zh-CN" sz="1200" b="0" i="0">
                          <a:solidFill>
                            <a:srgbClr val="000000"/>
                          </a:solidFill>
                          <a:latin typeface="等线" panose="02010600030101010101" charset="-122"/>
                          <a:ea typeface="等线" panose="02010600030101010101" charset="-122"/>
                        </a:rPr>
                        <a:t> </a:t>
                      </a:r>
                      <a:r>
                        <a:rPr lang="en-US" altLang="zh-CN" sz="1200" b="0" i="0">
                          <a:solidFill>
                            <a:srgbClr val="000000"/>
                          </a:solidFill>
                          <a:latin typeface="等线" panose="02010600030101010101" charset="-122"/>
                          <a:ea typeface="等线" panose="02010600030101010101" charset="-122"/>
                        </a:rPr>
                        <a:t>pcs/ctn</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r>
                        <a:rPr lang="en-US" altLang="zh-CN" sz="1200" b="1" i="0">
                          <a:solidFill>
                            <a:srgbClr val="22C55E"/>
                          </a:solidFill>
                          <a:latin typeface="等线" panose="02010600030101010101" charset="-122"/>
                          <a:ea typeface="等线" panose="02010600030101010101" charset="-122"/>
                        </a:rPr>
                        <a:t>✓</a:t>
                      </a:r>
                      <a:endParaRPr lang="en-US" altLang="zh-CN" sz="1200" b="1" i="0">
                        <a:solidFill>
                          <a:srgbClr val="22C55E"/>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gridSpan="2">
                  <a:txBody>
                    <a:bodyPr/>
                    <a:p>
                      <a:pPr algn="ctr" fontAlgn="ctr"/>
                      <a:r>
                        <a:rPr lang="en-US" altLang="zh-CN" sz="1200" b="0" i="0">
                          <a:solidFill>
                            <a:srgbClr val="000000"/>
                          </a:solidFill>
                          <a:latin typeface="等线" panose="02010600030101010101" charset="-122"/>
                          <a:ea typeface="等线" panose="02010600030101010101" charset="-122"/>
                        </a:rPr>
                        <a:t>Customizable</a:t>
                      </a:r>
                      <a:r>
                        <a:rPr lang="en-US" altLang="zh-CN" sz="1200" b="0" i="0">
                          <a:solidFill>
                            <a:srgbClr val="000000"/>
                          </a:solidFill>
                          <a:latin typeface="等线" panose="02010600030101010101" charset="-122"/>
                          <a:ea typeface="等线" panose="02010600030101010101" charset="-122"/>
                        </a:rPr>
                        <a:t> </a:t>
                      </a:r>
                      <a:r>
                        <a:rPr lang="en-US" altLang="zh-CN" sz="1200" b="0" i="0">
                          <a:solidFill>
                            <a:srgbClr val="000000"/>
                          </a:solidFill>
                          <a:latin typeface="等线" panose="02010600030101010101" charset="-122"/>
                          <a:ea typeface="等线" panose="02010600030101010101" charset="-122"/>
                        </a:rPr>
                        <a:t>colors</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hMerge="1">
                  <a:tcPr>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r>
              <a:tr h="360680">
                <a:tc>
                  <a:txBody>
                    <a:bodyPr/>
                    <a:p>
                      <a:pPr algn="l" fontAlgn="ctr"/>
                      <a:r>
                        <a:rPr lang="en-US" altLang="zh-CN" sz="1200" b="1" i="0">
                          <a:solidFill>
                            <a:srgbClr val="000000"/>
                          </a:solidFill>
                          <a:latin typeface="等线" panose="02010600030101010101" charset="-122"/>
                          <a:ea typeface="等线" panose="02010600030101010101" charset="-122"/>
                        </a:rPr>
                        <a:t> </a:t>
                      </a:r>
                      <a:r>
                        <a:rPr lang="en-US" altLang="zh-CN" sz="1200" b="1" i="0">
                          <a:solidFill>
                            <a:srgbClr val="000000"/>
                          </a:solidFill>
                          <a:latin typeface="等线" panose="02010600030101010101" charset="-122"/>
                          <a:ea typeface="等线" panose="02010600030101010101" charset="-122"/>
                        </a:rPr>
                        <a:t>FR</a:t>
                      </a:r>
                      <a:r>
                        <a:rPr lang="en-US" altLang="zh-CN" sz="1200" b="1" i="0">
                          <a:solidFill>
                            <a:srgbClr val="000000"/>
                          </a:solidFill>
                          <a:latin typeface="等线" panose="02010600030101010101" charset="-122"/>
                          <a:ea typeface="等线" panose="02010600030101010101" charset="-122"/>
                        </a:rPr>
                        <a:t> </a:t>
                      </a:r>
                      <a:r>
                        <a:rPr lang="en-US" altLang="zh-CN" sz="1200" b="1" i="0">
                          <a:solidFill>
                            <a:srgbClr val="000000"/>
                          </a:solidFill>
                          <a:latin typeface="等线" panose="02010600030101010101" charset="-122"/>
                          <a:ea typeface="等线" panose="02010600030101010101" charset="-122"/>
                        </a:rPr>
                        <a:t>Material</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l" fontAlgn="ctr"/>
                      <a:r>
                        <a:rPr lang="en-US" altLang="zh-CN" sz="1200" b="0" i="0">
                          <a:solidFill>
                            <a:srgbClr val="000000"/>
                          </a:solidFill>
                          <a:latin typeface="等线" panose="02010600030101010101" charset="-122"/>
                          <a:ea typeface="等线" panose="02010600030101010101" charset="-122"/>
                        </a:rPr>
                        <a:t>Support</a:t>
                      </a:r>
                      <a:r>
                        <a:rPr lang="en-US" altLang="zh-CN" sz="1200" b="0" i="0">
                          <a:solidFill>
                            <a:srgbClr val="000000"/>
                          </a:solidFill>
                          <a:latin typeface="等线" panose="02010600030101010101" charset="-122"/>
                          <a:ea typeface="等线" panose="02010600030101010101" charset="-122"/>
                        </a:rPr>
                        <a:t> </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l" fontAlgn="b"/>
                      <a:endParaRPr sz="1200" b="0" i="0">
                        <a:solidFill>
                          <a:srgbClr val="000000"/>
                        </a:solidFill>
                        <a:latin typeface="等线" panose="02010600030101010101" charset="-122"/>
                        <a:ea typeface="等线" panose="02010600030101010101" charset="-122"/>
                      </a:endParaRPr>
                    </a:p>
                  </a:txBody>
                  <a:tcPr marL="7937" marR="7937" marT="7937" marB="0" anchor="b"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gridSpan="2">
                  <a:txBody>
                    <a:bodyPr/>
                    <a:p>
                      <a:pPr algn="ctr" fontAlgn="ctr"/>
                      <a:r>
                        <a:rPr lang="en-US" altLang="zh-CN" sz="1200" b="0" i="0">
                          <a:solidFill>
                            <a:srgbClr val="000000"/>
                          </a:solidFill>
                          <a:latin typeface="等线" panose="02010600030101010101" charset="-122"/>
                          <a:ea typeface="等线" panose="02010600030101010101" charset="-122"/>
                        </a:rPr>
                        <a:t>OEM</a:t>
                      </a:r>
                      <a:r>
                        <a:rPr lang="en-US" altLang="zh-CN" sz="1200" b="0" i="0">
                          <a:solidFill>
                            <a:srgbClr val="000000"/>
                          </a:solidFill>
                          <a:latin typeface="等线" panose="02010600030101010101" charset="-122"/>
                          <a:ea typeface="等线" panose="02010600030101010101" charset="-122"/>
                        </a:rPr>
                        <a:t> </a:t>
                      </a:r>
                      <a:r>
                        <a:rPr lang="en-US" altLang="zh-CN" sz="1200" b="0" i="0">
                          <a:solidFill>
                            <a:srgbClr val="000000"/>
                          </a:solidFill>
                          <a:latin typeface="等线" panose="02010600030101010101" charset="-122"/>
                          <a:ea typeface="等线" panose="02010600030101010101" charset="-122"/>
                        </a:rPr>
                        <a:t>&amp;</a:t>
                      </a:r>
                      <a:r>
                        <a:rPr lang="en-US" altLang="zh-CN" sz="1200" b="0" i="0">
                          <a:solidFill>
                            <a:srgbClr val="000000"/>
                          </a:solidFill>
                          <a:latin typeface="等线" panose="02010600030101010101" charset="-122"/>
                          <a:ea typeface="等线" panose="02010600030101010101" charset="-122"/>
                        </a:rPr>
                        <a:t> </a:t>
                      </a:r>
                      <a:r>
                        <a:rPr lang="en-US" altLang="zh-CN" sz="1200" b="0" i="0">
                          <a:solidFill>
                            <a:srgbClr val="000000"/>
                          </a:solidFill>
                          <a:latin typeface="等线" panose="02010600030101010101" charset="-122"/>
                          <a:ea typeface="等线" panose="02010600030101010101" charset="-122"/>
                        </a:rPr>
                        <a:t>ODM</a:t>
                      </a:r>
                      <a:r>
                        <a:rPr lang="en-US" altLang="zh-CN" sz="1200" b="0" i="0">
                          <a:solidFill>
                            <a:srgbClr val="000000"/>
                          </a:solidFill>
                          <a:latin typeface="等线" panose="02010600030101010101" charset="-122"/>
                          <a:ea typeface="等线" panose="02010600030101010101" charset="-122"/>
                        </a:rPr>
                        <a:t> </a:t>
                      </a:r>
                      <a:r>
                        <a:rPr lang="en-US" altLang="zh-CN" sz="1200" b="0" i="0">
                          <a:solidFill>
                            <a:srgbClr val="000000"/>
                          </a:solidFill>
                          <a:latin typeface="等线" panose="02010600030101010101" charset="-122"/>
                          <a:ea typeface="等线" panose="02010600030101010101" charset="-122"/>
                        </a:rPr>
                        <a:t>supported</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hMerge="1">
                  <a:tcPr>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r>
              <a:tr h="359410">
                <a:tc>
                  <a:txBody>
                    <a:bodyPr/>
                    <a:p>
                      <a:pPr algn="l" fontAlgn="ctr"/>
                      <a:r>
                        <a:rPr lang="en-US" altLang="zh-CN" sz="1200" b="1" i="0">
                          <a:solidFill>
                            <a:srgbClr val="000000"/>
                          </a:solidFill>
                          <a:latin typeface="等线" panose="02010600030101010101" charset="-122"/>
                          <a:ea typeface="等线" panose="02010600030101010101" charset="-122"/>
                        </a:rPr>
                        <a:t> </a:t>
                      </a:r>
                      <a:r>
                        <a:rPr lang="en-US" altLang="zh-CN" sz="1200" b="1" i="0">
                          <a:solidFill>
                            <a:srgbClr val="000000"/>
                          </a:solidFill>
                          <a:latin typeface="等线" panose="02010600030101010101" charset="-122"/>
                          <a:ea typeface="等线" panose="02010600030101010101" charset="-122"/>
                        </a:rPr>
                        <a:t>Body</a:t>
                      </a:r>
                      <a:r>
                        <a:rPr lang="en-US" altLang="zh-CN" sz="1200" b="1" i="0">
                          <a:solidFill>
                            <a:srgbClr val="000000"/>
                          </a:solidFill>
                          <a:latin typeface="等线" panose="02010600030101010101" charset="-122"/>
                          <a:ea typeface="等线" panose="02010600030101010101" charset="-122"/>
                        </a:rPr>
                        <a:t> </a:t>
                      </a:r>
                      <a:r>
                        <a:rPr lang="en-US" altLang="zh-CN" sz="1200" b="1" i="0">
                          <a:solidFill>
                            <a:srgbClr val="000000"/>
                          </a:solidFill>
                          <a:latin typeface="等线" panose="02010600030101010101" charset="-122"/>
                          <a:ea typeface="等线" panose="02010600030101010101" charset="-122"/>
                        </a:rPr>
                        <a:t>Material</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l" fontAlgn="ctr"/>
                      <a:r>
                        <a:rPr lang="en-US" altLang="zh-CN" sz="1200">
                          <a:solidFill>
                            <a:srgbClr val="000000"/>
                          </a:solidFill>
                          <a:latin typeface="等线" panose="02010600030101010101" charset="-122"/>
                          <a:ea typeface="等线" panose="02010600030101010101" charset="-122"/>
                          <a:sym typeface="+mn-ea"/>
                        </a:rPr>
                        <a:t>Metal &amp; Polypropylene (PP)</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r>
                        <a:rPr lang="en-US" altLang="zh-CN" sz="1200" b="1" i="0">
                          <a:solidFill>
                            <a:srgbClr val="22C55E"/>
                          </a:solidFill>
                          <a:latin typeface="等线" panose="02010600030101010101" charset="-122"/>
                          <a:ea typeface="等线" panose="02010600030101010101" charset="-122"/>
                        </a:rPr>
                        <a:t>✓</a:t>
                      </a:r>
                      <a:endParaRPr lang="en-US" altLang="zh-CN" sz="1200" b="1" i="0">
                        <a:solidFill>
                          <a:srgbClr val="22C55E"/>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gridSpan="2">
                  <a:txBody>
                    <a:bodyPr/>
                    <a:p>
                      <a:pPr algn="ctr" fontAlgn="ctr"/>
                      <a:r>
                        <a:rPr lang="en-US" altLang="zh-CN" sz="1200" b="0" i="0">
                          <a:solidFill>
                            <a:srgbClr val="000000"/>
                          </a:solidFill>
                          <a:latin typeface="等线" panose="02010600030101010101" charset="-122"/>
                          <a:ea typeface="等线" panose="02010600030101010101" charset="-122"/>
                        </a:rPr>
                        <a:t>Carton</a:t>
                      </a:r>
                      <a:r>
                        <a:rPr lang="en-US" altLang="zh-CN" sz="1200" b="0" i="0">
                          <a:solidFill>
                            <a:srgbClr val="000000"/>
                          </a:solidFill>
                          <a:latin typeface="等线" panose="02010600030101010101" charset="-122"/>
                          <a:ea typeface="等线" panose="02010600030101010101" charset="-122"/>
                        </a:rPr>
                        <a:t> </a:t>
                      </a:r>
                      <a:r>
                        <a:rPr lang="en-US" altLang="zh-CN" sz="1200" b="0" i="0">
                          <a:solidFill>
                            <a:srgbClr val="000000"/>
                          </a:solidFill>
                          <a:latin typeface="等线" panose="02010600030101010101" charset="-122"/>
                          <a:ea typeface="等线" panose="02010600030101010101" charset="-122"/>
                        </a:rPr>
                        <a:t>color</a:t>
                      </a:r>
                      <a:r>
                        <a:rPr lang="en-US" altLang="zh-CN" sz="1200" b="0" i="0">
                          <a:solidFill>
                            <a:srgbClr val="000000"/>
                          </a:solidFill>
                          <a:latin typeface="等线" panose="02010600030101010101" charset="-122"/>
                          <a:ea typeface="等线" panose="02010600030101010101" charset="-122"/>
                        </a:rPr>
                        <a:t> </a:t>
                      </a:r>
                      <a:r>
                        <a:rPr lang="en-US" altLang="zh-CN" sz="1200" b="0" i="0">
                          <a:solidFill>
                            <a:srgbClr val="000000"/>
                          </a:solidFill>
                          <a:latin typeface="等线" panose="02010600030101010101" charset="-122"/>
                          <a:ea typeface="等线" panose="02010600030101010101" charset="-122"/>
                        </a:rPr>
                        <a:t>is</a:t>
                      </a:r>
                      <a:r>
                        <a:rPr lang="en-US" altLang="zh-CN" sz="1200" b="0" i="0">
                          <a:solidFill>
                            <a:srgbClr val="000000"/>
                          </a:solidFill>
                          <a:latin typeface="等线" panose="02010600030101010101" charset="-122"/>
                          <a:ea typeface="等线" panose="02010600030101010101" charset="-122"/>
                        </a:rPr>
                        <a:t> </a:t>
                      </a:r>
                      <a:r>
                        <a:rPr lang="en-US" altLang="zh-CN" sz="1200" b="0" i="0">
                          <a:solidFill>
                            <a:srgbClr val="000000"/>
                          </a:solidFill>
                          <a:latin typeface="等线" panose="02010600030101010101" charset="-122"/>
                          <a:ea typeface="等线" panose="02010600030101010101" charset="-122"/>
                        </a:rPr>
                        <a:t>customizable</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hMerge="1">
                  <a:tcPr>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r>
              <a:tr h="554990">
                <a:tc>
                  <a:txBody>
                    <a:bodyPr/>
                    <a:p>
                      <a:pPr algn="ctr" fontAlgn="ctr"/>
                      <a:r>
                        <a:rPr lang="en-US" altLang="zh-CN" sz="1300" b="1" i="0">
                          <a:solidFill>
                            <a:srgbClr val="FFFFFF"/>
                          </a:solidFill>
                          <a:latin typeface="等线" panose="02010600030101010101" charset="-122"/>
                          <a:ea typeface="等线" panose="02010600030101010101" charset="-122"/>
                        </a:rPr>
                        <a:t>Packing Data</a:t>
                      </a:r>
                      <a:endParaRPr lang="en-US" altLang="zh-CN" sz="1300" b="1" i="0">
                        <a:solidFill>
                          <a:srgbClr val="FFFFFF"/>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1A365D"/>
                    </a:solidFill>
                  </a:tcPr>
                </a:tc>
                <a:tc>
                  <a:txBody>
                    <a:bodyPr/>
                    <a:p>
                      <a:pPr algn="l" fontAlgn="ctr"/>
                      <a:endParaRPr sz="13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1A365D"/>
                    </a:solidFill>
                  </a:tcPr>
                </a:tc>
                <a:tc gridSpan="3">
                  <a:txBody>
                    <a:bodyPr/>
                    <a:p>
                      <a:pPr algn="ctr" fontAlgn="ctr"/>
                      <a:r>
                        <a:rPr lang="en-US" altLang="zh-CN" sz="1300" b="1" i="0">
                          <a:solidFill>
                            <a:srgbClr val="FFFFFF"/>
                          </a:solidFill>
                          <a:latin typeface="等线" panose="02010600030101010101" charset="-122"/>
                          <a:ea typeface="等线" panose="02010600030101010101" charset="-122"/>
                        </a:rPr>
                        <a:t>Packing Quantity</a:t>
                      </a:r>
                      <a:r>
                        <a:rPr lang="zh-CN" altLang="en-US" sz="1300" b="1" i="0">
                          <a:solidFill>
                            <a:srgbClr val="FFFFFF"/>
                          </a:solidFill>
                          <a:latin typeface="等线" panose="02010600030101010101" charset="-122"/>
                          <a:ea typeface="等线" panose="02010600030101010101" charset="-122"/>
                        </a:rPr>
                        <a:t>（</a:t>
                      </a:r>
                      <a:r>
                        <a:rPr lang="en-US" altLang="zh-CN" sz="1300" b="1" i="0">
                          <a:solidFill>
                            <a:srgbClr val="FFFFFF"/>
                          </a:solidFill>
                          <a:latin typeface="等线" panose="02010600030101010101" charset="-122"/>
                          <a:ea typeface="等线" panose="02010600030101010101" charset="-122"/>
                        </a:rPr>
                        <a:t>pcs </a:t>
                      </a:r>
                      <a:r>
                        <a:rPr lang="zh-CN" altLang="en-US" sz="1300" b="1" i="0">
                          <a:solidFill>
                            <a:srgbClr val="FFFFFF"/>
                          </a:solidFill>
                          <a:latin typeface="等线" panose="02010600030101010101" charset="-122"/>
                          <a:ea typeface="等线" panose="02010600030101010101" charset="-122"/>
                        </a:rPr>
                        <a:t>）</a:t>
                      </a:r>
                      <a:endParaRPr lang="zh-CN" altLang="en-US" sz="1300" b="1" i="0">
                        <a:solidFill>
                          <a:srgbClr val="FFFFFF"/>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1A365D"/>
                    </a:solidFill>
                  </a:tcPr>
                </a:tc>
                <a:tc hMerge="1">
                  <a:tcP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c hMerge="1">
                  <a:tcPr>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r>
              <a:tr h="554990">
                <a:tc>
                  <a:txBody>
                    <a:bodyPr/>
                    <a:p>
                      <a:pPr algn="ctr" fontAlgn="ctr"/>
                      <a:r>
                        <a:rPr lang="en-US" altLang="zh-CN" sz="1200" b="1" i="0">
                          <a:solidFill>
                            <a:srgbClr val="000000"/>
                          </a:solidFill>
                          <a:latin typeface="等线" panose="02010600030101010101" charset="-122"/>
                          <a:ea typeface="等线" panose="02010600030101010101" charset="-122"/>
                        </a:rPr>
                        <a:t>Specifications</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r>
                        <a:rPr lang="en-US" altLang="zh-CN" sz="1200" b="1" i="0">
                          <a:solidFill>
                            <a:srgbClr val="000000"/>
                          </a:solidFill>
                          <a:latin typeface="等线" panose="02010600030101010101" charset="-122"/>
                          <a:ea typeface="等线" panose="02010600030101010101" charset="-122"/>
                        </a:rPr>
                        <a:t>G.W /N.W(KG)</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r>
                        <a:rPr lang="en-US" altLang="zh-CN" sz="1200" b="1" i="0">
                          <a:solidFill>
                            <a:srgbClr val="000000"/>
                          </a:solidFill>
                          <a:latin typeface="等线" panose="02010600030101010101" charset="-122"/>
                          <a:ea typeface="等线" panose="02010600030101010101" charset="-122"/>
                        </a:rPr>
                        <a:t>20GP</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r>
                        <a:rPr lang="en-US" altLang="zh-CN" sz="1200" b="1" i="0">
                          <a:solidFill>
                            <a:srgbClr val="000000"/>
                          </a:solidFill>
                          <a:latin typeface="等线" panose="02010600030101010101" charset="-122"/>
                          <a:ea typeface="等线" panose="02010600030101010101" charset="-122"/>
                        </a:rPr>
                        <a:t>40GP</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r>
                        <a:rPr lang="en-US" altLang="zh-CN" sz="1200" b="1" i="0">
                          <a:solidFill>
                            <a:srgbClr val="000000"/>
                          </a:solidFill>
                          <a:latin typeface="等线" panose="02010600030101010101" charset="-122"/>
                          <a:ea typeface="等线" panose="02010600030101010101" charset="-122"/>
                        </a:rPr>
                        <a:t>40HQ</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r>
              <a:tr h="555625">
                <a:tc>
                  <a:txBody>
                    <a:bodyPr/>
                    <a:p>
                      <a:pPr algn="ctr" fontAlgn="ctr"/>
                      <a:r>
                        <a:rPr lang="en-US" altLang="zh-CN" sz="1200" b="0" i="0">
                          <a:solidFill>
                            <a:srgbClr val="000000"/>
                          </a:solidFill>
                          <a:latin typeface="等线" panose="02010600030101010101" charset="-122"/>
                          <a:ea typeface="等线" panose="02010600030101010101" charset="-122"/>
                        </a:rPr>
                        <a:t>Baseboard Heater</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r>
                        <a:rPr lang="en-US" altLang="zh-CN" sz="1200">
                          <a:solidFill>
                            <a:srgbClr val="000000"/>
                          </a:solidFill>
                          <a:latin typeface="等线" panose="02010600030101010101" charset="-122"/>
                          <a:ea typeface="等线" panose="02010600030101010101" charset="-122"/>
                          <a:sym typeface="+mn-ea"/>
                        </a:rPr>
                        <a:t>4.3/3.6</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r>
                        <a:rPr lang="en-US" altLang="zh-CN" sz="1100" b="0" i="0">
                          <a:solidFill>
                            <a:srgbClr val="000000"/>
                          </a:solidFill>
                          <a:latin typeface="宋体" panose="02010600030101010101" pitchFamily="2" charset="-122"/>
                          <a:ea typeface="宋体" panose="02010600030101010101" pitchFamily="2" charset="-122"/>
                        </a:rPr>
                        <a:t>785</a:t>
                      </a:r>
                      <a:r>
                        <a:rPr lang="en-US" altLang="zh-CN" sz="1100" b="0" i="0">
                          <a:solidFill>
                            <a:srgbClr val="000000"/>
                          </a:solidFill>
                          <a:latin typeface="宋体" panose="02010600030101010101" pitchFamily="2" charset="-122"/>
                          <a:ea typeface="宋体" panose="02010600030101010101" pitchFamily="2" charset="-122"/>
                        </a:rPr>
                        <a:t> </a:t>
                      </a:r>
                      <a:endParaRPr lang="en-US" altLang="zh-CN" sz="1100" b="0" i="0">
                        <a:solidFill>
                          <a:srgbClr val="000000"/>
                        </a:solidFill>
                        <a:latin typeface="宋体" panose="02010600030101010101" pitchFamily="2" charset="-122"/>
                        <a:ea typeface="宋体" panose="02010600030101010101" pitchFamily="2"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noFill/>
                  </a:tcPr>
                </a:tc>
                <a:tc>
                  <a:txBody>
                    <a:bodyPr/>
                    <a:p>
                      <a:pPr algn="ctr" fontAlgn="ctr"/>
                      <a:r>
                        <a:rPr lang="en-US" altLang="zh-CN" sz="1100" b="0" i="0">
                          <a:solidFill>
                            <a:srgbClr val="000000"/>
                          </a:solidFill>
                          <a:latin typeface="宋体" panose="02010600030101010101" pitchFamily="2" charset="-122"/>
                          <a:ea typeface="宋体" panose="02010600030101010101" pitchFamily="2" charset="-122"/>
                        </a:rPr>
                        <a:t>1727</a:t>
                      </a:r>
                      <a:r>
                        <a:rPr lang="en-US" altLang="zh-CN" sz="1100" b="0" i="0">
                          <a:solidFill>
                            <a:srgbClr val="000000"/>
                          </a:solidFill>
                          <a:latin typeface="宋体" panose="02010600030101010101" pitchFamily="2" charset="-122"/>
                          <a:ea typeface="宋体" panose="02010600030101010101" pitchFamily="2" charset="-122"/>
                        </a:rPr>
                        <a:t> </a:t>
                      </a:r>
                      <a:endParaRPr lang="en-US" altLang="zh-CN" sz="1100" b="0" i="0">
                        <a:solidFill>
                          <a:srgbClr val="000000"/>
                        </a:solidFill>
                        <a:latin typeface="宋体" panose="02010600030101010101" pitchFamily="2" charset="-122"/>
                        <a:ea typeface="宋体" panose="02010600030101010101" pitchFamily="2"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noFill/>
                  </a:tcPr>
                </a:tc>
                <a:tc>
                  <a:txBody>
                    <a:bodyPr/>
                    <a:p>
                      <a:pPr algn="ctr" fontAlgn="ctr"/>
                      <a:r>
                        <a:rPr lang="en-US" altLang="zh-CN" sz="1100" b="0" i="0">
                          <a:solidFill>
                            <a:srgbClr val="000000"/>
                          </a:solidFill>
                          <a:latin typeface="宋体" panose="02010600030101010101" pitchFamily="2" charset="-122"/>
                          <a:ea typeface="宋体" panose="02010600030101010101" pitchFamily="2" charset="-122"/>
                        </a:rPr>
                        <a:t>2135</a:t>
                      </a:r>
                      <a:r>
                        <a:rPr lang="en-US" altLang="zh-CN" sz="1100" b="0" i="0">
                          <a:solidFill>
                            <a:srgbClr val="000000"/>
                          </a:solidFill>
                          <a:latin typeface="宋体" panose="02010600030101010101" pitchFamily="2" charset="-122"/>
                          <a:ea typeface="宋体" panose="02010600030101010101" pitchFamily="2" charset="-122"/>
                        </a:rPr>
                        <a:t> </a:t>
                      </a:r>
                      <a:endParaRPr lang="en-US" altLang="zh-CN" sz="1100" b="0" i="0">
                        <a:solidFill>
                          <a:srgbClr val="000000"/>
                        </a:solidFill>
                        <a:latin typeface="宋体" panose="02010600030101010101" pitchFamily="2" charset="-122"/>
                        <a:ea typeface="宋体" panose="02010600030101010101" pitchFamily="2"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noFill/>
                  </a:tcPr>
                </a:tc>
              </a:tr>
            </a:tbl>
          </a:graphicData>
        </a:graphic>
      </p:graphicFrame>
      <p:pic>
        <p:nvPicPr>
          <p:cNvPr id="2" name="图片 1"/>
          <p:cNvPicPr>
            <a:picLocks noChangeAspect="1"/>
          </p:cNvPicPr>
          <p:nvPr/>
        </p:nvPicPr>
        <p:blipFill>
          <a:blip r:embed="rId1"/>
          <a:stretch>
            <a:fillRect/>
          </a:stretch>
        </p:blipFill>
        <p:spPr>
          <a:xfrm>
            <a:off x="7172960" y="1223010"/>
            <a:ext cx="4665345" cy="4665345"/>
          </a:xfrm>
          <a:prstGeom prst="rect">
            <a:avLst/>
          </a:prstGeom>
        </p:spPr>
      </p:pic>
    </p:spTree>
    <p:custDataLst>
      <p:tags r:id="rId2"/>
    </p:custData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表格 3"/>
          <p:cNvGraphicFramePr/>
          <p:nvPr/>
        </p:nvGraphicFramePr>
        <p:xfrm>
          <a:off x="-635" y="0"/>
          <a:ext cx="7091045" cy="9436735"/>
        </p:xfrm>
        <a:graphic>
          <a:graphicData uri="http://schemas.openxmlformats.org/drawingml/2006/table">
            <a:tbl>
              <a:tblPr/>
              <a:tblGrid>
                <a:gridCol w="1468120"/>
                <a:gridCol w="1946910"/>
                <a:gridCol w="1139825"/>
                <a:gridCol w="628650"/>
                <a:gridCol w="1907540"/>
              </a:tblGrid>
              <a:tr h="1065530">
                <a:tc gridSpan="5">
                  <a:txBody>
                    <a:bodyPr/>
                    <a:p>
                      <a:pPr algn="ctr" fontAlgn="ctr"/>
                      <a:r>
                        <a:rPr lang="en-US" altLang="zh-CN" sz="1700" b="1" i="0">
                          <a:solidFill>
                            <a:srgbClr val="000000"/>
                          </a:solidFill>
                          <a:latin typeface="等线" panose="02010600030101010101" charset="-122"/>
                          <a:ea typeface="等线" panose="02010600030101010101" charset="-122"/>
                        </a:rPr>
                        <a:t>Specifications</a:t>
                      </a:r>
                      <a:r>
                        <a:rPr lang="zh-CN" altLang="en-US" sz="1700" b="1" i="0">
                          <a:solidFill>
                            <a:srgbClr val="000000"/>
                          </a:solidFill>
                          <a:latin typeface="等线" panose="02010600030101010101" charset="-122"/>
                          <a:ea typeface="等线" panose="02010600030101010101" charset="-122"/>
                        </a:rPr>
                        <a:t>：</a:t>
                      </a:r>
                      <a:r>
                        <a:rPr lang="en-US" altLang="zh-CN" sz="1700" b="1" i="0">
                          <a:solidFill>
                            <a:srgbClr val="000000"/>
                          </a:solidFill>
                          <a:latin typeface="等线" panose="02010600030101010101" charset="-122"/>
                          <a:ea typeface="等线" panose="02010600030101010101" charset="-122"/>
                        </a:rPr>
                        <a:t> Baseboard Heater</a:t>
                      </a:r>
                      <a:r>
                        <a:rPr lang="zh-CN" altLang="en-US" sz="1700" b="1" i="0">
                          <a:solidFill>
                            <a:srgbClr val="000000"/>
                          </a:solidFill>
                          <a:latin typeface="等线" panose="02010600030101010101" charset="-122"/>
                          <a:ea typeface="等线" panose="02010600030101010101" charset="-122"/>
                        </a:rPr>
                        <a:t>（</a:t>
                      </a:r>
                      <a:r>
                        <a:rPr lang="en-US" altLang="zh-CN" sz="1700" b="1" i="0">
                          <a:solidFill>
                            <a:srgbClr val="000000"/>
                          </a:solidFill>
                          <a:latin typeface="等线" panose="02010600030101010101" charset="-122"/>
                          <a:ea typeface="等线" panose="02010600030101010101" charset="-122"/>
                        </a:rPr>
                        <a:t>Customizable</a:t>
                      </a:r>
                      <a:r>
                        <a:rPr lang="zh-CN" altLang="en-US" sz="1700" b="1" i="0">
                          <a:solidFill>
                            <a:srgbClr val="000000"/>
                          </a:solidFill>
                          <a:latin typeface="等线" panose="02010600030101010101" charset="-122"/>
                          <a:ea typeface="等线" panose="02010600030101010101" charset="-122"/>
                        </a:rPr>
                        <a:t>）</a:t>
                      </a:r>
                      <a:r>
                        <a:rPr lang="en-US" altLang="zh-CN" sz="1700" b="1" i="0">
                          <a:solidFill>
                            <a:srgbClr val="000000"/>
                          </a:solidFill>
                          <a:latin typeface="等线" panose="02010600030101010101" charset="-122"/>
                          <a:ea typeface="等线" panose="02010600030101010101" charset="-122"/>
                        </a:rPr>
                        <a:t>-RSN-FHTJ2208Y</a:t>
                      </a:r>
                      <a:endParaRPr lang="en-US" altLang="zh-CN" sz="1700" b="1"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hMerge="1">
                  <a:tcP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c hMerge="1">
                  <a:tcP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c hMerge="1">
                  <a:tcP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c hMerge="1">
                  <a:tcPr>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r>
              <a:tr h="405130">
                <a:tc gridSpan="2">
                  <a:txBody>
                    <a:bodyPr/>
                    <a:p>
                      <a:pPr algn="ctr" fontAlgn="ctr"/>
                      <a:r>
                        <a:rPr lang="en-US" altLang="zh-CN" sz="1300" b="1" i="0">
                          <a:solidFill>
                            <a:srgbClr val="FFFFFF"/>
                          </a:solidFill>
                          <a:latin typeface="等线" panose="02010600030101010101" charset="-122"/>
                          <a:ea typeface="等线" panose="02010600030101010101" charset="-122"/>
                        </a:rPr>
                        <a:t>Product</a:t>
                      </a:r>
                      <a:r>
                        <a:rPr lang="en-US" altLang="zh-CN" sz="1300" b="1" i="0">
                          <a:solidFill>
                            <a:srgbClr val="FFFFFF"/>
                          </a:solidFill>
                          <a:latin typeface="等线" panose="02010600030101010101" charset="-122"/>
                          <a:ea typeface="等线" panose="02010600030101010101" charset="-122"/>
                        </a:rPr>
                        <a:t> </a:t>
                      </a:r>
                      <a:r>
                        <a:rPr lang="en-US" altLang="zh-CN" sz="1300" b="1" i="0">
                          <a:solidFill>
                            <a:srgbClr val="FFFFFF"/>
                          </a:solidFill>
                          <a:latin typeface="等线" panose="02010600030101010101" charset="-122"/>
                          <a:ea typeface="等线" panose="02010600030101010101" charset="-122"/>
                        </a:rPr>
                        <a:t>Specifications</a:t>
                      </a:r>
                      <a:endParaRPr lang="en-US" altLang="zh-CN" sz="1300" b="1" i="0">
                        <a:solidFill>
                          <a:srgbClr val="FFFFFF"/>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1A365D"/>
                    </a:solidFill>
                  </a:tcPr>
                </a:tc>
                <a:tc hMerge="1">
                  <a:tcPr>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c>
                  <a:txBody>
                    <a:bodyPr/>
                    <a:p>
                      <a:pPr algn="l" fontAlgn="ctr"/>
                      <a:r>
                        <a:rPr lang="en-US" altLang="zh-CN" sz="1300" b="1" i="0">
                          <a:solidFill>
                            <a:srgbClr val="FFFFFF"/>
                          </a:solidFill>
                          <a:latin typeface="等线" panose="02010600030101010101" charset="-122"/>
                          <a:ea typeface="等线" panose="02010600030101010101" charset="-122"/>
                        </a:rPr>
                        <a:t>Customizable</a:t>
                      </a:r>
                      <a:endParaRPr lang="en-US" altLang="zh-CN" sz="1300" b="1" i="0">
                        <a:solidFill>
                          <a:srgbClr val="FFFFFF"/>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1A365D"/>
                    </a:solidFill>
                  </a:tcPr>
                </a:tc>
                <a:tc gridSpan="2">
                  <a:txBody>
                    <a:bodyPr/>
                    <a:p>
                      <a:pPr algn="ctr" fontAlgn="ctr"/>
                      <a:r>
                        <a:rPr lang="en-US" altLang="zh-CN" sz="1300" b="1" i="0">
                          <a:solidFill>
                            <a:srgbClr val="FFFFFF"/>
                          </a:solidFill>
                          <a:latin typeface="等线" panose="02010600030101010101" charset="-122"/>
                          <a:ea typeface="等线" panose="02010600030101010101" charset="-122"/>
                        </a:rPr>
                        <a:t>Product</a:t>
                      </a:r>
                      <a:r>
                        <a:rPr lang="en-US" altLang="zh-CN" sz="1300" b="1" i="0">
                          <a:solidFill>
                            <a:srgbClr val="FFFFFF"/>
                          </a:solidFill>
                          <a:latin typeface="等线" panose="02010600030101010101" charset="-122"/>
                          <a:ea typeface="等线" panose="02010600030101010101" charset="-122"/>
                        </a:rPr>
                        <a:t> </a:t>
                      </a:r>
                      <a:r>
                        <a:rPr lang="en-US" altLang="zh-CN" sz="1300" b="1" i="0">
                          <a:solidFill>
                            <a:srgbClr val="FFFFFF"/>
                          </a:solidFill>
                          <a:latin typeface="等线" panose="02010600030101010101" charset="-122"/>
                          <a:ea typeface="等线" panose="02010600030101010101" charset="-122"/>
                        </a:rPr>
                        <a:t>Selling</a:t>
                      </a:r>
                      <a:r>
                        <a:rPr lang="en-US" altLang="zh-CN" sz="1300" b="1" i="0">
                          <a:solidFill>
                            <a:srgbClr val="FFFFFF"/>
                          </a:solidFill>
                          <a:latin typeface="等线" panose="02010600030101010101" charset="-122"/>
                          <a:ea typeface="等线" panose="02010600030101010101" charset="-122"/>
                        </a:rPr>
                        <a:t> </a:t>
                      </a:r>
                      <a:r>
                        <a:rPr lang="en-US" altLang="zh-CN" sz="1300" b="1" i="0">
                          <a:solidFill>
                            <a:srgbClr val="FFFFFF"/>
                          </a:solidFill>
                          <a:latin typeface="等线" panose="02010600030101010101" charset="-122"/>
                          <a:ea typeface="等线" panose="02010600030101010101" charset="-122"/>
                        </a:rPr>
                        <a:t>Points</a:t>
                      </a:r>
                      <a:endParaRPr lang="en-US" altLang="zh-CN" sz="1300" b="1" i="0">
                        <a:solidFill>
                          <a:srgbClr val="FFFFFF"/>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1A365D"/>
                    </a:solidFill>
                  </a:tcPr>
                </a:tc>
                <a:tc hMerge="1">
                  <a:tcPr>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r>
              <a:tr h="359410">
                <a:tc>
                  <a:txBody>
                    <a:bodyPr/>
                    <a:p>
                      <a:pPr algn="l" fontAlgn="ctr"/>
                      <a:r>
                        <a:rPr lang="en-US" altLang="zh-CN" sz="1200" b="1" i="0">
                          <a:solidFill>
                            <a:srgbClr val="000000"/>
                          </a:solidFill>
                          <a:latin typeface="等线" panose="02010600030101010101" charset="-122"/>
                          <a:ea typeface="等线" panose="02010600030101010101" charset="-122"/>
                        </a:rPr>
                        <a:t> </a:t>
                      </a:r>
                      <a:r>
                        <a:rPr lang="en-US" altLang="zh-CN" sz="1200" b="1" i="0">
                          <a:solidFill>
                            <a:srgbClr val="000000"/>
                          </a:solidFill>
                          <a:latin typeface="等线" panose="02010600030101010101" charset="-122"/>
                          <a:ea typeface="等线" panose="02010600030101010101" charset="-122"/>
                        </a:rPr>
                        <a:t>Rated</a:t>
                      </a:r>
                      <a:r>
                        <a:rPr lang="en-US" altLang="zh-CN" sz="1200" b="1" i="0">
                          <a:solidFill>
                            <a:srgbClr val="000000"/>
                          </a:solidFill>
                          <a:latin typeface="等线" panose="02010600030101010101" charset="-122"/>
                          <a:ea typeface="等线" panose="02010600030101010101" charset="-122"/>
                        </a:rPr>
                        <a:t> </a:t>
                      </a:r>
                      <a:r>
                        <a:rPr lang="en-US" altLang="zh-CN" sz="1200" b="1" i="0">
                          <a:solidFill>
                            <a:srgbClr val="000000"/>
                          </a:solidFill>
                          <a:latin typeface="等线" panose="02010600030101010101" charset="-122"/>
                          <a:ea typeface="等线" panose="02010600030101010101" charset="-122"/>
                        </a:rPr>
                        <a:t>Voltage</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l" fontAlgn="ctr"/>
                      <a:r>
                        <a:rPr lang="en-US" altLang="zh-CN" sz="1200" b="0" i="0">
                          <a:solidFill>
                            <a:srgbClr val="000000"/>
                          </a:solidFill>
                          <a:latin typeface="等线" panose="02010600030101010101" charset="-122"/>
                          <a:ea typeface="等线" panose="02010600030101010101" charset="-122"/>
                        </a:rPr>
                        <a:t>220V~50Hz</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r>
                        <a:rPr lang="en-US" altLang="zh-CN" sz="1200" b="1" i="0">
                          <a:solidFill>
                            <a:srgbClr val="22C55E"/>
                          </a:solidFill>
                          <a:latin typeface="等线" panose="02010600030101010101" charset="-122"/>
                          <a:ea typeface="等线" panose="02010600030101010101" charset="-122"/>
                        </a:rPr>
                        <a:t>✓</a:t>
                      </a:r>
                      <a:endParaRPr lang="en-US" altLang="zh-CN" sz="1200" b="1" i="0">
                        <a:solidFill>
                          <a:srgbClr val="22C55E"/>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gridSpan="2">
                  <a:txBody>
                    <a:bodyPr/>
                    <a:p>
                      <a:pPr algn="ctr" fontAlgn="ctr"/>
                      <a:r>
                        <a:rPr lang="en-US" altLang="zh-CN" sz="1200" b="0" i="0">
                          <a:solidFill>
                            <a:srgbClr val="000000"/>
                          </a:solidFill>
                          <a:latin typeface="等线" panose="02010600030101010101" charset="-122"/>
                          <a:ea typeface="等线" panose="02010600030101010101" charset="-122"/>
                        </a:rPr>
                        <a:t>2 speeds, remote control</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hMerge="1">
                  <a:tcPr>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r>
              <a:tr h="360680">
                <a:tc>
                  <a:txBody>
                    <a:bodyPr/>
                    <a:p>
                      <a:pPr algn="l" fontAlgn="ctr"/>
                      <a:r>
                        <a:rPr lang="en-US" altLang="zh-CN" sz="1200" b="1" i="0">
                          <a:solidFill>
                            <a:srgbClr val="000000"/>
                          </a:solidFill>
                          <a:latin typeface="等线" panose="02010600030101010101" charset="-122"/>
                          <a:ea typeface="等线" panose="02010600030101010101" charset="-122"/>
                        </a:rPr>
                        <a:t> </a:t>
                      </a:r>
                      <a:r>
                        <a:rPr lang="en-US" altLang="zh-CN" sz="1200" b="1" i="0">
                          <a:solidFill>
                            <a:srgbClr val="000000"/>
                          </a:solidFill>
                          <a:latin typeface="等线" panose="02010600030101010101" charset="-122"/>
                          <a:ea typeface="等线" panose="02010600030101010101" charset="-122"/>
                        </a:rPr>
                        <a:t>Rated</a:t>
                      </a:r>
                      <a:r>
                        <a:rPr lang="en-US" altLang="zh-CN" sz="1200" b="1" i="0">
                          <a:solidFill>
                            <a:srgbClr val="000000"/>
                          </a:solidFill>
                          <a:latin typeface="等线" panose="02010600030101010101" charset="-122"/>
                          <a:ea typeface="等线" panose="02010600030101010101" charset="-122"/>
                        </a:rPr>
                        <a:t> </a:t>
                      </a:r>
                      <a:r>
                        <a:rPr lang="en-US" altLang="zh-CN" sz="1200" b="1" i="0">
                          <a:solidFill>
                            <a:srgbClr val="000000"/>
                          </a:solidFill>
                          <a:latin typeface="等线" panose="02010600030101010101" charset="-122"/>
                          <a:ea typeface="等线" panose="02010600030101010101" charset="-122"/>
                        </a:rPr>
                        <a:t>Power</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l" fontAlgn="ctr"/>
                      <a:r>
                        <a:rPr lang="en-US" altLang="zh-CN" sz="1200" b="0" i="0">
                          <a:solidFill>
                            <a:srgbClr val="000000"/>
                          </a:solidFill>
                          <a:latin typeface="等线" panose="02010600030101010101" charset="-122"/>
                          <a:ea typeface="等线" panose="02010600030101010101" charset="-122"/>
                        </a:rPr>
                        <a:t>2200W</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r>
                        <a:rPr lang="en-US" altLang="zh-CN" sz="1200" b="1" i="0">
                          <a:solidFill>
                            <a:srgbClr val="22C55E"/>
                          </a:solidFill>
                          <a:latin typeface="等线" panose="02010600030101010101" charset="-122"/>
                          <a:ea typeface="等线" panose="02010600030101010101" charset="-122"/>
                        </a:rPr>
                        <a:t>✓</a:t>
                      </a:r>
                      <a:endParaRPr lang="en-US" altLang="zh-CN" sz="1200" b="1" i="0">
                        <a:solidFill>
                          <a:srgbClr val="22C55E"/>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gridSpan="2">
                  <a:txBody>
                    <a:bodyPr/>
                    <a:p>
                      <a:pPr algn="ctr" fontAlgn="ctr"/>
                      <a:r>
                        <a:rPr lang="en-US" altLang="zh-CN" sz="1200" b="0" i="0">
                          <a:solidFill>
                            <a:srgbClr val="000000"/>
                          </a:solidFill>
                          <a:latin typeface="等线" panose="02010600030101010101" charset="-122"/>
                          <a:ea typeface="等线" panose="02010600030101010101" charset="-122"/>
                        </a:rPr>
                        <a:t>9‑hour smart timer</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hMerge="1">
                  <a:tcPr>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r>
              <a:tr h="359410">
                <a:tc>
                  <a:txBody>
                    <a:bodyPr/>
                    <a:p>
                      <a:pPr algn="l" fontAlgn="ctr"/>
                      <a:r>
                        <a:rPr lang="en-US" altLang="zh-CN" sz="1200" b="1" i="0">
                          <a:solidFill>
                            <a:srgbClr val="000000"/>
                          </a:solidFill>
                          <a:latin typeface="等线" panose="02010600030101010101" charset="-122"/>
                          <a:ea typeface="等线" panose="02010600030101010101" charset="-122"/>
                        </a:rPr>
                        <a:t> Heating Element</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l" fontAlgn="ctr"/>
                      <a:r>
                        <a:rPr lang="en-US" altLang="zh-CN" sz="1200" b="0" i="0">
                          <a:solidFill>
                            <a:srgbClr val="000000"/>
                          </a:solidFill>
                          <a:latin typeface="等线" panose="02010600030101010101" charset="-122"/>
                          <a:ea typeface="等线" panose="02010600030101010101" charset="-122"/>
                        </a:rPr>
                        <a:t>Graphene Aluminum Heating Element</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l" fontAlgn="ctr"/>
                      <a:r>
                        <a:rPr lang="en-US" altLang="zh-CN" sz="1200" b="1">
                          <a:solidFill>
                            <a:srgbClr val="22C55E"/>
                          </a:solidFill>
                          <a:latin typeface="等线" panose="02010600030101010101" charset="-122"/>
                          <a:ea typeface="等线" panose="02010600030101010101" charset="-122"/>
                          <a:sym typeface="+mn-ea"/>
                        </a:rPr>
                        <a:t>           ✓</a:t>
                      </a:r>
                      <a:endParaRPr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gridSpan="2">
                  <a:txBody>
                    <a:bodyPr/>
                    <a:p>
                      <a:pPr algn="ctr" fontAlgn="ctr"/>
                      <a:r>
                        <a:rPr lang="en-US" altLang="zh-CN" sz="1200" b="0" i="0">
                          <a:solidFill>
                            <a:srgbClr val="000000"/>
                          </a:solidFill>
                          <a:latin typeface="等线" panose="02010600030101010101" charset="-122"/>
                          <a:ea typeface="等线" panose="02010600030101010101" charset="-122"/>
                        </a:rPr>
                        <a:t>Zero‑light operation, low noise working</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hMerge="1">
                  <a:tcPr>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r>
              <a:tr h="360680">
                <a:tc>
                  <a:txBody>
                    <a:bodyPr/>
                    <a:p>
                      <a:pPr algn="l" fontAlgn="ctr"/>
                      <a:r>
                        <a:rPr lang="en-US" altLang="zh-CN" sz="1200" b="1" i="0">
                          <a:solidFill>
                            <a:srgbClr val="000000"/>
                          </a:solidFill>
                          <a:latin typeface="等线" panose="02010600030101010101" charset="-122"/>
                          <a:ea typeface="等线" panose="02010600030101010101" charset="-122"/>
                        </a:rPr>
                        <a:t> </a:t>
                      </a:r>
                      <a:r>
                        <a:rPr lang="en-US" altLang="zh-CN" sz="1200" b="1" i="0">
                          <a:solidFill>
                            <a:srgbClr val="000000"/>
                          </a:solidFill>
                          <a:latin typeface="等线" panose="02010600030101010101" charset="-122"/>
                          <a:ea typeface="等线" panose="02010600030101010101" charset="-122"/>
                        </a:rPr>
                        <a:t>Product</a:t>
                      </a:r>
                      <a:r>
                        <a:rPr lang="en-US" altLang="zh-CN" sz="1200" b="1" i="0">
                          <a:solidFill>
                            <a:srgbClr val="000000"/>
                          </a:solidFill>
                          <a:latin typeface="等线" panose="02010600030101010101" charset="-122"/>
                          <a:ea typeface="等线" panose="02010600030101010101" charset="-122"/>
                        </a:rPr>
                        <a:t> </a:t>
                      </a:r>
                      <a:r>
                        <a:rPr lang="en-US" altLang="zh-CN" sz="1200" b="1" i="0">
                          <a:solidFill>
                            <a:srgbClr val="000000"/>
                          </a:solidFill>
                          <a:latin typeface="等线" panose="02010600030101010101" charset="-122"/>
                          <a:ea typeface="等线" panose="02010600030101010101" charset="-122"/>
                        </a:rPr>
                        <a:t>Size</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l" fontAlgn="ctr"/>
                      <a:r>
                        <a:rPr lang="en-US" altLang="zh-CN" sz="1200" b="0" i="0">
                          <a:solidFill>
                            <a:srgbClr val="000000"/>
                          </a:solidFill>
                          <a:latin typeface="等线" panose="02010600030101010101" charset="-122"/>
                          <a:ea typeface="等线" panose="02010600030101010101" charset="-122"/>
                        </a:rPr>
                        <a:t>875*134*263mm</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l" fontAlgn="b"/>
                      <a:endParaRPr sz="1200" b="0" i="0">
                        <a:solidFill>
                          <a:srgbClr val="000000"/>
                        </a:solidFill>
                        <a:latin typeface="等线" panose="02010600030101010101" charset="-122"/>
                        <a:ea typeface="等线" panose="02010600030101010101" charset="-122"/>
                      </a:endParaRPr>
                    </a:p>
                  </a:txBody>
                  <a:tcPr marL="7937" marR="7937" marT="7937" marB="0" anchor="b"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gridSpan="2">
                  <a:txBody>
                    <a:bodyPr/>
                    <a:p>
                      <a:pPr algn="ctr" fontAlgn="ctr"/>
                      <a:r>
                        <a:rPr lang="en-US" altLang="zh-CN" sz="1200" b="0" i="0">
                          <a:solidFill>
                            <a:srgbClr val="000000"/>
                          </a:solidFill>
                          <a:latin typeface="等线" panose="02010600030101010101" charset="-122"/>
                          <a:ea typeface="等线" panose="02010600030101010101" charset="-122"/>
                        </a:rPr>
                        <a:t>Enlarged air outlet for faster heat convection</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hMerge="1">
                  <a:tcPr>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r>
              <a:tr h="359410">
                <a:tc>
                  <a:txBody>
                    <a:bodyPr/>
                    <a:p>
                      <a:pPr algn="l" fontAlgn="ctr"/>
                      <a:r>
                        <a:rPr lang="en-US" altLang="zh-CN" sz="1200" b="1" i="0">
                          <a:solidFill>
                            <a:srgbClr val="000000"/>
                          </a:solidFill>
                          <a:latin typeface="等线" panose="02010600030101010101" charset="-122"/>
                          <a:ea typeface="等线" panose="02010600030101010101" charset="-122"/>
                        </a:rPr>
                        <a:t> </a:t>
                      </a:r>
                      <a:r>
                        <a:rPr lang="en-US" altLang="zh-CN" sz="1200" b="1" i="0">
                          <a:solidFill>
                            <a:srgbClr val="000000"/>
                          </a:solidFill>
                          <a:latin typeface="等线" panose="02010600030101010101" charset="-122"/>
                          <a:ea typeface="等线" panose="02010600030101010101" charset="-122"/>
                        </a:rPr>
                        <a:t>Carton</a:t>
                      </a:r>
                      <a:r>
                        <a:rPr lang="en-US" altLang="zh-CN" sz="1200" b="1" i="0">
                          <a:solidFill>
                            <a:srgbClr val="000000"/>
                          </a:solidFill>
                          <a:latin typeface="等线" panose="02010600030101010101" charset="-122"/>
                          <a:ea typeface="等线" panose="02010600030101010101" charset="-122"/>
                        </a:rPr>
                        <a:t> </a:t>
                      </a:r>
                      <a:r>
                        <a:rPr lang="en-US" altLang="zh-CN" sz="1200" b="1" i="0">
                          <a:solidFill>
                            <a:srgbClr val="000000"/>
                          </a:solidFill>
                          <a:latin typeface="等线" panose="02010600030101010101" charset="-122"/>
                          <a:ea typeface="等线" panose="02010600030101010101" charset="-122"/>
                        </a:rPr>
                        <a:t>Size</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l" fontAlgn="ctr"/>
                      <a:r>
                        <a:rPr lang="en-US" altLang="zh-CN" sz="1200" b="0" i="0">
                          <a:solidFill>
                            <a:srgbClr val="000000"/>
                          </a:solidFill>
                          <a:latin typeface="等线" panose="02010600030101010101" charset="-122"/>
                          <a:ea typeface="等线" panose="02010600030101010101" charset="-122"/>
                        </a:rPr>
                        <a:t>980*130*250mm</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l" fontAlgn="b"/>
                      <a:endParaRPr sz="1200" b="0" i="0">
                        <a:solidFill>
                          <a:srgbClr val="000000"/>
                        </a:solidFill>
                        <a:latin typeface="等线" panose="02010600030101010101" charset="-122"/>
                        <a:ea typeface="等线" panose="02010600030101010101" charset="-122"/>
                      </a:endParaRPr>
                    </a:p>
                  </a:txBody>
                  <a:tcPr marL="7937" marR="7937" marT="7937" marB="0" anchor="b"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gridSpan="2">
                  <a:txBody>
                    <a:bodyPr/>
                    <a:p>
                      <a:pPr algn="ctr" fontAlgn="ctr"/>
                      <a:r>
                        <a:rPr lang="en-US" altLang="zh-CN" sz="1200" b="0" i="0">
                          <a:solidFill>
                            <a:srgbClr val="000000"/>
                          </a:solidFill>
                          <a:latin typeface="等线" panose="02010600030101010101" charset="-122"/>
                          <a:ea typeface="等线" panose="02010600030101010101" charset="-122"/>
                        </a:rPr>
                        <a:t>Built‑in side handles for easy movement</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hMerge="1">
                  <a:tcPr>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r>
              <a:tr h="360045">
                <a:tc>
                  <a:txBody>
                    <a:bodyPr/>
                    <a:p>
                      <a:pPr algn="l" fontAlgn="ctr"/>
                      <a:r>
                        <a:rPr lang="en-US" altLang="zh-CN" sz="1200" b="1" i="0">
                          <a:solidFill>
                            <a:srgbClr val="000000"/>
                          </a:solidFill>
                          <a:latin typeface="等线" panose="02010600030101010101" charset="-122"/>
                          <a:ea typeface="等线" panose="02010600030101010101" charset="-122"/>
                        </a:rPr>
                        <a:t> </a:t>
                      </a:r>
                      <a:r>
                        <a:rPr lang="en-US" altLang="zh-CN" sz="1200" b="1" i="0">
                          <a:solidFill>
                            <a:srgbClr val="000000"/>
                          </a:solidFill>
                          <a:latin typeface="等线" panose="02010600030101010101" charset="-122"/>
                          <a:ea typeface="等线" panose="02010600030101010101" charset="-122"/>
                        </a:rPr>
                        <a:t>Control</a:t>
                      </a:r>
                      <a:r>
                        <a:rPr lang="en-US" altLang="zh-CN" sz="1200" b="1" i="0">
                          <a:solidFill>
                            <a:srgbClr val="000000"/>
                          </a:solidFill>
                          <a:latin typeface="等线" panose="02010600030101010101" charset="-122"/>
                          <a:ea typeface="等线" panose="02010600030101010101" charset="-122"/>
                        </a:rPr>
                        <a:t> </a:t>
                      </a:r>
                      <a:r>
                        <a:rPr lang="en-US" altLang="zh-CN" sz="1200" b="1" i="0">
                          <a:solidFill>
                            <a:srgbClr val="000000"/>
                          </a:solidFill>
                          <a:latin typeface="等线" panose="02010600030101010101" charset="-122"/>
                          <a:ea typeface="等线" panose="02010600030101010101" charset="-122"/>
                        </a:rPr>
                        <a:t>Mode</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l" fontAlgn="ctr"/>
                      <a:r>
                        <a:rPr lang="en-US" altLang="zh-CN" sz="1200">
                          <a:solidFill>
                            <a:srgbClr val="000000"/>
                          </a:solidFill>
                          <a:latin typeface="等线" panose="02010600030101010101" charset="-122"/>
                          <a:ea typeface="等线" panose="02010600030101010101" charset="-122"/>
                          <a:sym typeface="+mn-ea"/>
                        </a:rPr>
                        <a:t>Remote control operation</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r>
                        <a:rPr lang="en-US" altLang="zh-CN" sz="1200" b="1" i="0">
                          <a:solidFill>
                            <a:srgbClr val="22C55E"/>
                          </a:solidFill>
                          <a:latin typeface="等线" panose="02010600030101010101" charset="-122"/>
                          <a:ea typeface="等线" panose="02010600030101010101" charset="-122"/>
                        </a:rPr>
                        <a:t>✓</a:t>
                      </a:r>
                      <a:endParaRPr lang="en-US" altLang="zh-CN" sz="1200" b="1" i="0">
                        <a:solidFill>
                          <a:srgbClr val="22C55E"/>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gridSpan="2">
                  <a:txBody>
                    <a:bodyPr/>
                    <a:p>
                      <a:pPr algn="ctr" fontAlgn="ctr"/>
                      <a:r>
                        <a:rPr lang="en-US" altLang="zh-CN" sz="1200" b="0" i="0">
                          <a:solidFill>
                            <a:srgbClr val="000000"/>
                          </a:solidFill>
                          <a:latin typeface="等线" panose="02010600030101010101" charset="-122"/>
                          <a:ea typeface="等线" panose="02010600030101010101" charset="-122"/>
                        </a:rPr>
                        <a:t>Overheat protection &amp; tip‑over auto shut‑off</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hMerge="1">
                  <a:tcPr>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r>
              <a:tr h="360045">
                <a:tc>
                  <a:txBody>
                    <a:bodyPr/>
                    <a:p>
                      <a:pPr algn="l" fontAlgn="ctr"/>
                      <a:r>
                        <a:rPr lang="en-US" altLang="zh-CN" sz="1200" b="1" i="0">
                          <a:solidFill>
                            <a:srgbClr val="000000"/>
                          </a:solidFill>
                          <a:latin typeface="等线" panose="02010600030101010101" charset="-122"/>
                          <a:ea typeface="等线" panose="02010600030101010101" charset="-122"/>
                        </a:rPr>
                        <a:t> </a:t>
                      </a:r>
                      <a:r>
                        <a:rPr lang="en-US" altLang="zh-CN" sz="1200" b="1" i="0">
                          <a:solidFill>
                            <a:srgbClr val="000000"/>
                          </a:solidFill>
                          <a:latin typeface="等线" panose="02010600030101010101" charset="-122"/>
                          <a:ea typeface="等线" panose="02010600030101010101" charset="-122"/>
                        </a:rPr>
                        <a:t>Packing</a:t>
                      </a:r>
                      <a:r>
                        <a:rPr lang="en-US" altLang="zh-CN" sz="1200" b="1" i="0">
                          <a:solidFill>
                            <a:srgbClr val="000000"/>
                          </a:solidFill>
                          <a:latin typeface="等线" panose="02010600030101010101" charset="-122"/>
                          <a:ea typeface="等线" panose="02010600030101010101" charset="-122"/>
                        </a:rPr>
                        <a:t> </a:t>
                      </a:r>
                      <a:r>
                        <a:rPr lang="en-US" altLang="zh-CN" sz="1200" b="1" i="0">
                          <a:solidFill>
                            <a:srgbClr val="000000"/>
                          </a:solidFill>
                          <a:latin typeface="等线" panose="02010600030101010101" charset="-122"/>
                          <a:ea typeface="等线" panose="02010600030101010101" charset="-122"/>
                        </a:rPr>
                        <a:t>Qty.</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l" fontAlgn="ctr"/>
                      <a:r>
                        <a:rPr lang="en-US" altLang="zh-CN" sz="1200" b="0" i="0">
                          <a:solidFill>
                            <a:srgbClr val="000000"/>
                          </a:solidFill>
                          <a:latin typeface="等线" panose="02010600030101010101" charset="-122"/>
                          <a:ea typeface="等线" panose="02010600030101010101" charset="-122"/>
                        </a:rPr>
                        <a:t>1</a:t>
                      </a:r>
                      <a:r>
                        <a:rPr lang="en-US" altLang="zh-CN" sz="1200" b="0" i="0">
                          <a:solidFill>
                            <a:srgbClr val="000000"/>
                          </a:solidFill>
                          <a:latin typeface="等线" panose="02010600030101010101" charset="-122"/>
                          <a:ea typeface="等线" panose="02010600030101010101" charset="-122"/>
                        </a:rPr>
                        <a:t> </a:t>
                      </a:r>
                      <a:r>
                        <a:rPr lang="en-US" altLang="zh-CN" sz="1200" b="0" i="0">
                          <a:solidFill>
                            <a:srgbClr val="000000"/>
                          </a:solidFill>
                          <a:latin typeface="等线" panose="02010600030101010101" charset="-122"/>
                          <a:ea typeface="等线" panose="02010600030101010101" charset="-122"/>
                        </a:rPr>
                        <a:t>pcs/ctn</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r>
                        <a:rPr lang="en-US" altLang="zh-CN" sz="1200" b="1" i="0">
                          <a:solidFill>
                            <a:srgbClr val="22C55E"/>
                          </a:solidFill>
                          <a:latin typeface="等线" panose="02010600030101010101" charset="-122"/>
                          <a:ea typeface="等线" panose="02010600030101010101" charset="-122"/>
                        </a:rPr>
                        <a:t>✓</a:t>
                      </a:r>
                      <a:endParaRPr lang="en-US" altLang="zh-CN" sz="1200" b="1" i="0">
                        <a:solidFill>
                          <a:srgbClr val="22C55E"/>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gridSpan="2">
                  <a:txBody>
                    <a:bodyPr/>
                    <a:p>
                      <a:pPr algn="ctr" fontAlgn="ctr"/>
                      <a:r>
                        <a:rPr lang="en-US" altLang="zh-CN" sz="1200" b="0" i="0">
                          <a:solidFill>
                            <a:srgbClr val="000000"/>
                          </a:solidFill>
                          <a:latin typeface="等线" panose="02010600030101010101" charset="-122"/>
                          <a:ea typeface="等线" panose="02010600030101010101" charset="-122"/>
                        </a:rPr>
                        <a:t>Customizable</a:t>
                      </a:r>
                      <a:r>
                        <a:rPr lang="en-US" altLang="zh-CN" sz="1200" b="0" i="0">
                          <a:solidFill>
                            <a:srgbClr val="000000"/>
                          </a:solidFill>
                          <a:latin typeface="等线" panose="02010600030101010101" charset="-122"/>
                          <a:ea typeface="等线" panose="02010600030101010101" charset="-122"/>
                        </a:rPr>
                        <a:t> </a:t>
                      </a:r>
                      <a:r>
                        <a:rPr lang="en-US" altLang="zh-CN" sz="1200" b="0" i="0">
                          <a:solidFill>
                            <a:srgbClr val="000000"/>
                          </a:solidFill>
                          <a:latin typeface="等线" panose="02010600030101010101" charset="-122"/>
                          <a:ea typeface="等线" panose="02010600030101010101" charset="-122"/>
                        </a:rPr>
                        <a:t>colors</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hMerge="1">
                  <a:tcPr>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r>
              <a:tr h="360680">
                <a:tc>
                  <a:txBody>
                    <a:bodyPr/>
                    <a:p>
                      <a:pPr algn="l" fontAlgn="ctr"/>
                      <a:r>
                        <a:rPr lang="en-US" altLang="zh-CN" sz="1200" b="1" i="0">
                          <a:solidFill>
                            <a:srgbClr val="000000"/>
                          </a:solidFill>
                          <a:latin typeface="等线" panose="02010600030101010101" charset="-122"/>
                          <a:ea typeface="等线" panose="02010600030101010101" charset="-122"/>
                        </a:rPr>
                        <a:t> </a:t>
                      </a:r>
                      <a:r>
                        <a:rPr lang="en-US" altLang="zh-CN" sz="1200" b="1" i="0">
                          <a:solidFill>
                            <a:srgbClr val="000000"/>
                          </a:solidFill>
                          <a:latin typeface="等线" panose="02010600030101010101" charset="-122"/>
                          <a:ea typeface="等线" panose="02010600030101010101" charset="-122"/>
                        </a:rPr>
                        <a:t>FR</a:t>
                      </a:r>
                      <a:r>
                        <a:rPr lang="en-US" altLang="zh-CN" sz="1200" b="1" i="0">
                          <a:solidFill>
                            <a:srgbClr val="000000"/>
                          </a:solidFill>
                          <a:latin typeface="等线" panose="02010600030101010101" charset="-122"/>
                          <a:ea typeface="等线" panose="02010600030101010101" charset="-122"/>
                        </a:rPr>
                        <a:t> </a:t>
                      </a:r>
                      <a:r>
                        <a:rPr lang="en-US" altLang="zh-CN" sz="1200" b="1" i="0">
                          <a:solidFill>
                            <a:srgbClr val="000000"/>
                          </a:solidFill>
                          <a:latin typeface="等线" panose="02010600030101010101" charset="-122"/>
                          <a:ea typeface="等线" panose="02010600030101010101" charset="-122"/>
                        </a:rPr>
                        <a:t>Material</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l" fontAlgn="ctr"/>
                      <a:r>
                        <a:rPr lang="en-US" altLang="zh-CN" sz="1200" b="0" i="0">
                          <a:solidFill>
                            <a:srgbClr val="000000"/>
                          </a:solidFill>
                          <a:latin typeface="等线" panose="02010600030101010101" charset="-122"/>
                          <a:ea typeface="等线" panose="02010600030101010101" charset="-122"/>
                        </a:rPr>
                        <a:t>Support</a:t>
                      </a:r>
                      <a:r>
                        <a:rPr lang="en-US" altLang="zh-CN" sz="1200" b="0" i="0">
                          <a:solidFill>
                            <a:srgbClr val="000000"/>
                          </a:solidFill>
                          <a:latin typeface="等线" panose="02010600030101010101" charset="-122"/>
                          <a:ea typeface="等线" panose="02010600030101010101" charset="-122"/>
                        </a:rPr>
                        <a:t> </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l" fontAlgn="b"/>
                      <a:endParaRPr sz="1200" b="0" i="0">
                        <a:solidFill>
                          <a:srgbClr val="000000"/>
                        </a:solidFill>
                        <a:latin typeface="等线" panose="02010600030101010101" charset="-122"/>
                        <a:ea typeface="等线" panose="02010600030101010101" charset="-122"/>
                      </a:endParaRPr>
                    </a:p>
                  </a:txBody>
                  <a:tcPr marL="7937" marR="7937" marT="7937" marB="0" anchor="b"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gridSpan="2">
                  <a:txBody>
                    <a:bodyPr/>
                    <a:p>
                      <a:pPr algn="ctr" fontAlgn="ctr"/>
                      <a:r>
                        <a:rPr lang="en-US" altLang="zh-CN" sz="1200" b="0" i="0">
                          <a:solidFill>
                            <a:srgbClr val="000000"/>
                          </a:solidFill>
                          <a:latin typeface="等线" panose="02010600030101010101" charset="-122"/>
                          <a:ea typeface="等线" panose="02010600030101010101" charset="-122"/>
                        </a:rPr>
                        <a:t>OEM</a:t>
                      </a:r>
                      <a:r>
                        <a:rPr lang="en-US" altLang="zh-CN" sz="1200" b="0" i="0">
                          <a:solidFill>
                            <a:srgbClr val="000000"/>
                          </a:solidFill>
                          <a:latin typeface="等线" panose="02010600030101010101" charset="-122"/>
                          <a:ea typeface="等线" panose="02010600030101010101" charset="-122"/>
                        </a:rPr>
                        <a:t> </a:t>
                      </a:r>
                      <a:r>
                        <a:rPr lang="en-US" altLang="zh-CN" sz="1200" b="0" i="0">
                          <a:solidFill>
                            <a:srgbClr val="000000"/>
                          </a:solidFill>
                          <a:latin typeface="等线" panose="02010600030101010101" charset="-122"/>
                          <a:ea typeface="等线" panose="02010600030101010101" charset="-122"/>
                        </a:rPr>
                        <a:t>&amp;</a:t>
                      </a:r>
                      <a:r>
                        <a:rPr lang="en-US" altLang="zh-CN" sz="1200" b="0" i="0">
                          <a:solidFill>
                            <a:srgbClr val="000000"/>
                          </a:solidFill>
                          <a:latin typeface="等线" panose="02010600030101010101" charset="-122"/>
                          <a:ea typeface="等线" panose="02010600030101010101" charset="-122"/>
                        </a:rPr>
                        <a:t> </a:t>
                      </a:r>
                      <a:r>
                        <a:rPr lang="en-US" altLang="zh-CN" sz="1200" b="0" i="0">
                          <a:solidFill>
                            <a:srgbClr val="000000"/>
                          </a:solidFill>
                          <a:latin typeface="等线" panose="02010600030101010101" charset="-122"/>
                          <a:ea typeface="等线" panose="02010600030101010101" charset="-122"/>
                        </a:rPr>
                        <a:t>ODM</a:t>
                      </a:r>
                      <a:r>
                        <a:rPr lang="en-US" altLang="zh-CN" sz="1200" b="0" i="0">
                          <a:solidFill>
                            <a:srgbClr val="000000"/>
                          </a:solidFill>
                          <a:latin typeface="等线" panose="02010600030101010101" charset="-122"/>
                          <a:ea typeface="等线" panose="02010600030101010101" charset="-122"/>
                        </a:rPr>
                        <a:t> </a:t>
                      </a:r>
                      <a:r>
                        <a:rPr lang="en-US" altLang="zh-CN" sz="1200" b="0" i="0">
                          <a:solidFill>
                            <a:srgbClr val="000000"/>
                          </a:solidFill>
                          <a:latin typeface="等线" panose="02010600030101010101" charset="-122"/>
                          <a:ea typeface="等线" panose="02010600030101010101" charset="-122"/>
                        </a:rPr>
                        <a:t>supported</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hMerge="1">
                  <a:tcPr>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r>
              <a:tr h="359410">
                <a:tc>
                  <a:txBody>
                    <a:bodyPr/>
                    <a:p>
                      <a:pPr algn="l" fontAlgn="ctr"/>
                      <a:r>
                        <a:rPr lang="en-US" altLang="zh-CN" sz="1200" b="1" i="0">
                          <a:solidFill>
                            <a:srgbClr val="000000"/>
                          </a:solidFill>
                          <a:latin typeface="等线" panose="02010600030101010101" charset="-122"/>
                          <a:ea typeface="等线" panose="02010600030101010101" charset="-122"/>
                        </a:rPr>
                        <a:t> </a:t>
                      </a:r>
                      <a:r>
                        <a:rPr lang="en-US" altLang="zh-CN" sz="1200" b="1" i="0">
                          <a:solidFill>
                            <a:srgbClr val="000000"/>
                          </a:solidFill>
                          <a:latin typeface="等线" panose="02010600030101010101" charset="-122"/>
                          <a:ea typeface="等线" panose="02010600030101010101" charset="-122"/>
                        </a:rPr>
                        <a:t>Body</a:t>
                      </a:r>
                      <a:r>
                        <a:rPr lang="en-US" altLang="zh-CN" sz="1200" b="1" i="0">
                          <a:solidFill>
                            <a:srgbClr val="000000"/>
                          </a:solidFill>
                          <a:latin typeface="等线" panose="02010600030101010101" charset="-122"/>
                          <a:ea typeface="等线" panose="02010600030101010101" charset="-122"/>
                        </a:rPr>
                        <a:t> </a:t>
                      </a:r>
                      <a:r>
                        <a:rPr lang="en-US" altLang="zh-CN" sz="1200" b="1" i="0">
                          <a:solidFill>
                            <a:srgbClr val="000000"/>
                          </a:solidFill>
                          <a:latin typeface="等线" panose="02010600030101010101" charset="-122"/>
                          <a:ea typeface="等线" panose="02010600030101010101" charset="-122"/>
                        </a:rPr>
                        <a:t>Material</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l" fontAlgn="ctr"/>
                      <a:r>
                        <a:rPr lang="en-US" altLang="zh-CN" sz="1200">
                          <a:solidFill>
                            <a:srgbClr val="000000"/>
                          </a:solidFill>
                          <a:latin typeface="等线" panose="02010600030101010101" charset="-122"/>
                          <a:ea typeface="等线" panose="02010600030101010101" charset="-122"/>
                          <a:sym typeface="+mn-ea"/>
                        </a:rPr>
                        <a:t>Metal &amp; Polypropylene (PP)</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r>
                        <a:rPr lang="en-US" altLang="zh-CN" sz="1200" b="1" i="0">
                          <a:solidFill>
                            <a:srgbClr val="22C55E"/>
                          </a:solidFill>
                          <a:latin typeface="等线" panose="02010600030101010101" charset="-122"/>
                          <a:ea typeface="等线" panose="02010600030101010101" charset="-122"/>
                        </a:rPr>
                        <a:t>✓</a:t>
                      </a:r>
                      <a:endParaRPr lang="en-US" altLang="zh-CN" sz="1200" b="1" i="0">
                        <a:solidFill>
                          <a:srgbClr val="22C55E"/>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gridSpan="2">
                  <a:txBody>
                    <a:bodyPr/>
                    <a:p>
                      <a:pPr algn="ctr" fontAlgn="ctr"/>
                      <a:r>
                        <a:rPr lang="en-US" altLang="zh-CN" sz="1200" b="0" i="0">
                          <a:solidFill>
                            <a:srgbClr val="000000"/>
                          </a:solidFill>
                          <a:latin typeface="等线" panose="02010600030101010101" charset="-122"/>
                          <a:ea typeface="等线" panose="02010600030101010101" charset="-122"/>
                        </a:rPr>
                        <a:t>Carton</a:t>
                      </a:r>
                      <a:r>
                        <a:rPr lang="en-US" altLang="zh-CN" sz="1200" b="0" i="0">
                          <a:solidFill>
                            <a:srgbClr val="000000"/>
                          </a:solidFill>
                          <a:latin typeface="等线" panose="02010600030101010101" charset="-122"/>
                          <a:ea typeface="等线" panose="02010600030101010101" charset="-122"/>
                        </a:rPr>
                        <a:t> </a:t>
                      </a:r>
                      <a:r>
                        <a:rPr lang="en-US" altLang="zh-CN" sz="1200" b="0" i="0">
                          <a:solidFill>
                            <a:srgbClr val="000000"/>
                          </a:solidFill>
                          <a:latin typeface="等线" panose="02010600030101010101" charset="-122"/>
                          <a:ea typeface="等线" panose="02010600030101010101" charset="-122"/>
                        </a:rPr>
                        <a:t>color</a:t>
                      </a:r>
                      <a:r>
                        <a:rPr lang="en-US" altLang="zh-CN" sz="1200" b="0" i="0">
                          <a:solidFill>
                            <a:srgbClr val="000000"/>
                          </a:solidFill>
                          <a:latin typeface="等线" panose="02010600030101010101" charset="-122"/>
                          <a:ea typeface="等线" panose="02010600030101010101" charset="-122"/>
                        </a:rPr>
                        <a:t> </a:t>
                      </a:r>
                      <a:r>
                        <a:rPr lang="en-US" altLang="zh-CN" sz="1200" b="0" i="0">
                          <a:solidFill>
                            <a:srgbClr val="000000"/>
                          </a:solidFill>
                          <a:latin typeface="等线" panose="02010600030101010101" charset="-122"/>
                          <a:ea typeface="等线" panose="02010600030101010101" charset="-122"/>
                        </a:rPr>
                        <a:t>is</a:t>
                      </a:r>
                      <a:r>
                        <a:rPr lang="en-US" altLang="zh-CN" sz="1200" b="0" i="0">
                          <a:solidFill>
                            <a:srgbClr val="000000"/>
                          </a:solidFill>
                          <a:latin typeface="等线" panose="02010600030101010101" charset="-122"/>
                          <a:ea typeface="等线" panose="02010600030101010101" charset="-122"/>
                        </a:rPr>
                        <a:t> </a:t>
                      </a:r>
                      <a:r>
                        <a:rPr lang="en-US" altLang="zh-CN" sz="1200" b="0" i="0">
                          <a:solidFill>
                            <a:srgbClr val="000000"/>
                          </a:solidFill>
                          <a:latin typeface="等线" panose="02010600030101010101" charset="-122"/>
                          <a:ea typeface="等线" panose="02010600030101010101" charset="-122"/>
                        </a:rPr>
                        <a:t>customizable</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hMerge="1">
                  <a:tcPr>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r>
              <a:tr h="554990">
                <a:tc>
                  <a:txBody>
                    <a:bodyPr/>
                    <a:p>
                      <a:pPr algn="ctr" fontAlgn="ctr"/>
                      <a:r>
                        <a:rPr lang="en-US" altLang="zh-CN" sz="1300" b="1" i="0">
                          <a:solidFill>
                            <a:srgbClr val="FFFFFF"/>
                          </a:solidFill>
                          <a:latin typeface="等线" panose="02010600030101010101" charset="-122"/>
                          <a:ea typeface="等线" panose="02010600030101010101" charset="-122"/>
                        </a:rPr>
                        <a:t>Packing Data</a:t>
                      </a:r>
                      <a:endParaRPr lang="en-US" altLang="zh-CN" sz="1300" b="1" i="0">
                        <a:solidFill>
                          <a:srgbClr val="FFFFFF"/>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1A365D"/>
                    </a:solidFill>
                  </a:tcPr>
                </a:tc>
                <a:tc>
                  <a:txBody>
                    <a:bodyPr/>
                    <a:p>
                      <a:pPr algn="l" fontAlgn="ctr"/>
                      <a:endParaRPr sz="13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1A365D"/>
                    </a:solidFill>
                  </a:tcPr>
                </a:tc>
                <a:tc gridSpan="3">
                  <a:txBody>
                    <a:bodyPr/>
                    <a:p>
                      <a:pPr algn="ctr" fontAlgn="ctr"/>
                      <a:r>
                        <a:rPr lang="en-US" altLang="zh-CN" sz="1300" b="1" i="0">
                          <a:solidFill>
                            <a:srgbClr val="FFFFFF"/>
                          </a:solidFill>
                          <a:latin typeface="等线" panose="02010600030101010101" charset="-122"/>
                          <a:ea typeface="等线" panose="02010600030101010101" charset="-122"/>
                        </a:rPr>
                        <a:t>Packing Quantity</a:t>
                      </a:r>
                      <a:r>
                        <a:rPr lang="zh-CN" altLang="en-US" sz="1300" b="1" i="0">
                          <a:solidFill>
                            <a:srgbClr val="FFFFFF"/>
                          </a:solidFill>
                          <a:latin typeface="等线" panose="02010600030101010101" charset="-122"/>
                          <a:ea typeface="等线" panose="02010600030101010101" charset="-122"/>
                        </a:rPr>
                        <a:t>（</a:t>
                      </a:r>
                      <a:r>
                        <a:rPr lang="en-US" altLang="zh-CN" sz="1300" b="1" i="0">
                          <a:solidFill>
                            <a:srgbClr val="FFFFFF"/>
                          </a:solidFill>
                          <a:latin typeface="等线" panose="02010600030101010101" charset="-122"/>
                          <a:ea typeface="等线" panose="02010600030101010101" charset="-122"/>
                        </a:rPr>
                        <a:t>pcs </a:t>
                      </a:r>
                      <a:r>
                        <a:rPr lang="zh-CN" altLang="en-US" sz="1300" b="1" i="0">
                          <a:solidFill>
                            <a:srgbClr val="FFFFFF"/>
                          </a:solidFill>
                          <a:latin typeface="等线" panose="02010600030101010101" charset="-122"/>
                          <a:ea typeface="等线" panose="02010600030101010101" charset="-122"/>
                        </a:rPr>
                        <a:t>）</a:t>
                      </a:r>
                      <a:endParaRPr lang="zh-CN" altLang="en-US" sz="1300" b="1" i="0">
                        <a:solidFill>
                          <a:srgbClr val="FFFFFF"/>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1A365D"/>
                    </a:solidFill>
                  </a:tcPr>
                </a:tc>
                <a:tc hMerge="1">
                  <a:tcP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c hMerge="1">
                  <a:tcPr>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r>
              <a:tr h="554990">
                <a:tc>
                  <a:txBody>
                    <a:bodyPr/>
                    <a:p>
                      <a:pPr algn="ctr" fontAlgn="ctr"/>
                      <a:r>
                        <a:rPr lang="en-US" altLang="zh-CN" sz="1200" b="1" i="0">
                          <a:solidFill>
                            <a:srgbClr val="000000"/>
                          </a:solidFill>
                          <a:latin typeface="等线" panose="02010600030101010101" charset="-122"/>
                          <a:ea typeface="等线" panose="02010600030101010101" charset="-122"/>
                        </a:rPr>
                        <a:t>Specifications</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r>
                        <a:rPr lang="en-US" altLang="zh-CN" sz="1200" b="1" i="0">
                          <a:solidFill>
                            <a:srgbClr val="000000"/>
                          </a:solidFill>
                          <a:latin typeface="等线" panose="02010600030101010101" charset="-122"/>
                          <a:ea typeface="等线" panose="02010600030101010101" charset="-122"/>
                        </a:rPr>
                        <a:t>G.W /N.W(KG)</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r>
                        <a:rPr lang="en-US" altLang="zh-CN" sz="1200" b="1" i="0">
                          <a:solidFill>
                            <a:srgbClr val="000000"/>
                          </a:solidFill>
                          <a:latin typeface="等线" panose="02010600030101010101" charset="-122"/>
                          <a:ea typeface="等线" panose="02010600030101010101" charset="-122"/>
                        </a:rPr>
                        <a:t>20GP</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r>
                        <a:rPr lang="en-US" altLang="zh-CN" sz="1200" b="1" i="0">
                          <a:solidFill>
                            <a:srgbClr val="000000"/>
                          </a:solidFill>
                          <a:latin typeface="等线" panose="02010600030101010101" charset="-122"/>
                          <a:ea typeface="等线" panose="02010600030101010101" charset="-122"/>
                        </a:rPr>
                        <a:t>40GP</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r>
                        <a:rPr lang="en-US" altLang="zh-CN" sz="1200" b="1" i="0">
                          <a:solidFill>
                            <a:srgbClr val="000000"/>
                          </a:solidFill>
                          <a:latin typeface="等线" panose="02010600030101010101" charset="-122"/>
                          <a:ea typeface="等线" panose="02010600030101010101" charset="-122"/>
                        </a:rPr>
                        <a:t>40HQ</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r>
              <a:tr h="555625">
                <a:tc>
                  <a:txBody>
                    <a:bodyPr/>
                    <a:p>
                      <a:pPr algn="ctr" fontAlgn="ctr"/>
                      <a:r>
                        <a:rPr lang="en-US" altLang="zh-CN" sz="1200" b="0" i="0">
                          <a:solidFill>
                            <a:srgbClr val="000000"/>
                          </a:solidFill>
                          <a:latin typeface="等线" panose="02010600030101010101" charset="-122"/>
                          <a:ea typeface="等线" panose="02010600030101010101" charset="-122"/>
                        </a:rPr>
                        <a:t>Baseboard Heater</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r>
                        <a:rPr lang="en-US" altLang="zh-CN" sz="1200">
                          <a:solidFill>
                            <a:srgbClr val="000000"/>
                          </a:solidFill>
                          <a:latin typeface="等线" panose="02010600030101010101" charset="-122"/>
                          <a:ea typeface="等线" panose="02010600030101010101" charset="-122"/>
                          <a:sym typeface="+mn-ea"/>
                        </a:rPr>
                        <a:t>4.3/3.6</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r>
                        <a:rPr lang="en-US" altLang="zh-CN" sz="1100" b="0" i="0">
                          <a:solidFill>
                            <a:srgbClr val="000000"/>
                          </a:solidFill>
                          <a:latin typeface="宋体" panose="02010600030101010101" pitchFamily="2" charset="-122"/>
                          <a:ea typeface="宋体" panose="02010600030101010101" pitchFamily="2" charset="-122"/>
                        </a:rPr>
                        <a:t>801</a:t>
                      </a:r>
                      <a:r>
                        <a:rPr lang="en-US" altLang="zh-CN" sz="1100" b="0" i="0">
                          <a:solidFill>
                            <a:srgbClr val="000000"/>
                          </a:solidFill>
                          <a:latin typeface="宋体" panose="02010600030101010101" pitchFamily="2" charset="-122"/>
                          <a:ea typeface="宋体" panose="02010600030101010101" pitchFamily="2" charset="-122"/>
                        </a:rPr>
                        <a:t> </a:t>
                      </a:r>
                      <a:endParaRPr lang="en-US" altLang="zh-CN" sz="1100" b="0" i="0">
                        <a:solidFill>
                          <a:srgbClr val="000000"/>
                        </a:solidFill>
                        <a:latin typeface="宋体" panose="02010600030101010101" pitchFamily="2" charset="-122"/>
                        <a:ea typeface="宋体" panose="02010600030101010101" pitchFamily="2"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noFill/>
                  </a:tcPr>
                </a:tc>
                <a:tc>
                  <a:txBody>
                    <a:bodyPr/>
                    <a:p>
                      <a:pPr algn="ctr" fontAlgn="ctr"/>
                      <a:r>
                        <a:rPr lang="en-US" altLang="zh-CN" sz="1100" b="0" i="0">
                          <a:solidFill>
                            <a:srgbClr val="000000"/>
                          </a:solidFill>
                          <a:latin typeface="宋体" panose="02010600030101010101" pitchFamily="2" charset="-122"/>
                          <a:ea typeface="宋体" panose="02010600030101010101" pitchFamily="2" charset="-122"/>
                        </a:rPr>
                        <a:t>1763</a:t>
                      </a:r>
                      <a:r>
                        <a:rPr lang="en-US" altLang="zh-CN" sz="1100" b="0" i="0">
                          <a:solidFill>
                            <a:srgbClr val="000000"/>
                          </a:solidFill>
                          <a:latin typeface="宋体" panose="02010600030101010101" pitchFamily="2" charset="-122"/>
                          <a:ea typeface="宋体" panose="02010600030101010101" pitchFamily="2" charset="-122"/>
                        </a:rPr>
                        <a:t> </a:t>
                      </a:r>
                      <a:endParaRPr lang="en-US" altLang="zh-CN" sz="1100" b="0" i="0">
                        <a:solidFill>
                          <a:srgbClr val="000000"/>
                        </a:solidFill>
                        <a:latin typeface="宋体" panose="02010600030101010101" pitchFamily="2" charset="-122"/>
                        <a:ea typeface="宋体" panose="02010600030101010101" pitchFamily="2"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noFill/>
                  </a:tcPr>
                </a:tc>
                <a:tc>
                  <a:txBody>
                    <a:bodyPr/>
                    <a:p>
                      <a:pPr algn="ctr" fontAlgn="ctr"/>
                      <a:r>
                        <a:rPr lang="en-US" altLang="zh-CN" sz="1100" b="0" i="0">
                          <a:solidFill>
                            <a:srgbClr val="000000"/>
                          </a:solidFill>
                          <a:latin typeface="宋体" panose="02010600030101010101" pitchFamily="2" charset="-122"/>
                          <a:ea typeface="宋体" panose="02010600030101010101" pitchFamily="2" charset="-122"/>
                        </a:rPr>
                        <a:t>2179</a:t>
                      </a:r>
                      <a:r>
                        <a:rPr lang="en-US" altLang="zh-CN" sz="1100" b="0" i="0">
                          <a:solidFill>
                            <a:srgbClr val="000000"/>
                          </a:solidFill>
                          <a:latin typeface="宋体" panose="02010600030101010101" pitchFamily="2" charset="-122"/>
                          <a:ea typeface="宋体" panose="02010600030101010101" pitchFamily="2" charset="-122"/>
                        </a:rPr>
                        <a:t> </a:t>
                      </a:r>
                      <a:endParaRPr lang="en-US" altLang="zh-CN" sz="1100" b="0" i="0">
                        <a:solidFill>
                          <a:srgbClr val="000000"/>
                        </a:solidFill>
                        <a:latin typeface="宋体" panose="02010600030101010101" pitchFamily="2" charset="-122"/>
                        <a:ea typeface="宋体" panose="02010600030101010101" pitchFamily="2"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noFill/>
                  </a:tcPr>
                </a:tc>
              </a:tr>
            </a:tbl>
          </a:graphicData>
        </a:graphic>
      </p:graphicFrame>
      <p:pic>
        <p:nvPicPr>
          <p:cNvPr id="3" name="图片 2" descr="C:/Users/Administrator/Desktop/荣事达小太阳74.jpg荣事达小太阳74"/>
          <p:cNvPicPr>
            <a:picLocks noChangeAspect="1"/>
          </p:cNvPicPr>
          <p:nvPr/>
        </p:nvPicPr>
        <p:blipFill>
          <a:blip r:embed="rId1"/>
          <a:srcRect/>
          <a:stretch>
            <a:fillRect/>
          </a:stretch>
        </p:blipFill>
        <p:spPr>
          <a:xfrm>
            <a:off x="7213600" y="1134110"/>
            <a:ext cx="4801235" cy="4801235"/>
          </a:xfrm>
          <a:prstGeom prst="rect">
            <a:avLst/>
          </a:prstGeom>
        </p:spPr>
      </p:pic>
    </p:spTree>
    <p:custDataLst>
      <p:tags r:id="rId2"/>
    </p:custData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表格 3"/>
          <p:cNvGraphicFramePr/>
          <p:nvPr/>
        </p:nvGraphicFramePr>
        <p:xfrm>
          <a:off x="-635" y="0"/>
          <a:ext cx="7091045" cy="9436735"/>
        </p:xfrm>
        <a:graphic>
          <a:graphicData uri="http://schemas.openxmlformats.org/drawingml/2006/table">
            <a:tbl>
              <a:tblPr/>
              <a:tblGrid>
                <a:gridCol w="1468120"/>
                <a:gridCol w="1946910"/>
                <a:gridCol w="1139825"/>
                <a:gridCol w="628650"/>
                <a:gridCol w="1907540"/>
              </a:tblGrid>
              <a:tr h="1065530">
                <a:tc gridSpan="5">
                  <a:txBody>
                    <a:bodyPr/>
                    <a:p>
                      <a:pPr algn="ctr" fontAlgn="ctr"/>
                      <a:r>
                        <a:rPr lang="en-US" altLang="zh-CN" sz="1700" b="1" i="0">
                          <a:solidFill>
                            <a:srgbClr val="000000"/>
                          </a:solidFill>
                          <a:latin typeface="等线" panose="02010600030101010101" charset="-122"/>
                          <a:ea typeface="等线" panose="02010600030101010101" charset="-122"/>
                        </a:rPr>
                        <a:t>Specifications</a:t>
                      </a:r>
                      <a:r>
                        <a:rPr lang="zh-CN" altLang="en-US" sz="1700" b="1" i="0">
                          <a:solidFill>
                            <a:srgbClr val="000000"/>
                          </a:solidFill>
                          <a:latin typeface="等线" panose="02010600030101010101" charset="-122"/>
                          <a:ea typeface="等线" panose="02010600030101010101" charset="-122"/>
                        </a:rPr>
                        <a:t>：</a:t>
                      </a:r>
                      <a:r>
                        <a:rPr lang="en-US" altLang="zh-CN" sz="1700" b="1" i="0">
                          <a:solidFill>
                            <a:srgbClr val="000000"/>
                          </a:solidFill>
                          <a:latin typeface="等线" panose="02010600030101010101" charset="-122"/>
                          <a:ea typeface="等线" panose="02010600030101010101" charset="-122"/>
                        </a:rPr>
                        <a:t> Baseboard Heater</a:t>
                      </a:r>
                      <a:r>
                        <a:rPr lang="zh-CN" altLang="en-US" sz="1700" b="1" i="0">
                          <a:solidFill>
                            <a:srgbClr val="000000"/>
                          </a:solidFill>
                          <a:latin typeface="等线" panose="02010600030101010101" charset="-122"/>
                          <a:ea typeface="等线" panose="02010600030101010101" charset="-122"/>
                        </a:rPr>
                        <a:t>（</a:t>
                      </a:r>
                      <a:r>
                        <a:rPr lang="en-US" altLang="zh-CN" sz="1700" b="1" i="0">
                          <a:solidFill>
                            <a:srgbClr val="000000"/>
                          </a:solidFill>
                          <a:latin typeface="等线" panose="02010600030101010101" charset="-122"/>
                          <a:ea typeface="等线" panose="02010600030101010101" charset="-122"/>
                        </a:rPr>
                        <a:t>Customizable</a:t>
                      </a:r>
                      <a:r>
                        <a:rPr lang="zh-CN" altLang="en-US" sz="1700" b="1" i="0">
                          <a:solidFill>
                            <a:srgbClr val="000000"/>
                          </a:solidFill>
                          <a:latin typeface="等线" panose="02010600030101010101" charset="-122"/>
                          <a:ea typeface="等线" panose="02010600030101010101" charset="-122"/>
                        </a:rPr>
                        <a:t>）</a:t>
                      </a:r>
                      <a:r>
                        <a:rPr lang="en-US" altLang="zh-CN" sz="1700" b="1" i="0">
                          <a:solidFill>
                            <a:srgbClr val="000000"/>
                          </a:solidFill>
                          <a:latin typeface="等线" panose="02010600030101010101" charset="-122"/>
                          <a:ea typeface="等线" panose="02010600030101010101" charset="-122"/>
                        </a:rPr>
                        <a:t>-RSN-FHTJ001R</a:t>
                      </a:r>
                      <a:endParaRPr lang="en-US" altLang="zh-CN" sz="1700" b="1"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hMerge="1">
                  <a:tcP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c hMerge="1">
                  <a:tcP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c hMerge="1">
                  <a:tcP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c hMerge="1">
                  <a:tcPr>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r>
              <a:tr h="405130">
                <a:tc gridSpan="2">
                  <a:txBody>
                    <a:bodyPr/>
                    <a:p>
                      <a:pPr algn="ctr" fontAlgn="ctr"/>
                      <a:r>
                        <a:rPr lang="en-US" altLang="zh-CN" sz="1300" b="1" i="0">
                          <a:solidFill>
                            <a:srgbClr val="FFFFFF"/>
                          </a:solidFill>
                          <a:latin typeface="等线" panose="02010600030101010101" charset="-122"/>
                          <a:ea typeface="等线" panose="02010600030101010101" charset="-122"/>
                        </a:rPr>
                        <a:t>Product</a:t>
                      </a:r>
                      <a:r>
                        <a:rPr lang="en-US" altLang="zh-CN" sz="1300" b="1" i="0">
                          <a:solidFill>
                            <a:srgbClr val="FFFFFF"/>
                          </a:solidFill>
                          <a:latin typeface="等线" panose="02010600030101010101" charset="-122"/>
                          <a:ea typeface="等线" panose="02010600030101010101" charset="-122"/>
                        </a:rPr>
                        <a:t> </a:t>
                      </a:r>
                      <a:r>
                        <a:rPr lang="en-US" altLang="zh-CN" sz="1300" b="1" i="0">
                          <a:solidFill>
                            <a:srgbClr val="FFFFFF"/>
                          </a:solidFill>
                          <a:latin typeface="等线" panose="02010600030101010101" charset="-122"/>
                          <a:ea typeface="等线" panose="02010600030101010101" charset="-122"/>
                        </a:rPr>
                        <a:t>Specifications</a:t>
                      </a:r>
                      <a:endParaRPr lang="en-US" altLang="zh-CN" sz="1300" b="1" i="0">
                        <a:solidFill>
                          <a:srgbClr val="FFFFFF"/>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1A365D"/>
                    </a:solidFill>
                  </a:tcPr>
                </a:tc>
                <a:tc hMerge="1">
                  <a:tcPr>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c>
                  <a:txBody>
                    <a:bodyPr/>
                    <a:p>
                      <a:pPr algn="l" fontAlgn="ctr"/>
                      <a:r>
                        <a:rPr lang="en-US" altLang="zh-CN" sz="1300" b="1" i="0">
                          <a:solidFill>
                            <a:srgbClr val="FFFFFF"/>
                          </a:solidFill>
                          <a:latin typeface="等线" panose="02010600030101010101" charset="-122"/>
                          <a:ea typeface="等线" panose="02010600030101010101" charset="-122"/>
                        </a:rPr>
                        <a:t>Customizable</a:t>
                      </a:r>
                      <a:endParaRPr lang="en-US" altLang="zh-CN" sz="1300" b="1" i="0">
                        <a:solidFill>
                          <a:srgbClr val="FFFFFF"/>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1A365D"/>
                    </a:solidFill>
                  </a:tcPr>
                </a:tc>
                <a:tc gridSpan="2">
                  <a:txBody>
                    <a:bodyPr/>
                    <a:p>
                      <a:pPr algn="ctr" fontAlgn="ctr"/>
                      <a:r>
                        <a:rPr lang="en-US" altLang="zh-CN" sz="1300" b="1" i="0">
                          <a:solidFill>
                            <a:srgbClr val="FFFFFF"/>
                          </a:solidFill>
                          <a:latin typeface="等线" panose="02010600030101010101" charset="-122"/>
                          <a:ea typeface="等线" panose="02010600030101010101" charset="-122"/>
                        </a:rPr>
                        <a:t>Product</a:t>
                      </a:r>
                      <a:r>
                        <a:rPr lang="en-US" altLang="zh-CN" sz="1300" b="1" i="0">
                          <a:solidFill>
                            <a:srgbClr val="FFFFFF"/>
                          </a:solidFill>
                          <a:latin typeface="等线" panose="02010600030101010101" charset="-122"/>
                          <a:ea typeface="等线" panose="02010600030101010101" charset="-122"/>
                        </a:rPr>
                        <a:t> </a:t>
                      </a:r>
                      <a:r>
                        <a:rPr lang="en-US" altLang="zh-CN" sz="1300" b="1" i="0">
                          <a:solidFill>
                            <a:srgbClr val="FFFFFF"/>
                          </a:solidFill>
                          <a:latin typeface="等线" panose="02010600030101010101" charset="-122"/>
                          <a:ea typeface="等线" panose="02010600030101010101" charset="-122"/>
                        </a:rPr>
                        <a:t>Selling</a:t>
                      </a:r>
                      <a:r>
                        <a:rPr lang="en-US" altLang="zh-CN" sz="1300" b="1" i="0">
                          <a:solidFill>
                            <a:srgbClr val="FFFFFF"/>
                          </a:solidFill>
                          <a:latin typeface="等线" panose="02010600030101010101" charset="-122"/>
                          <a:ea typeface="等线" panose="02010600030101010101" charset="-122"/>
                        </a:rPr>
                        <a:t> </a:t>
                      </a:r>
                      <a:r>
                        <a:rPr lang="en-US" altLang="zh-CN" sz="1300" b="1" i="0">
                          <a:solidFill>
                            <a:srgbClr val="FFFFFF"/>
                          </a:solidFill>
                          <a:latin typeface="等线" panose="02010600030101010101" charset="-122"/>
                          <a:ea typeface="等线" panose="02010600030101010101" charset="-122"/>
                        </a:rPr>
                        <a:t>Points</a:t>
                      </a:r>
                      <a:endParaRPr lang="en-US" altLang="zh-CN" sz="1300" b="1" i="0">
                        <a:solidFill>
                          <a:srgbClr val="FFFFFF"/>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1A365D"/>
                    </a:solidFill>
                  </a:tcPr>
                </a:tc>
                <a:tc hMerge="1">
                  <a:tcPr>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r>
              <a:tr h="359410">
                <a:tc>
                  <a:txBody>
                    <a:bodyPr/>
                    <a:p>
                      <a:pPr algn="l" fontAlgn="ctr"/>
                      <a:r>
                        <a:rPr lang="en-US" altLang="zh-CN" sz="1200" b="1" i="0">
                          <a:solidFill>
                            <a:srgbClr val="000000"/>
                          </a:solidFill>
                          <a:latin typeface="等线" panose="02010600030101010101" charset="-122"/>
                          <a:ea typeface="等线" panose="02010600030101010101" charset="-122"/>
                        </a:rPr>
                        <a:t> </a:t>
                      </a:r>
                      <a:r>
                        <a:rPr lang="en-US" altLang="zh-CN" sz="1200" b="1" i="0">
                          <a:solidFill>
                            <a:srgbClr val="000000"/>
                          </a:solidFill>
                          <a:latin typeface="等线" panose="02010600030101010101" charset="-122"/>
                          <a:ea typeface="等线" panose="02010600030101010101" charset="-122"/>
                        </a:rPr>
                        <a:t>Rated</a:t>
                      </a:r>
                      <a:r>
                        <a:rPr lang="en-US" altLang="zh-CN" sz="1200" b="1" i="0">
                          <a:solidFill>
                            <a:srgbClr val="000000"/>
                          </a:solidFill>
                          <a:latin typeface="等线" panose="02010600030101010101" charset="-122"/>
                          <a:ea typeface="等线" panose="02010600030101010101" charset="-122"/>
                        </a:rPr>
                        <a:t> </a:t>
                      </a:r>
                      <a:r>
                        <a:rPr lang="en-US" altLang="zh-CN" sz="1200" b="1" i="0">
                          <a:solidFill>
                            <a:srgbClr val="000000"/>
                          </a:solidFill>
                          <a:latin typeface="等线" panose="02010600030101010101" charset="-122"/>
                          <a:ea typeface="等线" panose="02010600030101010101" charset="-122"/>
                        </a:rPr>
                        <a:t>Voltage</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l" fontAlgn="ctr"/>
                      <a:r>
                        <a:rPr lang="en-US" altLang="zh-CN" sz="1200" b="0" i="0">
                          <a:solidFill>
                            <a:srgbClr val="000000"/>
                          </a:solidFill>
                          <a:latin typeface="等线" panose="02010600030101010101" charset="-122"/>
                          <a:ea typeface="等线" panose="02010600030101010101" charset="-122"/>
                        </a:rPr>
                        <a:t>220V~50Hz</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r>
                        <a:rPr lang="en-US" altLang="zh-CN" sz="1200" b="1" i="0">
                          <a:solidFill>
                            <a:srgbClr val="22C55E"/>
                          </a:solidFill>
                          <a:latin typeface="等线" panose="02010600030101010101" charset="-122"/>
                          <a:ea typeface="等线" panose="02010600030101010101" charset="-122"/>
                        </a:rPr>
                        <a:t>✓</a:t>
                      </a:r>
                      <a:endParaRPr lang="en-US" altLang="zh-CN" sz="1200" b="1" i="0">
                        <a:solidFill>
                          <a:srgbClr val="22C55E"/>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gridSpan="2">
                  <a:txBody>
                    <a:bodyPr/>
                    <a:p>
                      <a:pPr algn="ctr" fontAlgn="ctr"/>
                      <a:r>
                        <a:rPr lang="en-US" altLang="zh-CN" sz="1200" b="0" i="0">
                          <a:solidFill>
                            <a:srgbClr val="000000"/>
                          </a:solidFill>
                          <a:latin typeface="等线" panose="02010600030101010101" charset="-122"/>
                          <a:ea typeface="等线" panose="02010600030101010101" charset="-122"/>
                        </a:rPr>
                        <a:t>2 speeds, remote control</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hMerge="1">
                  <a:tcPr>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r>
              <a:tr h="360680">
                <a:tc>
                  <a:txBody>
                    <a:bodyPr/>
                    <a:p>
                      <a:pPr algn="l" fontAlgn="ctr"/>
                      <a:r>
                        <a:rPr lang="en-US" altLang="zh-CN" sz="1200" b="1" i="0">
                          <a:solidFill>
                            <a:srgbClr val="000000"/>
                          </a:solidFill>
                          <a:latin typeface="等线" panose="02010600030101010101" charset="-122"/>
                          <a:ea typeface="等线" panose="02010600030101010101" charset="-122"/>
                        </a:rPr>
                        <a:t> </a:t>
                      </a:r>
                      <a:r>
                        <a:rPr lang="en-US" altLang="zh-CN" sz="1200" b="1" i="0">
                          <a:solidFill>
                            <a:srgbClr val="000000"/>
                          </a:solidFill>
                          <a:latin typeface="等线" panose="02010600030101010101" charset="-122"/>
                          <a:ea typeface="等线" panose="02010600030101010101" charset="-122"/>
                        </a:rPr>
                        <a:t>Rated</a:t>
                      </a:r>
                      <a:r>
                        <a:rPr lang="en-US" altLang="zh-CN" sz="1200" b="1" i="0">
                          <a:solidFill>
                            <a:srgbClr val="000000"/>
                          </a:solidFill>
                          <a:latin typeface="等线" panose="02010600030101010101" charset="-122"/>
                          <a:ea typeface="等线" panose="02010600030101010101" charset="-122"/>
                        </a:rPr>
                        <a:t> </a:t>
                      </a:r>
                      <a:r>
                        <a:rPr lang="en-US" altLang="zh-CN" sz="1200" b="1" i="0">
                          <a:solidFill>
                            <a:srgbClr val="000000"/>
                          </a:solidFill>
                          <a:latin typeface="等线" panose="02010600030101010101" charset="-122"/>
                          <a:ea typeface="等线" panose="02010600030101010101" charset="-122"/>
                        </a:rPr>
                        <a:t>Power</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l" fontAlgn="ctr"/>
                      <a:r>
                        <a:rPr lang="en-US" altLang="zh-CN" sz="1200" b="0" i="0">
                          <a:solidFill>
                            <a:srgbClr val="000000"/>
                          </a:solidFill>
                          <a:latin typeface="等线" panose="02010600030101010101" charset="-122"/>
                          <a:ea typeface="等线" panose="02010600030101010101" charset="-122"/>
                        </a:rPr>
                        <a:t>2200W</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r>
                        <a:rPr lang="en-US" altLang="zh-CN" sz="1200" b="1" i="0">
                          <a:solidFill>
                            <a:srgbClr val="22C55E"/>
                          </a:solidFill>
                          <a:latin typeface="等线" panose="02010600030101010101" charset="-122"/>
                          <a:ea typeface="等线" panose="02010600030101010101" charset="-122"/>
                        </a:rPr>
                        <a:t>✓</a:t>
                      </a:r>
                      <a:endParaRPr lang="en-US" altLang="zh-CN" sz="1200" b="1" i="0">
                        <a:solidFill>
                          <a:srgbClr val="22C55E"/>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gridSpan="2">
                  <a:txBody>
                    <a:bodyPr/>
                    <a:p>
                      <a:pPr algn="ctr" fontAlgn="ctr"/>
                      <a:r>
                        <a:rPr lang="en-US" altLang="zh-CN" sz="1200" b="0" i="0">
                          <a:solidFill>
                            <a:srgbClr val="000000"/>
                          </a:solidFill>
                          <a:latin typeface="等线" panose="02010600030101010101" charset="-122"/>
                          <a:ea typeface="等线" panose="02010600030101010101" charset="-122"/>
                        </a:rPr>
                        <a:t>9‑hour smart timer</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hMerge="1">
                  <a:tcPr>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r>
              <a:tr h="359410">
                <a:tc>
                  <a:txBody>
                    <a:bodyPr/>
                    <a:p>
                      <a:pPr algn="l" fontAlgn="ctr"/>
                      <a:r>
                        <a:rPr lang="en-US" altLang="zh-CN" sz="1200" b="1" i="0">
                          <a:solidFill>
                            <a:srgbClr val="000000"/>
                          </a:solidFill>
                          <a:latin typeface="等线" panose="02010600030101010101" charset="-122"/>
                          <a:ea typeface="等线" panose="02010600030101010101" charset="-122"/>
                        </a:rPr>
                        <a:t> Heating Element</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l" fontAlgn="ctr"/>
                      <a:r>
                        <a:rPr lang="en-US" altLang="zh-CN" sz="1200" b="0" i="0">
                          <a:solidFill>
                            <a:srgbClr val="000000"/>
                          </a:solidFill>
                          <a:latin typeface="等线" panose="02010600030101010101" charset="-122"/>
                          <a:ea typeface="等线" panose="02010600030101010101" charset="-122"/>
                        </a:rPr>
                        <a:t>Graphene Aluminum Heating Element</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l" fontAlgn="ctr"/>
                      <a:r>
                        <a:rPr lang="en-US" altLang="zh-CN" sz="1200" b="1">
                          <a:solidFill>
                            <a:srgbClr val="22C55E"/>
                          </a:solidFill>
                          <a:latin typeface="等线" panose="02010600030101010101" charset="-122"/>
                          <a:ea typeface="等线" panose="02010600030101010101" charset="-122"/>
                          <a:sym typeface="+mn-ea"/>
                        </a:rPr>
                        <a:t>           ✓</a:t>
                      </a:r>
                      <a:endParaRPr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gridSpan="2">
                  <a:txBody>
                    <a:bodyPr/>
                    <a:p>
                      <a:pPr algn="ctr" fontAlgn="ctr"/>
                      <a:r>
                        <a:rPr lang="en-US" altLang="zh-CN" sz="1200" b="0" i="0">
                          <a:solidFill>
                            <a:srgbClr val="000000"/>
                          </a:solidFill>
                          <a:latin typeface="等线" panose="02010600030101010101" charset="-122"/>
                          <a:ea typeface="等线" panose="02010600030101010101" charset="-122"/>
                        </a:rPr>
                        <a:t>Zero‑light operation, low noise working</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hMerge="1">
                  <a:tcPr>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r>
              <a:tr h="360680">
                <a:tc>
                  <a:txBody>
                    <a:bodyPr/>
                    <a:p>
                      <a:pPr algn="l" fontAlgn="ctr"/>
                      <a:r>
                        <a:rPr lang="en-US" altLang="zh-CN" sz="1200" b="1" i="0">
                          <a:solidFill>
                            <a:srgbClr val="000000"/>
                          </a:solidFill>
                          <a:latin typeface="等线" panose="02010600030101010101" charset="-122"/>
                          <a:ea typeface="等线" panose="02010600030101010101" charset="-122"/>
                        </a:rPr>
                        <a:t> </a:t>
                      </a:r>
                      <a:r>
                        <a:rPr lang="en-US" altLang="zh-CN" sz="1200" b="1" i="0">
                          <a:solidFill>
                            <a:srgbClr val="000000"/>
                          </a:solidFill>
                          <a:latin typeface="等线" panose="02010600030101010101" charset="-122"/>
                          <a:ea typeface="等线" panose="02010600030101010101" charset="-122"/>
                        </a:rPr>
                        <a:t>Product</a:t>
                      </a:r>
                      <a:r>
                        <a:rPr lang="en-US" altLang="zh-CN" sz="1200" b="1" i="0">
                          <a:solidFill>
                            <a:srgbClr val="000000"/>
                          </a:solidFill>
                          <a:latin typeface="等线" panose="02010600030101010101" charset="-122"/>
                          <a:ea typeface="等线" panose="02010600030101010101" charset="-122"/>
                        </a:rPr>
                        <a:t> </a:t>
                      </a:r>
                      <a:r>
                        <a:rPr lang="en-US" altLang="zh-CN" sz="1200" b="1" i="0">
                          <a:solidFill>
                            <a:srgbClr val="000000"/>
                          </a:solidFill>
                          <a:latin typeface="等线" panose="02010600030101010101" charset="-122"/>
                          <a:ea typeface="等线" panose="02010600030101010101" charset="-122"/>
                        </a:rPr>
                        <a:t>Size</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l" fontAlgn="ctr"/>
                      <a:r>
                        <a:rPr lang="en-US" altLang="zh-CN" sz="1200" b="0" i="0">
                          <a:solidFill>
                            <a:srgbClr val="000000"/>
                          </a:solidFill>
                          <a:latin typeface="等线" panose="02010600030101010101" charset="-122"/>
                          <a:ea typeface="等线" panose="02010600030101010101" charset="-122"/>
                        </a:rPr>
                        <a:t>1060*133*240mm</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l" fontAlgn="b"/>
                      <a:endParaRPr sz="1200" b="0" i="0">
                        <a:solidFill>
                          <a:srgbClr val="000000"/>
                        </a:solidFill>
                        <a:latin typeface="等线" panose="02010600030101010101" charset="-122"/>
                        <a:ea typeface="等线" panose="02010600030101010101" charset="-122"/>
                      </a:endParaRPr>
                    </a:p>
                  </a:txBody>
                  <a:tcPr marL="7937" marR="7937" marT="7937" marB="0" anchor="b"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gridSpan="2">
                  <a:txBody>
                    <a:bodyPr/>
                    <a:p>
                      <a:pPr algn="ctr" fontAlgn="ctr"/>
                      <a:r>
                        <a:rPr lang="en-US" altLang="zh-CN" sz="1200" b="0" i="0">
                          <a:solidFill>
                            <a:srgbClr val="000000"/>
                          </a:solidFill>
                          <a:latin typeface="等线" panose="02010600030101010101" charset="-122"/>
                          <a:ea typeface="等线" panose="02010600030101010101" charset="-122"/>
                        </a:rPr>
                        <a:t>Enlarged air outlet for faster heat convection</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hMerge="1">
                  <a:tcPr>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r>
              <a:tr h="359410">
                <a:tc>
                  <a:txBody>
                    <a:bodyPr/>
                    <a:p>
                      <a:pPr algn="l" fontAlgn="ctr"/>
                      <a:r>
                        <a:rPr lang="en-US" altLang="zh-CN" sz="1200" b="1" i="0">
                          <a:solidFill>
                            <a:srgbClr val="000000"/>
                          </a:solidFill>
                          <a:latin typeface="等线" panose="02010600030101010101" charset="-122"/>
                          <a:ea typeface="等线" panose="02010600030101010101" charset="-122"/>
                        </a:rPr>
                        <a:t> </a:t>
                      </a:r>
                      <a:r>
                        <a:rPr lang="en-US" altLang="zh-CN" sz="1200" b="1" i="0">
                          <a:solidFill>
                            <a:srgbClr val="000000"/>
                          </a:solidFill>
                          <a:latin typeface="等线" panose="02010600030101010101" charset="-122"/>
                          <a:ea typeface="等线" panose="02010600030101010101" charset="-122"/>
                        </a:rPr>
                        <a:t>Carton</a:t>
                      </a:r>
                      <a:r>
                        <a:rPr lang="en-US" altLang="zh-CN" sz="1200" b="1" i="0">
                          <a:solidFill>
                            <a:srgbClr val="000000"/>
                          </a:solidFill>
                          <a:latin typeface="等线" panose="02010600030101010101" charset="-122"/>
                          <a:ea typeface="等线" panose="02010600030101010101" charset="-122"/>
                        </a:rPr>
                        <a:t> </a:t>
                      </a:r>
                      <a:r>
                        <a:rPr lang="en-US" altLang="zh-CN" sz="1200" b="1" i="0">
                          <a:solidFill>
                            <a:srgbClr val="000000"/>
                          </a:solidFill>
                          <a:latin typeface="等线" panose="02010600030101010101" charset="-122"/>
                          <a:ea typeface="等线" panose="02010600030101010101" charset="-122"/>
                        </a:rPr>
                        <a:t>Size</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l" fontAlgn="ctr"/>
                      <a:r>
                        <a:rPr lang="en-US" altLang="zh-CN" sz="1200" b="0" i="0">
                          <a:solidFill>
                            <a:srgbClr val="000000"/>
                          </a:solidFill>
                          <a:latin typeface="等线" panose="02010600030101010101" charset="-122"/>
                          <a:ea typeface="等线" panose="02010600030101010101" charset="-122"/>
                        </a:rPr>
                        <a:t>1160*130*235mm</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l" fontAlgn="b"/>
                      <a:endParaRPr sz="1200" b="0" i="0">
                        <a:solidFill>
                          <a:srgbClr val="000000"/>
                        </a:solidFill>
                        <a:latin typeface="等线" panose="02010600030101010101" charset="-122"/>
                        <a:ea typeface="等线" panose="02010600030101010101" charset="-122"/>
                      </a:endParaRPr>
                    </a:p>
                  </a:txBody>
                  <a:tcPr marL="7937" marR="7937" marT="7937" marB="0" anchor="b"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gridSpan="2">
                  <a:txBody>
                    <a:bodyPr/>
                    <a:p>
                      <a:pPr algn="ctr" fontAlgn="ctr"/>
                      <a:r>
                        <a:rPr lang="en-US" altLang="zh-CN" sz="1200" b="0" i="0">
                          <a:solidFill>
                            <a:srgbClr val="000000"/>
                          </a:solidFill>
                          <a:latin typeface="等线" panose="02010600030101010101" charset="-122"/>
                          <a:ea typeface="等线" panose="02010600030101010101" charset="-122"/>
                        </a:rPr>
                        <a:t>Adjustable temperature range: 15‑35℃</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hMerge="1">
                  <a:tcPr>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r>
              <a:tr h="360045">
                <a:tc>
                  <a:txBody>
                    <a:bodyPr/>
                    <a:p>
                      <a:pPr algn="l" fontAlgn="ctr"/>
                      <a:r>
                        <a:rPr lang="en-US" altLang="zh-CN" sz="1200" b="1" i="0">
                          <a:solidFill>
                            <a:srgbClr val="000000"/>
                          </a:solidFill>
                          <a:latin typeface="等线" panose="02010600030101010101" charset="-122"/>
                          <a:ea typeface="等线" panose="02010600030101010101" charset="-122"/>
                        </a:rPr>
                        <a:t> </a:t>
                      </a:r>
                      <a:r>
                        <a:rPr lang="en-US" altLang="zh-CN" sz="1200" b="1" i="0">
                          <a:solidFill>
                            <a:srgbClr val="000000"/>
                          </a:solidFill>
                          <a:latin typeface="等线" panose="02010600030101010101" charset="-122"/>
                          <a:ea typeface="等线" panose="02010600030101010101" charset="-122"/>
                        </a:rPr>
                        <a:t>Control</a:t>
                      </a:r>
                      <a:r>
                        <a:rPr lang="en-US" altLang="zh-CN" sz="1200" b="1" i="0">
                          <a:solidFill>
                            <a:srgbClr val="000000"/>
                          </a:solidFill>
                          <a:latin typeface="等线" panose="02010600030101010101" charset="-122"/>
                          <a:ea typeface="等线" panose="02010600030101010101" charset="-122"/>
                        </a:rPr>
                        <a:t> </a:t>
                      </a:r>
                      <a:r>
                        <a:rPr lang="en-US" altLang="zh-CN" sz="1200" b="1" i="0">
                          <a:solidFill>
                            <a:srgbClr val="000000"/>
                          </a:solidFill>
                          <a:latin typeface="等线" panose="02010600030101010101" charset="-122"/>
                          <a:ea typeface="等线" panose="02010600030101010101" charset="-122"/>
                        </a:rPr>
                        <a:t>Mode</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l" fontAlgn="ctr"/>
                      <a:r>
                        <a:rPr lang="en-US" altLang="zh-CN" sz="1200">
                          <a:solidFill>
                            <a:srgbClr val="000000"/>
                          </a:solidFill>
                          <a:latin typeface="等线" panose="02010600030101010101" charset="-122"/>
                          <a:ea typeface="等线" panose="02010600030101010101" charset="-122"/>
                          <a:sym typeface="+mn-ea"/>
                        </a:rPr>
                        <a:t>Remote control operation</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r>
                        <a:rPr lang="en-US" altLang="zh-CN" sz="1200" b="1" i="0">
                          <a:solidFill>
                            <a:srgbClr val="22C55E"/>
                          </a:solidFill>
                          <a:latin typeface="等线" panose="02010600030101010101" charset="-122"/>
                          <a:ea typeface="等线" panose="02010600030101010101" charset="-122"/>
                        </a:rPr>
                        <a:t>✓</a:t>
                      </a:r>
                      <a:endParaRPr lang="en-US" altLang="zh-CN" sz="1200" b="1" i="0">
                        <a:solidFill>
                          <a:srgbClr val="22C55E"/>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gridSpan="2">
                  <a:txBody>
                    <a:bodyPr/>
                    <a:p>
                      <a:pPr algn="ctr" fontAlgn="ctr"/>
                      <a:r>
                        <a:rPr lang="en-US" altLang="zh-CN" sz="1200" b="0" i="0">
                          <a:solidFill>
                            <a:srgbClr val="000000"/>
                          </a:solidFill>
                          <a:latin typeface="等线" panose="02010600030101010101" charset="-122"/>
                          <a:ea typeface="等线" panose="02010600030101010101" charset="-122"/>
                        </a:rPr>
                        <a:t>Overheat protection &amp; tip‑over auto shut‑off</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hMerge="1">
                  <a:tcPr>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r>
              <a:tr h="360045">
                <a:tc>
                  <a:txBody>
                    <a:bodyPr/>
                    <a:p>
                      <a:pPr algn="l" fontAlgn="ctr"/>
                      <a:r>
                        <a:rPr lang="en-US" altLang="zh-CN" sz="1200" b="1" i="0">
                          <a:solidFill>
                            <a:srgbClr val="000000"/>
                          </a:solidFill>
                          <a:latin typeface="等线" panose="02010600030101010101" charset="-122"/>
                          <a:ea typeface="等线" panose="02010600030101010101" charset="-122"/>
                        </a:rPr>
                        <a:t> </a:t>
                      </a:r>
                      <a:r>
                        <a:rPr lang="en-US" altLang="zh-CN" sz="1200" b="1" i="0">
                          <a:solidFill>
                            <a:srgbClr val="000000"/>
                          </a:solidFill>
                          <a:latin typeface="等线" panose="02010600030101010101" charset="-122"/>
                          <a:ea typeface="等线" panose="02010600030101010101" charset="-122"/>
                        </a:rPr>
                        <a:t>Packing</a:t>
                      </a:r>
                      <a:r>
                        <a:rPr lang="en-US" altLang="zh-CN" sz="1200" b="1" i="0">
                          <a:solidFill>
                            <a:srgbClr val="000000"/>
                          </a:solidFill>
                          <a:latin typeface="等线" panose="02010600030101010101" charset="-122"/>
                          <a:ea typeface="等线" panose="02010600030101010101" charset="-122"/>
                        </a:rPr>
                        <a:t> </a:t>
                      </a:r>
                      <a:r>
                        <a:rPr lang="en-US" altLang="zh-CN" sz="1200" b="1" i="0">
                          <a:solidFill>
                            <a:srgbClr val="000000"/>
                          </a:solidFill>
                          <a:latin typeface="等线" panose="02010600030101010101" charset="-122"/>
                          <a:ea typeface="等线" panose="02010600030101010101" charset="-122"/>
                        </a:rPr>
                        <a:t>Qty.</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l" fontAlgn="ctr"/>
                      <a:r>
                        <a:rPr lang="en-US" altLang="zh-CN" sz="1200" b="0" i="0">
                          <a:solidFill>
                            <a:srgbClr val="000000"/>
                          </a:solidFill>
                          <a:latin typeface="等线" panose="02010600030101010101" charset="-122"/>
                          <a:ea typeface="等线" panose="02010600030101010101" charset="-122"/>
                        </a:rPr>
                        <a:t>1</a:t>
                      </a:r>
                      <a:r>
                        <a:rPr lang="en-US" altLang="zh-CN" sz="1200" b="0" i="0">
                          <a:solidFill>
                            <a:srgbClr val="000000"/>
                          </a:solidFill>
                          <a:latin typeface="等线" panose="02010600030101010101" charset="-122"/>
                          <a:ea typeface="等线" panose="02010600030101010101" charset="-122"/>
                        </a:rPr>
                        <a:t> </a:t>
                      </a:r>
                      <a:r>
                        <a:rPr lang="en-US" altLang="zh-CN" sz="1200" b="0" i="0">
                          <a:solidFill>
                            <a:srgbClr val="000000"/>
                          </a:solidFill>
                          <a:latin typeface="等线" panose="02010600030101010101" charset="-122"/>
                          <a:ea typeface="等线" panose="02010600030101010101" charset="-122"/>
                        </a:rPr>
                        <a:t>pcs/ctn</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r>
                        <a:rPr lang="en-US" altLang="zh-CN" sz="1200" b="1" i="0">
                          <a:solidFill>
                            <a:srgbClr val="22C55E"/>
                          </a:solidFill>
                          <a:latin typeface="等线" panose="02010600030101010101" charset="-122"/>
                          <a:ea typeface="等线" panose="02010600030101010101" charset="-122"/>
                        </a:rPr>
                        <a:t>✓</a:t>
                      </a:r>
                      <a:endParaRPr lang="en-US" altLang="zh-CN" sz="1200" b="1" i="0">
                        <a:solidFill>
                          <a:srgbClr val="22C55E"/>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gridSpan="2">
                  <a:txBody>
                    <a:bodyPr/>
                    <a:p>
                      <a:pPr algn="ctr" fontAlgn="ctr"/>
                      <a:r>
                        <a:rPr lang="en-US" altLang="zh-CN" sz="1200" b="0" i="0">
                          <a:solidFill>
                            <a:srgbClr val="000000"/>
                          </a:solidFill>
                          <a:latin typeface="等线" panose="02010600030101010101" charset="-122"/>
                          <a:ea typeface="等线" panose="02010600030101010101" charset="-122"/>
                        </a:rPr>
                        <a:t>Customizable</a:t>
                      </a:r>
                      <a:r>
                        <a:rPr lang="en-US" altLang="zh-CN" sz="1200" b="0" i="0">
                          <a:solidFill>
                            <a:srgbClr val="000000"/>
                          </a:solidFill>
                          <a:latin typeface="等线" panose="02010600030101010101" charset="-122"/>
                          <a:ea typeface="等线" panose="02010600030101010101" charset="-122"/>
                        </a:rPr>
                        <a:t> </a:t>
                      </a:r>
                      <a:r>
                        <a:rPr lang="en-US" altLang="zh-CN" sz="1200" b="0" i="0">
                          <a:solidFill>
                            <a:srgbClr val="000000"/>
                          </a:solidFill>
                          <a:latin typeface="等线" panose="02010600030101010101" charset="-122"/>
                          <a:ea typeface="等线" panose="02010600030101010101" charset="-122"/>
                        </a:rPr>
                        <a:t>colors</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hMerge="1">
                  <a:tcPr>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r>
              <a:tr h="360680">
                <a:tc>
                  <a:txBody>
                    <a:bodyPr/>
                    <a:p>
                      <a:pPr algn="l" fontAlgn="ctr"/>
                      <a:r>
                        <a:rPr lang="en-US" altLang="zh-CN" sz="1200" b="1" i="0">
                          <a:solidFill>
                            <a:srgbClr val="000000"/>
                          </a:solidFill>
                          <a:latin typeface="等线" panose="02010600030101010101" charset="-122"/>
                          <a:ea typeface="等线" panose="02010600030101010101" charset="-122"/>
                        </a:rPr>
                        <a:t> </a:t>
                      </a:r>
                      <a:r>
                        <a:rPr lang="en-US" altLang="zh-CN" sz="1200" b="1" i="0">
                          <a:solidFill>
                            <a:srgbClr val="000000"/>
                          </a:solidFill>
                          <a:latin typeface="等线" panose="02010600030101010101" charset="-122"/>
                          <a:ea typeface="等线" panose="02010600030101010101" charset="-122"/>
                        </a:rPr>
                        <a:t>FR</a:t>
                      </a:r>
                      <a:r>
                        <a:rPr lang="en-US" altLang="zh-CN" sz="1200" b="1" i="0">
                          <a:solidFill>
                            <a:srgbClr val="000000"/>
                          </a:solidFill>
                          <a:latin typeface="等线" panose="02010600030101010101" charset="-122"/>
                          <a:ea typeface="等线" panose="02010600030101010101" charset="-122"/>
                        </a:rPr>
                        <a:t> </a:t>
                      </a:r>
                      <a:r>
                        <a:rPr lang="en-US" altLang="zh-CN" sz="1200" b="1" i="0">
                          <a:solidFill>
                            <a:srgbClr val="000000"/>
                          </a:solidFill>
                          <a:latin typeface="等线" panose="02010600030101010101" charset="-122"/>
                          <a:ea typeface="等线" panose="02010600030101010101" charset="-122"/>
                        </a:rPr>
                        <a:t>Material</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l" fontAlgn="ctr"/>
                      <a:r>
                        <a:rPr lang="en-US" altLang="zh-CN" sz="1200" b="0" i="0">
                          <a:solidFill>
                            <a:srgbClr val="000000"/>
                          </a:solidFill>
                          <a:latin typeface="等线" panose="02010600030101010101" charset="-122"/>
                          <a:ea typeface="等线" panose="02010600030101010101" charset="-122"/>
                        </a:rPr>
                        <a:t>Support</a:t>
                      </a:r>
                      <a:r>
                        <a:rPr lang="en-US" altLang="zh-CN" sz="1200" b="0" i="0">
                          <a:solidFill>
                            <a:srgbClr val="000000"/>
                          </a:solidFill>
                          <a:latin typeface="等线" panose="02010600030101010101" charset="-122"/>
                          <a:ea typeface="等线" panose="02010600030101010101" charset="-122"/>
                        </a:rPr>
                        <a:t> </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l" fontAlgn="b"/>
                      <a:endParaRPr sz="1200" b="0" i="0">
                        <a:solidFill>
                          <a:srgbClr val="000000"/>
                        </a:solidFill>
                        <a:latin typeface="等线" panose="02010600030101010101" charset="-122"/>
                        <a:ea typeface="等线" panose="02010600030101010101" charset="-122"/>
                      </a:endParaRPr>
                    </a:p>
                  </a:txBody>
                  <a:tcPr marL="7937" marR="7937" marT="7937" marB="0" anchor="b"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gridSpan="2">
                  <a:txBody>
                    <a:bodyPr/>
                    <a:p>
                      <a:pPr algn="ctr" fontAlgn="ctr"/>
                      <a:r>
                        <a:rPr lang="en-US" altLang="zh-CN" sz="1200" b="0" i="0">
                          <a:solidFill>
                            <a:srgbClr val="000000"/>
                          </a:solidFill>
                          <a:latin typeface="等线" panose="02010600030101010101" charset="-122"/>
                          <a:ea typeface="等线" panose="02010600030101010101" charset="-122"/>
                        </a:rPr>
                        <a:t>OEM</a:t>
                      </a:r>
                      <a:r>
                        <a:rPr lang="en-US" altLang="zh-CN" sz="1200" b="0" i="0">
                          <a:solidFill>
                            <a:srgbClr val="000000"/>
                          </a:solidFill>
                          <a:latin typeface="等线" panose="02010600030101010101" charset="-122"/>
                          <a:ea typeface="等线" panose="02010600030101010101" charset="-122"/>
                        </a:rPr>
                        <a:t> </a:t>
                      </a:r>
                      <a:r>
                        <a:rPr lang="en-US" altLang="zh-CN" sz="1200" b="0" i="0">
                          <a:solidFill>
                            <a:srgbClr val="000000"/>
                          </a:solidFill>
                          <a:latin typeface="等线" panose="02010600030101010101" charset="-122"/>
                          <a:ea typeface="等线" panose="02010600030101010101" charset="-122"/>
                        </a:rPr>
                        <a:t>&amp;</a:t>
                      </a:r>
                      <a:r>
                        <a:rPr lang="en-US" altLang="zh-CN" sz="1200" b="0" i="0">
                          <a:solidFill>
                            <a:srgbClr val="000000"/>
                          </a:solidFill>
                          <a:latin typeface="等线" panose="02010600030101010101" charset="-122"/>
                          <a:ea typeface="等线" panose="02010600030101010101" charset="-122"/>
                        </a:rPr>
                        <a:t> </a:t>
                      </a:r>
                      <a:r>
                        <a:rPr lang="en-US" altLang="zh-CN" sz="1200" b="0" i="0">
                          <a:solidFill>
                            <a:srgbClr val="000000"/>
                          </a:solidFill>
                          <a:latin typeface="等线" panose="02010600030101010101" charset="-122"/>
                          <a:ea typeface="等线" panose="02010600030101010101" charset="-122"/>
                        </a:rPr>
                        <a:t>ODM</a:t>
                      </a:r>
                      <a:r>
                        <a:rPr lang="en-US" altLang="zh-CN" sz="1200" b="0" i="0">
                          <a:solidFill>
                            <a:srgbClr val="000000"/>
                          </a:solidFill>
                          <a:latin typeface="等线" panose="02010600030101010101" charset="-122"/>
                          <a:ea typeface="等线" panose="02010600030101010101" charset="-122"/>
                        </a:rPr>
                        <a:t> </a:t>
                      </a:r>
                      <a:r>
                        <a:rPr lang="en-US" altLang="zh-CN" sz="1200" b="0" i="0">
                          <a:solidFill>
                            <a:srgbClr val="000000"/>
                          </a:solidFill>
                          <a:latin typeface="等线" panose="02010600030101010101" charset="-122"/>
                          <a:ea typeface="等线" panose="02010600030101010101" charset="-122"/>
                        </a:rPr>
                        <a:t>supported</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hMerge="1">
                  <a:tcPr>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r>
              <a:tr h="359410">
                <a:tc>
                  <a:txBody>
                    <a:bodyPr/>
                    <a:p>
                      <a:pPr algn="l" fontAlgn="ctr"/>
                      <a:r>
                        <a:rPr lang="en-US" altLang="zh-CN" sz="1200" b="1" i="0">
                          <a:solidFill>
                            <a:srgbClr val="000000"/>
                          </a:solidFill>
                          <a:latin typeface="等线" panose="02010600030101010101" charset="-122"/>
                          <a:ea typeface="等线" panose="02010600030101010101" charset="-122"/>
                        </a:rPr>
                        <a:t> </a:t>
                      </a:r>
                      <a:r>
                        <a:rPr lang="en-US" altLang="zh-CN" sz="1200" b="1" i="0">
                          <a:solidFill>
                            <a:srgbClr val="000000"/>
                          </a:solidFill>
                          <a:latin typeface="等线" panose="02010600030101010101" charset="-122"/>
                          <a:ea typeface="等线" panose="02010600030101010101" charset="-122"/>
                        </a:rPr>
                        <a:t>Body</a:t>
                      </a:r>
                      <a:r>
                        <a:rPr lang="en-US" altLang="zh-CN" sz="1200" b="1" i="0">
                          <a:solidFill>
                            <a:srgbClr val="000000"/>
                          </a:solidFill>
                          <a:latin typeface="等线" panose="02010600030101010101" charset="-122"/>
                          <a:ea typeface="等线" panose="02010600030101010101" charset="-122"/>
                        </a:rPr>
                        <a:t> </a:t>
                      </a:r>
                      <a:r>
                        <a:rPr lang="en-US" altLang="zh-CN" sz="1200" b="1" i="0">
                          <a:solidFill>
                            <a:srgbClr val="000000"/>
                          </a:solidFill>
                          <a:latin typeface="等线" panose="02010600030101010101" charset="-122"/>
                          <a:ea typeface="等线" panose="02010600030101010101" charset="-122"/>
                        </a:rPr>
                        <a:t>Material</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l" fontAlgn="ctr"/>
                      <a:r>
                        <a:rPr lang="en-US" altLang="zh-CN" sz="1200">
                          <a:solidFill>
                            <a:srgbClr val="000000"/>
                          </a:solidFill>
                          <a:latin typeface="等线" panose="02010600030101010101" charset="-122"/>
                          <a:ea typeface="等线" panose="02010600030101010101" charset="-122"/>
                          <a:sym typeface="+mn-ea"/>
                        </a:rPr>
                        <a:t>Metal &amp; Polypropylene (PP)</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r>
                        <a:rPr lang="en-US" altLang="zh-CN" sz="1200" b="1" i="0">
                          <a:solidFill>
                            <a:srgbClr val="22C55E"/>
                          </a:solidFill>
                          <a:latin typeface="等线" panose="02010600030101010101" charset="-122"/>
                          <a:ea typeface="等线" panose="02010600030101010101" charset="-122"/>
                        </a:rPr>
                        <a:t>✓</a:t>
                      </a:r>
                      <a:endParaRPr lang="en-US" altLang="zh-CN" sz="1200" b="1" i="0">
                        <a:solidFill>
                          <a:srgbClr val="22C55E"/>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gridSpan="2">
                  <a:txBody>
                    <a:bodyPr/>
                    <a:p>
                      <a:pPr algn="ctr" fontAlgn="ctr"/>
                      <a:r>
                        <a:rPr lang="en-US" altLang="zh-CN" sz="1200" b="0" i="0">
                          <a:solidFill>
                            <a:srgbClr val="000000"/>
                          </a:solidFill>
                          <a:latin typeface="等线" panose="02010600030101010101" charset="-122"/>
                          <a:ea typeface="等线" panose="02010600030101010101" charset="-122"/>
                        </a:rPr>
                        <a:t>Carton</a:t>
                      </a:r>
                      <a:r>
                        <a:rPr lang="en-US" altLang="zh-CN" sz="1200" b="0" i="0">
                          <a:solidFill>
                            <a:srgbClr val="000000"/>
                          </a:solidFill>
                          <a:latin typeface="等线" panose="02010600030101010101" charset="-122"/>
                          <a:ea typeface="等线" panose="02010600030101010101" charset="-122"/>
                        </a:rPr>
                        <a:t> </a:t>
                      </a:r>
                      <a:r>
                        <a:rPr lang="en-US" altLang="zh-CN" sz="1200" b="0" i="0">
                          <a:solidFill>
                            <a:srgbClr val="000000"/>
                          </a:solidFill>
                          <a:latin typeface="等线" panose="02010600030101010101" charset="-122"/>
                          <a:ea typeface="等线" panose="02010600030101010101" charset="-122"/>
                        </a:rPr>
                        <a:t>color</a:t>
                      </a:r>
                      <a:r>
                        <a:rPr lang="en-US" altLang="zh-CN" sz="1200" b="0" i="0">
                          <a:solidFill>
                            <a:srgbClr val="000000"/>
                          </a:solidFill>
                          <a:latin typeface="等线" panose="02010600030101010101" charset="-122"/>
                          <a:ea typeface="等线" panose="02010600030101010101" charset="-122"/>
                        </a:rPr>
                        <a:t> </a:t>
                      </a:r>
                      <a:r>
                        <a:rPr lang="en-US" altLang="zh-CN" sz="1200" b="0" i="0">
                          <a:solidFill>
                            <a:srgbClr val="000000"/>
                          </a:solidFill>
                          <a:latin typeface="等线" panose="02010600030101010101" charset="-122"/>
                          <a:ea typeface="等线" panose="02010600030101010101" charset="-122"/>
                        </a:rPr>
                        <a:t>is</a:t>
                      </a:r>
                      <a:r>
                        <a:rPr lang="en-US" altLang="zh-CN" sz="1200" b="0" i="0">
                          <a:solidFill>
                            <a:srgbClr val="000000"/>
                          </a:solidFill>
                          <a:latin typeface="等线" panose="02010600030101010101" charset="-122"/>
                          <a:ea typeface="等线" panose="02010600030101010101" charset="-122"/>
                        </a:rPr>
                        <a:t> </a:t>
                      </a:r>
                      <a:r>
                        <a:rPr lang="en-US" altLang="zh-CN" sz="1200" b="0" i="0">
                          <a:solidFill>
                            <a:srgbClr val="000000"/>
                          </a:solidFill>
                          <a:latin typeface="等线" panose="02010600030101010101" charset="-122"/>
                          <a:ea typeface="等线" panose="02010600030101010101" charset="-122"/>
                        </a:rPr>
                        <a:t>customizable</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hMerge="1">
                  <a:tcPr>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r>
              <a:tr h="554990">
                <a:tc>
                  <a:txBody>
                    <a:bodyPr/>
                    <a:p>
                      <a:pPr algn="ctr" fontAlgn="ctr"/>
                      <a:r>
                        <a:rPr lang="en-US" altLang="zh-CN" sz="1300" b="1" i="0">
                          <a:solidFill>
                            <a:srgbClr val="FFFFFF"/>
                          </a:solidFill>
                          <a:latin typeface="等线" panose="02010600030101010101" charset="-122"/>
                          <a:ea typeface="等线" panose="02010600030101010101" charset="-122"/>
                        </a:rPr>
                        <a:t>Packing Data</a:t>
                      </a:r>
                      <a:endParaRPr lang="en-US" altLang="zh-CN" sz="1300" b="1" i="0">
                        <a:solidFill>
                          <a:srgbClr val="FFFFFF"/>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1A365D"/>
                    </a:solidFill>
                  </a:tcPr>
                </a:tc>
                <a:tc>
                  <a:txBody>
                    <a:bodyPr/>
                    <a:p>
                      <a:pPr algn="l" fontAlgn="ctr"/>
                      <a:endParaRPr sz="13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1A365D"/>
                    </a:solidFill>
                  </a:tcPr>
                </a:tc>
                <a:tc gridSpan="3">
                  <a:txBody>
                    <a:bodyPr/>
                    <a:p>
                      <a:pPr algn="ctr" fontAlgn="ctr"/>
                      <a:r>
                        <a:rPr lang="en-US" altLang="zh-CN" sz="1300" b="1" i="0">
                          <a:solidFill>
                            <a:srgbClr val="FFFFFF"/>
                          </a:solidFill>
                          <a:latin typeface="等线" panose="02010600030101010101" charset="-122"/>
                          <a:ea typeface="等线" panose="02010600030101010101" charset="-122"/>
                        </a:rPr>
                        <a:t>Packing Quantity</a:t>
                      </a:r>
                      <a:r>
                        <a:rPr lang="zh-CN" altLang="en-US" sz="1300" b="1" i="0">
                          <a:solidFill>
                            <a:srgbClr val="FFFFFF"/>
                          </a:solidFill>
                          <a:latin typeface="等线" panose="02010600030101010101" charset="-122"/>
                          <a:ea typeface="等线" panose="02010600030101010101" charset="-122"/>
                        </a:rPr>
                        <a:t>（</a:t>
                      </a:r>
                      <a:r>
                        <a:rPr lang="en-US" altLang="zh-CN" sz="1300" b="1" i="0">
                          <a:solidFill>
                            <a:srgbClr val="FFFFFF"/>
                          </a:solidFill>
                          <a:latin typeface="等线" panose="02010600030101010101" charset="-122"/>
                          <a:ea typeface="等线" panose="02010600030101010101" charset="-122"/>
                        </a:rPr>
                        <a:t>pcs </a:t>
                      </a:r>
                      <a:r>
                        <a:rPr lang="zh-CN" altLang="en-US" sz="1300" b="1" i="0">
                          <a:solidFill>
                            <a:srgbClr val="FFFFFF"/>
                          </a:solidFill>
                          <a:latin typeface="等线" panose="02010600030101010101" charset="-122"/>
                          <a:ea typeface="等线" panose="02010600030101010101" charset="-122"/>
                        </a:rPr>
                        <a:t>）</a:t>
                      </a:r>
                      <a:endParaRPr lang="zh-CN" altLang="en-US" sz="1300" b="1" i="0">
                        <a:solidFill>
                          <a:srgbClr val="FFFFFF"/>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1A365D"/>
                    </a:solidFill>
                  </a:tcPr>
                </a:tc>
                <a:tc hMerge="1">
                  <a:tcP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c hMerge="1">
                  <a:tcPr>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r>
              <a:tr h="554990">
                <a:tc>
                  <a:txBody>
                    <a:bodyPr/>
                    <a:p>
                      <a:pPr algn="ctr" fontAlgn="ctr"/>
                      <a:r>
                        <a:rPr lang="en-US" altLang="zh-CN" sz="1200" b="1" i="0">
                          <a:solidFill>
                            <a:srgbClr val="000000"/>
                          </a:solidFill>
                          <a:latin typeface="等线" panose="02010600030101010101" charset="-122"/>
                          <a:ea typeface="等线" panose="02010600030101010101" charset="-122"/>
                        </a:rPr>
                        <a:t>Specifications</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r>
                        <a:rPr lang="en-US" altLang="zh-CN" sz="1200" b="1" i="0">
                          <a:solidFill>
                            <a:srgbClr val="000000"/>
                          </a:solidFill>
                          <a:latin typeface="等线" panose="02010600030101010101" charset="-122"/>
                          <a:ea typeface="等线" panose="02010600030101010101" charset="-122"/>
                        </a:rPr>
                        <a:t>G.W /N.W(KG)</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r>
                        <a:rPr lang="en-US" altLang="zh-CN" sz="1200" b="1" i="0">
                          <a:solidFill>
                            <a:srgbClr val="000000"/>
                          </a:solidFill>
                          <a:latin typeface="等线" panose="02010600030101010101" charset="-122"/>
                          <a:ea typeface="等线" panose="02010600030101010101" charset="-122"/>
                        </a:rPr>
                        <a:t>20GP</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r>
                        <a:rPr lang="en-US" altLang="zh-CN" sz="1200" b="1" i="0">
                          <a:solidFill>
                            <a:srgbClr val="000000"/>
                          </a:solidFill>
                          <a:latin typeface="等线" panose="02010600030101010101" charset="-122"/>
                          <a:ea typeface="等线" panose="02010600030101010101" charset="-122"/>
                        </a:rPr>
                        <a:t>40GP</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r>
                        <a:rPr lang="en-US" altLang="zh-CN" sz="1200" b="1" i="0">
                          <a:solidFill>
                            <a:srgbClr val="000000"/>
                          </a:solidFill>
                          <a:latin typeface="等线" panose="02010600030101010101" charset="-122"/>
                          <a:ea typeface="等线" panose="02010600030101010101" charset="-122"/>
                        </a:rPr>
                        <a:t>40HQ</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r>
              <a:tr h="555625">
                <a:tc>
                  <a:txBody>
                    <a:bodyPr/>
                    <a:p>
                      <a:pPr algn="ctr" fontAlgn="ctr"/>
                      <a:r>
                        <a:rPr lang="en-US" altLang="zh-CN" sz="1200" b="0" i="0">
                          <a:solidFill>
                            <a:srgbClr val="000000"/>
                          </a:solidFill>
                          <a:latin typeface="等线" panose="02010600030101010101" charset="-122"/>
                          <a:ea typeface="等线" panose="02010600030101010101" charset="-122"/>
                        </a:rPr>
                        <a:t>Baseboard Heater</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r>
                        <a:rPr lang="en-US" altLang="zh-CN" sz="1200">
                          <a:solidFill>
                            <a:srgbClr val="000000"/>
                          </a:solidFill>
                          <a:latin typeface="等线" panose="02010600030101010101" charset="-122"/>
                          <a:ea typeface="等线" panose="02010600030101010101" charset="-122"/>
                          <a:sym typeface="+mn-ea"/>
                        </a:rPr>
                        <a:t>5.9/5.1</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r>
                        <a:rPr lang="en-US" altLang="zh-CN" sz="1100" b="0" i="0">
                          <a:solidFill>
                            <a:srgbClr val="000000"/>
                          </a:solidFill>
                          <a:latin typeface="宋体" panose="02010600030101010101" pitchFamily="2" charset="-122"/>
                          <a:ea typeface="宋体" panose="02010600030101010101" pitchFamily="2" charset="-122"/>
                        </a:rPr>
                        <a:t>718</a:t>
                      </a:r>
                      <a:r>
                        <a:rPr lang="en-US" altLang="zh-CN" sz="1100" b="0" i="0">
                          <a:solidFill>
                            <a:srgbClr val="000000"/>
                          </a:solidFill>
                          <a:latin typeface="宋体" panose="02010600030101010101" pitchFamily="2" charset="-122"/>
                          <a:ea typeface="宋体" panose="02010600030101010101" pitchFamily="2" charset="-122"/>
                        </a:rPr>
                        <a:t> </a:t>
                      </a:r>
                      <a:endParaRPr lang="en-US" altLang="zh-CN" sz="1100" b="0" i="0">
                        <a:solidFill>
                          <a:srgbClr val="000000"/>
                        </a:solidFill>
                        <a:latin typeface="宋体" panose="02010600030101010101" pitchFamily="2" charset="-122"/>
                        <a:ea typeface="宋体" panose="02010600030101010101" pitchFamily="2"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noFill/>
                  </a:tcPr>
                </a:tc>
                <a:tc>
                  <a:txBody>
                    <a:bodyPr/>
                    <a:p>
                      <a:pPr algn="ctr" fontAlgn="ctr"/>
                      <a:r>
                        <a:rPr lang="en-US" altLang="zh-CN" sz="1100" b="0" i="0">
                          <a:solidFill>
                            <a:srgbClr val="000000"/>
                          </a:solidFill>
                          <a:latin typeface="宋体" panose="02010600030101010101" pitchFamily="2" charset="-122"/>
                          <a:ea typeface="宋体" panose="02010600030101010101" pitchFamily="2" charset="-122"/>
                        </a:rPr>
                        <a:t>1579</a:t>
                      </a:r>
                      <a:r>
                        <a:rPr lang="en-US" altLang="zh-CN" sz="1100" b="0" i="0">
                          <a:solidFill>
                            <a:srgbClr val="000000"/>
                          </a:solidFill>
                          <a:latin typeface="宋体" panose="02010600030101010101" pitchFamily="2" charset="-122"/>
                          <a:ea typeface="宋体" panose="02010600030101010101" pitchFamily="2" charset="-122"/>
                        </a:rPr>
                        <a:t> </a:t>
                      </a:r>
                      <a:endParaRPr lang="en-US" altLang="zh-CN" sz="1100" b="0" i="0">
                        <a:solidFill>
                          <a:srgbClr val="000000"/>
                        </a:solidFill>
                        <a:latin typeface="宋体" panose="02010600030101010101" pitchFamily="2" charset="-122"/>
                        <a:ea typeface="宋体" panose="02010600030101010101" pitchFamily="2"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noFill/>
                  </a:tcPr>
                </a:tc>
                <a:tc>
                  <a:txBody>
                    <a:bodyPr/>
                    <a:p>
                      <a:pPr algn="ctr" fontAlgn="ctr"/>
                      <a:r>
                        <a:rPr lang="en-US" altLang="zh-CN" sz="1100" b="0" i="0">
                          <a:solidFill>
                            <a:srgbClr val="000000"/>
                          </a:solidFill>
                          <a:latin typeface="宋体" panose="02010600030101010101" pitchFamily="2" charset="-122"/>
                          <a:ea typeface="宋体" panose="02010600030101010101" pitchFamily="2" charset="-122"/>
                        </a:rPr>
                        <a:t>1953</a:t>
                      </a:r>
                      <a:r>
                        <a:rPr lang="en-US" altLang="zh-CN" sz="1100" b="0" i="0">
                          <a:solidFill>
                            <a:srgbClr val="000000"/>
                          </a:solidFill>
                          <a:latin typeface="宋体" panose="02010600030101010101" pitchFamily="2" charset="-122"/>
                          <a:ea typeface="宋体" panose="02010600030101010101" pitchFamily="2" charset="-122"/>
                        </a:rPr>
                        <a:t> </a:t>
                      </a:r>
                      <a:endParaRPr lang="en-US" altLang="zh-CN" sz="1100" b="0" i="0">
                        <a:solidFill>
                          <a:srgbClr val="000000"/>
                        </a:solidFill>
                        <a:latin typeface="宋体" panose="02010600030101010101" pitchFamily="2" charset="-122"/>
                        <a:ea typeface="宋体" panose="02010600030101010101" pitchFamily="2"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noFill/>
                  </a:tcPr>
                </a:tc>
              </a:tr>
            </a:tbl>
          </a:graphicData>
        </a:graphic>
      </p:graphicFrame>
      <p:pic>
        <p:nvPicPr>
          <p:cNvPr id="2" name="图片 1" descr="C:/Users/Administrator/Desktop/荣事达小太阳77.jpg荣事达小太阳77"/>
          <p:cNvPicPr>
            <a:picLocks noChangeAspect="1"/>
          </p:cNvPicPr>
          <p:nvPr/>
        </p:nvPicPr>
        <p:blipFill>
          <a:blip r:embed="rId1"/>
          <a:srcRect l="553" r="553"/>
          <a:stretch>
            <a:fillRect/>
          </a:stretch>
        </p:blipFill>
        <p:spPr>
          <a:xfrm>
            <a:off x="7180580" y="1273810"/>
            <a:ext cx="4780915" cy="4834255"/>
          </a:xfrm>
          <a:prstGeom prst="rect">
            <a:avLst/>
          </a:prstGeom>
        </p:spPr>
      </p:pic>
    </p:spTree>
    <p:custDataLst>
      <p:tags r:id="rId2"/>
    </p:custData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表格 3"/>
          <p:cNvGraphicFramePr/>
          <p:nvPr/>
        </p:nvGraphicFramePr>
        <p:xfrm>
          <a:off x="-635" y="0"/>
          <a:ext cx="7091045" cy="9436735"/>
        </p:xfrm>
        <a:graphic>
          <a:graphicData uri="http://schemas.openxmlformats.org/drawingml/2006/table">
            <a:tbl>
              <a:tblPr/>
              <a:tblGrid>
                <a:gridCol w="1468120"/>
                <a:gridCol w="1946910"/>
                <a:gridCol w="1139825"/>
                <a:gridCol w="628650"/>
                <a:gridCol w="1907540"/>
              </a:tblGrid>
              <a:tr h="1065530">
                <a:tc gridSpan="5">
                  <a:txBody>
                    <a:bodyPr/>
                    <a:p>
                      <a:pPr algn="ctr" fontAlgn="ctr"/>
                      <a:r>
                        <a:rPr lang="en-US" altLang="zh-CN" sz="1700" b="1" i="0">
                          <a:solidFill>
                            <a:srgbClr val="000000"/>
                          </a:solidFill>
                          <a:latin typeface="等线" panose="02010600030101010101" charset="-122"/>
                          <a:ea typeface="等线" panose="02010600030101010101" charset="-122"/>
                        </a:rPr>
                        <a:t>Specifications</a:t>
                      </a:r>
                      <a:r>
                        <a:rPr lang="zh-CN" altLang="en-US" sz="1700" b="1" i="0">
                          <a:solidFill>
                            <a:srgbClr val="000000"/>
                          </a:solidFill>
                          <a:latin typeface="等线" panose="02010600030101010101" charset="-122"/>
                          <a:ea typeface="等线" panose="02010600030101010101" charset="-122"/>
                        </a:rPr>
                        <a:t>：</a:t>
                      </a:r>
                      <a:r>
                        <a:rPr lang="en-US" altLang="zh-CN" sz="1700" b="1" i="0">
                          <a:solidFill>
                            <a:srgbClr val="000000"/>
                          </a:solidFill>
                          <a:latin typeface="等线" panose="02010600030101010101" charset="-122"/>
                          <a:ea typeface="等线" panose="02010600030101010101" charset="-122"/>
                        </a:rPr>
                        <a:t> Baseboard Heater</a:t>
                      </a:r>
                      <a:r>
                        <a:rPr lang="zh-CN" altLang="en-US" sz="1700" b="1" i="0">
                          <a:solidFill>
                            <a:srgbClr val="000000"/>
                          </a:solidFill>
                          <a:latin typeface="等线" panose="02010600030101010101" charset="-122"/>
                          <a:ea typeface="等线" panose="02010600030101010101" charset="-122"/>
                        </a:rPr>
                        <a:t>（</a:t>
                      </a:r>
                      <a:r>
                        <a:rPr lang="en-US" altLang="zh-CN" sz="1700" b="1" i="0">
                          <a:solidFill>
                            <a:srgbClr val="000000"/>
                          </a:solidFill>
                          <a:latin typeface="等线" panose="02010600030101010101" charset="-122"/>
                          <a:ea typeface="等线" panose="02010600030101010101" charset="-122"/>
                        </a:rPr>
                        <a:t>Customizable</a:t>
                      </a:r>
                      <a:r>
                        <a:rPr lang="zh-CN" altLang="en-US" sz="1700" b="1" i="0">
                          <a:solidFill>
                            <a:srgbClr val="000000"/>
                          </a:solidFill>
                          <a:latin typeface="等线" panose="02010600030101010101" charset="-122"/>
                          <a:ea typeface="等线" panose="02010600030101010101" charset="-122"/>
                        </a:rPr>
                        <a:t>）</a:t>
                      </a:r>
                      <a:r>
                        <a:rPr lang="en-US" altLang="zh-CN" sz="1700" b="1" i="0">
                          <a:solidFill>
                            <a:srgbClr val="000000"/>
                          </a:solidFill>
                          <a:latin typeface="等线" panose="02010600030101010101" charset="-122"/>
                          <a:ea typeface="等线" panose="02010600030101010101" charset="-122"/>
                        </a:rPr>
                        <a:t>-NH22H191(Y)</a:t>
                      </a:r>
                      <a:endParaRPr lang="en-US" altLang="zh-CN" sz="1700" b="1"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hMerge="1">
                  <a:tcP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c hMerge="1">
                  <a:tcP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c hMerge="1">
                  <a:tcP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c hMerge="1">
                  <a:tcPr>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r>
              <a:tr h="405130">
                <a:tc gridSpan="2">
                  <a:txBody>
                    <a:bodyPr/>
                    <a:p>
                      <a:pPr algn="ctr" fontAlgn="ctr"/>
                      <a:r>
                        <a:rPr lang="en-US" altLang="zh-CN" sz="1300" b="1" i="0">
                          <a:solidFill>
                            <a:srgbClr val="FFFFFF"/>
                          </a:solidFill>
                          <a:latin typeface="等线" panose="02010600030101010101" charset="-122"/>
                          <a:ea typeface="等线" panose="02010600030101010101" charset="-122"/>
                        </a:rPr>
                        <a:t>Product</a:t>
                      </a:r>
                      <a:r>
                        <a:rPr lang="en-US" altLang="zh-CN" sz="1300" b="1" i="0">
                          <a:solidFill>
                            <a:srgbClr val="FFFFFF"/>
                          </a:solidFill>
                          <a:latin typeface="等线" panose="02010600030101010101" charset="-122"/>
                          <a:ea typeface="等线" panose="02010600030101010101" charset="-122"/>
                        </a:rPr>
                        <a:t> </a:t>
                      </a:r>
                      <a:r>
                        <a:rPr lang="en-US" altLang="zh-CN" sz="1300" b="1" i="0">
                          <a:solidFill>
                            <a:srgbClr val="FFFFFF"/>
                          </a:solidFill>
                          <a:latin typeface="等线" panose="02010600030101010101" charset="-122"/>
                          <a:ea typeface="等线" panose="02010600030101010101" charset="-122"/>
                        </a:rPr>
                        <a:t>Specifications</a:t>
                      </a:r>
                      <a:endParaRPr lang="en-US" altLang="zh-CN" sz="1300" b="1" i="0">
                        <a:solidFill>
                          <a:srgbClr val="FFFFFF"/>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1A365D"/>
                    </a:solidFill>
                  </a:tcPr>
                </a:tc>
                <a:tc hMerge="1">
                  <a:tcPr>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c>
                  <a:txBody>
                    <a:bodyPr/>
                    <a:p>
                      <a:pPr algn="l" fontAlgn="ctr"/>
                      <a:r>
                        <a:rPr lang="en-US" altLang="zh-CN" sz="1300" b="1" i="0">
                          <a:solidFill>
                            <a:srgbClr val="FFFFFF"/>
                          </a:solidFill>
                          <a:latin typeface="等线" panose="02010600030101010101" charset="-122"/>
                          <a:ea typeface="等线" panose="02010600030101010101" charset="-122"/>
                        </a:rPr>
                        <a:t>Customizable</a:t>
                      </a:r>
                      <a:endParaRPr lang="en-US" altLang="zh-CN" sz="1300" b="1" i="0">
                        <a:solidFill>
                          <a:srgbClr val="FFFFFF"/>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1A365D"/>
                    </a:solidFill>
                  </a:tcPr>
                </a:tc>
                <a:tc gridSpan="2">
                  <a:txBody>
                    <a:bodyPr/>
                    <a:p>
                      <a:pPr algn="ctr" fontAlgn="ctr"/>
                      <a:r>
                        <a:rPr lang="en-US" altLang="zh-CN" sz="1300" b="1" i="0">
                          <a:solidFill>
                            <a:srgbClr val="FFFFFF"/>
                          </a:solidFill>
                          <a:latin typeface="等线" panose="02010600030101010101" charset="-122"/>
                          <a:ea typeface="等线" panose="02010600030101010101" charset="-122"/>
                        </a:rPr>
                        <a:t>Product</a:t>
                      </a:r>
                      <a:r>
                        <a:rPr lang="en-US" altLang="zh-CN" sz="1300" b="1" i="0">
                          <a:solidFill>
                            <a:srgbClr val="FFFFFF"/>
                          </a:solidFill>
                          <a:latin typeface="等线" panose="02010600030101010101" charset="-122"/>
                          <a:ea typeface="等线" panose="02010600030101010101" charset="-122"/>
                        </a:rPr>
                        <a:t> </a:t>
                      </a:r>
                      <a:r>
                        <a:rPr lang="en-US" altLang="zh-CN" sz="1300" b="1" i="0">
                          <a:solidFill>
                            <a:srgbClr val="FFFFFF"/>
                          </a:solidFill>
                          <a:latin typeface="等线" panose="02010600030101010101" charset="-122"/>
                          <a:ea typeface="等线" panose="02010600030101010101" charset="-122"/>
                        </a:rPr>
                        <a:t>Selling</a:t>
                      </a:r>
                      <a:r>
                        <a:rPr lang="en-US" altLang="zh-CN" sz="1300" b="1" i="0">
                          <a:solidFill>
                            <a:srgbClr val="FFFFFF"/>
                          </a:solidFill>
                          <a:latin typeface="等线" panose="02010600030101010101" charset="-122"/>
                          <a:ea typeface="等线" panose="02010600030101010101" charset="-122"/>
                        </a:rPr>
                        <a:t> </a:t>
                      </a:r>
                      <a:r>
                        <a:rPr lang="en-US" altLang="zh-CN" sz="1300" b="1" i="0">
                          <a:solidFill>
                            <a:srgbClr val="FFFFFF"/>
                          </a:solidFill>
                          <a:latin typeface="等线" panose="02010600030101010101" charset="-122"/>
                          <a:ea typeface="等线" panose="02010600030101010101" charset="-122"/>
                        </a:rPr>
                        <a:t>Points</a:t>
                      </a:r>
                      <a:endParaRPr lang="en-US" altLang="zh-CN" sz="1300" b="1" i="0">
                        <a:solidFill>
                          <a:srgbClr val="FFFFFF"/>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1A365D"/>
                    </a:solidFill>
                  </a:tcPr>
                </a:tc>
                <a:tc hMerge="1">
                  <a:tcPr>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r>
              <a:tr h="359410">
                <a:tc>
                  <a:txBody>
                    <a:bodyPr/>
                    <a:p>
                      <a:pPr algn="l" fontAlgn="ctr"/>
                      <a:r>
                        <a:rPr lang="en-US" altLang="zh-CN" sz="1200" b="1" i="0">
                          <a:solidFill>
                            <a:srgbClr val="000000"/>
                          </a:solidFill>
                          <a:latin typeface="等线" panose="02010600030101010101" charset="-122"/>
                          <a:ea typeface="等线" panose="02010600030101010101" charset="-122"/>
                        </a:rPr>
                        <a:t> </a:t>
                      </a:r>
                      <a:r>
                        <a:rPr lang="en-US" altLang="zh-CN" sz="1200" b="1" i="0">
                          <a:solidFill>
                            <a:srgbClr val="000000"/>
                          </a:solidFill>
                          <a:latin typeface="等线" panose="02010600030101010101" charset="-122"/>
                          <a:ea typeface="等线" panose="02010600030101010101" charset="-122"/>
                        </a:rPr>
                        <a:t>Rated</a:t>
                      </a:r>
                      <a:r>
                        <a:rPr lang="en-US" altLang="zh-CN" sz="1200" b="1" i="0">
                          <a:solidFill>
                            <a:srgbClr val="000000"/>
                          </a:solidFill>
                          <a:latin typeface="等线" panose="02010600030101010101" charset="-122"/>
                          <a:ea typeface="等线" panose="02010600030101010101" charset="-122"/>
                        </a:rPr>
                        <a:t> </a:t>
                      </a:r>
                      <a:r>
                        <a:rPr lang="en-US" altLang="zh-CN" sz="1200" b="1" i="0">
                          <a:solidFill>
                            <a:srgbClr val="000000"/>
                          </a:solidFill>
                          <a:latin typeface="等线" panose="02010600030101010101" charset="-122"/>
                          <a:ea typeface="等线" panose="02010600030101010101" charset="-122"/>
                        </a:rPr>
                        <a:t>Voltage</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l" fontAlgn="ctr"/>
                      <a:r>
                        <a:rPr lang="en-US" altLang="zh-CN" sz="1200" b="0" i="0">
                          <a:solidFill>
                            <a:srgbClr val="000000"/>
                          </a:solidFill>
                          <a:latin typeface="等线" panose="02010600030101010101" charset="-122"/>
                          <a:ea typeface="等线" panose="02010600030101010101" charset="-122"/>
                        </a:rPr>
                        <a:t>220V~50Hz</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r>
                        <a:rPr lang="en-US" altLang="zh-CN" sz="1200" b="1" i="0">
                          <a:solidFill>
                            <a:srgbClr val="22C55E"/>
                          </a:solidFill>
                          <a:latin typeface="等线" panose="02010600030101010101" charset="-122"/>
                          <a:ea typeface="等线" panose="02010600030101010101" charset="-122"/>
                        </a:rPr>
                        <a:t>✓</a:t>
                      </a:r>
                      <a:endParaRPr lang="en-US" altLang="zh-CN" sz="1200" b="1" i="0">
                        <a:solidFill>
                          <a:srgbClr val="22C55E"/>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gridSpan="2">
                  <a:txBody>
                    <a:bodyPr/>
                    <a:p>
                      <a:pPr algn="ctr" fontAlgn="ctr"/>
                      <a:r>
                        <a:rPr lang="en-US" altLang="zh-CN" sz="1200" b="0" i="0">
                          <a:solidFill>
                            <a:srgbClr val="000000"/>
                          </a:solidFill>
                          <a:latin typeface="等线" panose="02010600030101010101" charset="-122"/>
                          <a:ea typeface="等线" panose="02010600030101010101" charset="-122"/>
                        </a:rPr>
                        <a:t>2 speeds, remote control</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hMerge="1">
                  <a:tcPr>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r>
              <a:tr h="360680">
                <a:tc>
                  <a:txBody>
                    <a:bodyPr/>
                    <a:p>
                      <a:pPr algn="l" fontAlgn="ctr"/>
                      <a:r>
                        <a:rPr lang="en-US" altLang="zh-CN" sz="1200" b="1" i="0">
                          <a:solidFill>
                            <a:srgbClr val="000000"/>
                          </a:solidFill>
                          <a:latin typeface="等线" panose="02010600030101010101" charset="-122"/>
                          <a:ea typeface="等线" panose="02010600030101010101" charset="-122"/>
                        </a:rPr>
                        <a:t> </a:t>
                      </a:r>
                      <a:r>
                        <a:rPr lang="en-US" altLang="zh-CN" sz="1200" b="1" i="0">
                          <a:solidFill>
                            <a:srgbClr val="000000"/>
                          </a:solidFill>
                          <a:latin typeface="等线" panose="02010600030101010101" charset="-122"/>
                          <a:ea typeface="等线" panose="02010600030101010101" charset="-122"/>
                        </a:rPr>
                        <a:t>Rated</a:t>
                      </a:r>
                      <a:r>
                        <a:rPr lang="en-US" altLang="zh-CN" sz="1200" b="1" i="0">
                          <a:solidFill>
                            <a:srgbClr val="000000"/>
                          </a:solidFill>
                          <a:latin typeface="等线" panose="02010600030101010101" charset="-122"/>
                          <a:ea typeface="等线" panose="02010600030101010101" charset="-122"/>
                        </a:rPr>
                        <a:t> </a:t>
                      </a:r>
                      <a:r>
                        <a:rPr lang="en-US" altLang="zh-CN" sz="1200" b="1" i="0">
                          <a:solidFill>
                            <a:srgbClr val="000000"/>
                          </a:solidFill>
                          <a:latin typeface="等线" panose="02010600030101010101" charset="-122"/>
                          <a:ea typeface="等线" panose="02010600030101010101" charset="-122"/>
                        </a:rPr>
                        <a:t>Power</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l" fontAlgn="ctr"/>
                      <a:r>
                        <a:rPr lang="en-US" altLang="zh-CN" sz="1200" b="0" i="0">
                          <a:solidFill>
                            <a:srgbClr val="000000"/>
                          </a:solidFill>
                          <a:latin typeface="等线" panose="02010600030101010101" charset="-122"/>
                          <a:ea typeface="等线" panose="02010600030101010101" charset="-122"/>
                        </a:rPr>
                        <a:t>2200W</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r>
                        <a:rPr lang="en-US" altLang="zh-CN" sz="1200" b="1" i="0">
                          <a:solidFill>
                            <a:srgbClr val="22C55E"/>
                          </a:solidFill>
                          <a:latin typeface="等线" panose="02010600030101010101" charset="-122"/>
                          <a:ea typeface="等线" panose="02010600030101010101" charset="-122"/>
                        </a:rPr>
                        <a:t>✓</a:t>
                      </a:r>
                      <a:endParaRPr lang="en-US" altLang="zh-CN" sz="1200" b="1" i="0">
                        <a:solidFill>
                          <a:srgbClr val="22C55E"/>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gridSpan="2">
                  <a:txBody>
                    <a:bodyPr/>
                    <a:p>
                      <a:pPr algn="ctr" fontAlgn="ctr"/>
                      <a:r>
                        <a:rPr lang="en-US" altLang="zh-CN" sz="1200" b="0" i="0">
                          <a:solidFill>
                            <a:srgbClr val="000000"/>
                          </a:solidFill>
                          <a:latin typeface="等线" panose="02010600030101010101" charset="-122"/>
                          <a:ea typeface="等线" panose="02010600030101010101" charset="-122"/>
                        </a:rPr>
                        <a:t>24‑hour smart timer</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hMerge="1">
                  <a:tcPr>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r>
              <a:tr h="359410">
                <a:tc>
                  <a:txBody>
                    <a:bodyPr/>
                    <a:p>
                      <a:pPr algn="l" fontAlgn="ctr"/>
                      <a:r>
                        <a:rPr lang="en-US" altLang="zh-CN" sz="1200" b="1" i="0">
                          <a:solidFill>
                            <a:srgbClr val="000000"/>
                          </a:solidFill>
                          <a:latin typeface="等线" panose="02010600030101010101" charset="-122"/>
                          <a:ea typeface="等线" panose="02010600030101010101" charset="-122"/>
                        </a:rPr>
                        <a:t> Heating Element</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l" fontAlgn="ctr"/>
                      <a:r>
                        <a:rPr lang="en-US" altLang="zh-CN" sz="1200" b="0" i="0">
                          <a:solidFill>
                            <a:srgbClr val="000000"/>
                          </a:solidFill>
                          <a:latin typeface="等线" panose="02010600030101010101" charset="-122"/>
                          <a:ea typeface="等线" panose="02010600030101010101" charset="-122"/>
                        </a:rPr>
                        <a:t>Graphene Aluminum Heating Element</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l" fontAlgn="ctr"/>
                      <a:r>
                        <a:rPr lang="en-US" altLang="zh-CN" sz="1200" b="1">
                          <a:solidFill>
                            <a:srgbClr val="22C55E"/>
                          </a:solidFill>
                          <a:latin typeface="等线" panose="02010600030101010101" charset="-122"/>
                          <a:ea typeface="等线" panose="02010600030101010101" charset="-122"/>
                          <a:sym typeface="+mn-ea"/>
                        </a:rPr>
                        <a:t>           ✓</a:t>
                      </a:r>
                      <a:endParaRPr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gridSpan="2">
                  <a:txBody>
                    <a:bodyPr/>
                    <a:p>
                      <a:pPr algn="ctr" fontAlgn="ctr"/>
                      <a:r>
                        <a:rPr lang="en-US" altLang="zh-CN" sz="1200" b="0" i="0">
                          <a:solidFill>
                            <a:srgbClr val="000000"/>
                          </a:solidFill>
                          <a:latin typeface="等线" panose="02010600030101010101" charset="-122"/>
                          <a:ea typeface="等线" panose="02010600030101010101" charset="-122"/>
                        </a:rPr>
                        <a:t>Zero‑light operation, low noise working</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hMerge="1">
                  <a:tcPr>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r>
              <a:tr h="360680">
                <a:tc>
                  <a:txBody>
                    <a:bodyPr/>
                    <a:p>
                      <a:pPr algn="l" fontAlgn="ctr"/>
                      <a:r>
                        <a:rPr lang="en-US" altLang="zh-CN" sz="1200" b="1" i="0">
                          <a:solidFill>
                            <a:srgbClr val="000000"/>
                          </a:solidFill>
                          <a:latin typeface="等线" panose="02010600030101010101" charset="-122"/>
                          <a:ea typeface="等线" panose="02010600030101010101" charset="-122"/>
                        </a:rPr>
                        <a:t> </a:t>
                      </a:r>
                      <a:r>
                        <a:rPr lang="en-US" altLang="zh-CN" sz="1200" b="1" i="0">
                          <a:solidFill>
                            <a:srgbClr val="000000"/>
                          </a:solidFill>
                          <a:latin typeface="等线" panose="02010600030101010101" charset="-122"/>
                          <a:ea typeface="等线" panose="02010600030101010101" charset="-122"/>
                        </a:rPr>
                        <a:t>Product</a:t>
                      </a:r>
                      <a:r>
                        <a:rPr lang="en-US" altLang="zh-CN" sz="1200" b="1" i="0">
                          <a:solidFill>
                            <a:srgbClr val="000000"/>
                          </a:solidFill>
                          <a:latin typeface="等线" panose="02010600030101010101" charset="-122"/>
                          <a:ea typeface="等线" panose="02010600030101010101" charset="-122"/>
                        </a:rPr>
                        <a:t> </a:t>
                      </a:r>
                      <a:r>
                        <a:rPr lang="en-US" altLang="zh-CN" sz="1200" b="1" i="0">
                          <a:solidFill>
                            <a:srgbClr val="000000"/>
                          </a:solidFill>
                          <a:latin typeface="等线" panose="02010600030101010101" charset="-122"/>
                          <a:ea typeface="等线" panose="02010600030101010101" charset="-122"/>
                        </a:rPr>
                        <a:t>Size</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l" fontAlgn="ctr"/>
                      <a:r>
                        <a:rPr lang="en-US" altLang="zh-CN" sz="1200" b="0" i="0">
                          <a:solidFill>
                            <a:srgbClr val="000000"/>
                          </a:solidFill>
                          <a:latin typeface="等线" panose="02010600030101010101" charset="-122"/>
                          <a:ea typeface="等线" panose="02010600030101010101" charset="-122"/>
                        </a:rPr>
                        <a:t>1060*133*240mm</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l" fontAlgn="b"/>
                      <a:endParaRPr sz="1200" b="0" i="0">
                        <a:solidFill>
                          <a:srgbClr val="000000"/>
                        </a:solidFill>
                        <a:latin typeface="等线" panose="02010600030101010101" charset="-122"/>
                        <a:ea typeface="等线" panose="02010600030101010101" charset="-122"/>
                      </a:endParaRPr>
                    </a:p>
                  </a:txBody>
                  <a:tcPr marL="7937" marR="7937" marT="7937" marB="0" anchor="b"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gridSpan="2">
                  <a:txBody>
                    <a:bodyPr/>
                    <a:p>
                      <a:pPr algn="ctr" fontAlgn="ctr"/>
                      <a:r>
                        <a:rPr lang="en-US" altLang="zh-CN" sz="1200" b="0" i="0">
                          <a:solidFill>
                            <a:srgbClr val="000000"/>
                          </a:solidFill>
                          <a:latin typeface="等线" panose="02010600030101010101" charset="-122"/>
                          <a:ea typeface="等线" panose="02010600030101010101" charset="-122"/>
                        </a:rPr>
                        <a:t>Ultrasonic Atomization Humidification</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hMerge="1">
                  <a:tcPr>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r>
              <a:tr h="359410">
                <a:tc>
                  <a:txBody>
                    <a:bodyPr/>
                    <a:p>
                      <a:pPr algn="l" fontAlgn="ctr"/>
                      <a:r>
                        <a:rPr lang="en-US" altLang="zh-CN" sz="1200" b="1" i="0">
                          <a:solidFill>
                            <a:srgbClr val="000000"/>
                          </a:solidFill>
                          <a:latin typeface="等线" panose="02010600030101010101" charset="-122"/>
                          <a:ea typeface="等线" panose="02010600030101010101" charset="-122"/>
                        </a:rPr>
                        <a:t> </a:t>
                      </a:r>
                      <a:r>
                        <a:rPr lang="en-US" altLang="zh-CN" sz="1200" b="1" i="0">
                          <a:solidFill>
                            <a:srgbClr val="000000"/>
                          </a:solidFill>
                          <a:latin typeface="等线" panose="02010600030101010101" charset="-122"/>
                          <a:ea typeface="等线" panose="02010600030101010101" charset="-122"/>
                        </a:rPr>
                        <a:t>Carton</a:t>
                      </a:r>
                      <a:r>
                        <a:rPr lang="en-US" altLang="zh-CN" sz="1200" b="1" i="0">
                          <a:solidFill>
                            <a:srgbClr val="000000"/>
                          </a:solidFill>
                          <a:latin typeface="等线" panose="02010600030101010101" charset="-122"/>
                          <a:ea typeface="等线" panose="02010600030101010101" charset="-122"/>
                        </a:rPr>
                        <a:t> </a:t>
                      </a:r>
                      <a:r>
                        <a:rPr lang="en-US" altLang="zh-CN" sz="1200" b="1" i="0">
                          <a:solidFill>
                            <a:srgbClr val="000000"/>
                          </a:solidFill>
                          <a:latin typeface="等线" panose="02010600030101010101" charset="-122"/>
                          <a:ea typeface="等线" panose="02010600030101010101" charset="-122"/>
                        </a:rPr>
                        <a:t>Size</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l" fontAlgn="ctr"/>
                      <a:r>
                        <a:rPr lang="en-US" altLang="zh-CN" sz="1200" b="0" i="0">
                          <a:solidFill>
                            <a:srgbClr val="000000"/>
                          </a:solidFill>
                          <a:latin typeface="等线" panose="02010600030101010101" charset="-122"/>
                          <a:ea typeface="等线" panose="02010600030101010101" charset="-122"/>
                        </a:rPr>
                        <a:t>1160*130*235mm</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l" fontAlgn="b"/>
                      <a:endParaRPr sz="1200" b="0" i="0">
                        <a:solidFill>
                          <a:srgbClr val="000000"/>
                        </a:solidFill>
                        <a:latin typeface="等线" panose="02010600030101010101" charset="-122"/>
                        <a:ea typeface="等线" panose="02010600030101010101" charset="-122"/>
                      </a:endParaRPr>
                    </a:p>
                  </a:txBody>
                  <a:tcPr marL="7937" marR="7937" marT="7937" marB="0" anchor="b"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gridSpan="2">
                  <a:txBody>
                    <a:bodyPr/>
                    <a:p>
                      <a:pPr algn="ctr" fontAlgn="ctr"/>
                      <a:r>
                        <a:rPr lang="en-US" altLang="zh-CN" sz="1200" b="0" i="0">
                          <a:solidFill>
                            <a:srgbClr val="000000"/>
                          </a:solidFill>
                          <a:latin typeface="等线" panose="02010600030101010101" charset="-122"/>
                          <a:ea typeface="等线" panose="02010600030101010101" charset="-122"/>
                        </a:rPr>
                        <a:t>Adjustable temperature range: 15‑35℃</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hMerge="1">
                  <a:tcPr>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r>
              <a:tr h="360045">
                <a:tc>
                  <a:txBody>
                    <a:bodyPr/>
                    <a:p>
                      <a:pPr algn="l" fontAlgn="ctr"/>
                      <a:r>
                        <a:rPr lang="en-US" altLang="zh-CN" sz="1200" b="1" i="0">
                          <a:solidFill>
                            <a:srgbClr val="000000"/>
                          </a:solidFill>
                          <a:latin typeface="等线" panose="02010600030101010101" charset="-122"/>
                          <a:ea typeface="等线" panose="02010600030101010101" charset="-122"/>
                        </a:rPr>
                        <a:t> </a:t>
                      </a:r>
                      <a:r>
                        <a:rPr lang="en-US" altLang="zh-CN" sz="1200" b="1" i="0">
                          <a:solidFill>
                            <a:srgbClr val="000000"/>
                          </a:solidFill>
                          <a:latin typeface="等线" panose="02010600030101010101" charset="-122"/>
                          <a:ea typeface="等线" panose="02010600030101010101" charset="-122"/>
                        </a:rPr>
                        <a:t>Control</a:t>
                      </a:r>
                      <a:r>
                        <a:rPr lang="en-US" altLang="zh-CN" sz="1200" b="1" i="0">
                          <a:solidFill>
                            <a:srgbClr val="000000"/>
                          </a:solidFill>
                          <a:latin typeface="等线" panose="02010600030101010101" charset="-122"/>
                          <a:ea typeface="等线" panose="02010600030101010101" charset="-122"/>
                        </a:rPr>
                        <a:t> </a:t>
                      </a:r>
                      <a:r>
                        <a:rPr lang="en-US" altLang="zh-CN" sz="1200" b="1" i="0">
                          <a:solidFill>
                            <a:srgbClr val="000000"/>
                          </a:solidFill>
                          <a:latin typeface="等线" panose="02010600030101010101" charset="-122"/>
                          <a:ea typeface="等线" panose="02010600030101010101" charset="-122"/>
                        </a:rPr>
                        <a:t>Mode</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l" fontAlgn="ctr"/>
                      <a:r>
                        <a:rPr lang="en-US" altLang="zh-CN" sz="1200">
                          <a:solidFill>
                            <a:srgbClr val="000000"/>
                          </a:solidFill>
                          <a:latin typeface="等线" panose="02010600030101010101" charset="-122"/>
                          <a:ea typeface="等线" panose="02010600030101010101" charset="-122"/>
                          <a:sym typeface="+mn-ea"/>
                        </a:rPr>
                        <a:t>Remote control operation</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r>
                        <a:rPr lang="en-US" altLang="zh-CN" sz="1200" b="1" i="0">
                          <a:solidFill>
                            <a:srgbClr val="22C55E"/>
                          </a:solidFill>
                          <a:latin typeface="等线" panose="02010600030101010101" charset="-122"/>
                          <a:ea typeface="等线" panose="02010600030101010101" charset="-122"/>
                        </a:rPr>
                        <a:t>✓</a:t>
                      </a:r>
                      <a:endParaRPr lang="en-US" altLang="zh-CN" sz="1200" b="1" i="0">
                        <a:solidFill>
                          <a:srgbClr val="22C55E"/>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gridSpan="2">
                  <a:txBody>
                    <a:bodyPr/>
                    <a:p>
                      <a:pPr algn="ctr" fontAlgn="ctr"/>
                      <a:r>
                        <a:rPr lang="en-US" altLang="zh-CN" sz="1200" b="0" i="0">
                          <a:solidFill>
                            <a:srgbClr val="000000"/>
                          </a:solidFill>
                          <a:latin typeface="等线" panose="02010600030101010101" charset="-122"/>
                          <a:ea typeface="等线" panose="02010600030101010101" charset="-122"/>
                        </a:rPr>
                        <a:t>Overheat protection &amp; tip‑over auto shut‑off</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hMerge="1">
                  <a:tcPr>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r>
              <a:tr h="360045">
                <a:tc>
                  <a:txBody>
                    <a:bodyPr/>
                    <a:p>
                      <a:pPr algn="l" fontAlgn="ctr"/>
                      <a:r>
                        <a:rPr lang="en-US" altLang="zh-CN" sz="1200" b="1" i="0">
                          <a:solidFill>
                            <a:srgbClr val="000000"/>
                          </a:solidFill>
                          <a:latin typeface="等线" panose="02010600030101010101" charset="-122"/>
                          <a:ea typeface="等线" panose="02010600030101010101" charset="-122"/>
                        </a:rPr>
                        <a:t> </a:t>
                      </a:r>
                      <a:r>
                        <a:rPr lang="en-US" altLang="zh-CN" sz="1200" b="1" i="0">
                          <a:solidFill>
                            <a:srgbClr val="000000"/>
                          </a:solidFill>
                          <a:latin typeface="等线" panose="02010600030101010101" charset="-122"/>
                          <a:ea typeface="等线" panose="02010600030101010101" charset="-122"/>
                        </a:rPr>
                        <a:t>Packing</a:t>
                      </a:r>
                      <a:r>
                        <a:rPr lang="en-US" altLang="zh-CN" sz="1200" b="1" i="0">
                          <a:solidFill>
                            <a:srgbClr val="000000"/>
                          </a:solidFill>
                          <a:latin typeface="等线" panose="02010600030101010101" charset="-122"/>
                          <a:ea typeface="等线" panose="02010600030101010101" charset="-122"/>
                        </a:rPr>
                        <a:t> </a:t>
                      </a:r>
                      <a:r>
                        <a:rPr lang="en-US" altLang="zh-CN" sz="1200" b="1" i="0">
                          <a:solidFill>
                            <a:srgbClr val="000000"/>
                          </a:solidFill>
                          <a:latin typeface="等线" panose="02010600030101010101" charset="-122"/>
                          <a:ea typeface="等线" panose="02010600030101010101" charset="-122"/>
                        </a:rPr>
                        <a:t>Qty.</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l" fontAlgn="ctr"/>
                      <a:r>
                        <a:rPr lang="en-US" altLang="zh-CN" sz="1200" b="0" i="0">
                          <a:solidFill>
                            <a:srgbClr val="000000"/>
                          </a:solidFill>
                          <a:latin typeface="等线" panose="02010600030101010101" charset="-122"/>
                          <a:ea typeface="等线" panose="02010600030101010101" charset="-122"/>
                        </a:rPr>
                        <a:t>1</a:t>
                      </a:r>
                      <a:r>
                        <a:rPr lang="en-US" altLang="zh-CN" sz="1200" b="0" i="0">
                          <a:solidFill>
                            <a:srgbClr val="000000"/>
                          </a:solidFill>
                          <a:latin typeface="等线" panose="02010600030101010101" charset="-122"/>
                          <a:ea typeface="等线" panose="02010600030101010101" charset="-122"/>
                        </a:rPr>
                        <a:t> </a:t>
                      </a:r>
                      <a:r>
                        <a:rPr lang="en-US" altLang="zh-CN" sz="1200" b="0" i="0">
                          <a:solidFill>
                            <a:srgbClr val="000000"/>
                          </a:solidFill>
                          <a:latin typeface="等线" panose="02010600030101010101" charset="-122"/>
                          <a:ea typeface="等线" panose="02010600030101010101" charset="-122"/>
                        </a:rPr>
                        <a:t>pcs/ctn</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r>
                        <a:rPr lang="en-US" altLang="zh-CN" sz="1200" b="1" i="0">
                          <a:solidFill>
                            <a:srgbClr val="22C55E"/>
                          </a:solidFill>
                          <a:latin typeface="等线" panose="02010600030101010101" charset="-122"/>
                          <a:ea typeface="等线" panose="02010600030101010101" charset="-122"/>
                        </a:rPr>
                        <a:t>✓</a:t>
                      </a:r>
                      <a:endParaRPr lang="en-US" altLang="zh-CN" sz="1200" b="1" i="0">
                        <a:solidFill>
                          <a:srgbClr val="22C55E"/>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gridSpan="2">
                  <a:txBody>
                    <a:bodyPr/>
                    <a:p>
                      <a:pPr algn="ctr" fontAlgn="ctr"/>
                      <a:r>
                        <a:rPr lang="en-US" altLang="zh-CN" sz="1200" b="0" i="0">
                          <a:solidFill>
                            <a:srgbClr val="000000"/>
                          </a:solidFill>
                          <a:latin typeface="等线" panose="02010600030101010101" charset="-122"/>
                          <a:ea typeface="等线" panose="02010600030101010101" charset="-122"/>
                        </a:rPr>
                        <a:t>Customizable</a:t>
                      </a:r>
                      <a:r>
                        <a:rPr lang="en-US" altLang="zh-CN" sz="1200" b="0" i="0">
                          <a:solidFill>
                            <a:srgbClr val="000000"/>
                          </a:solidFill>
                          <a:latin typeface="等线" panose="02010600030101010101" charset="-122"/>
                          <a:ea typeface="等线" panose="02010600030101010101" charset="-122"/>
                        </a:rPr>
                        <a:t> </a:t>
                      </a:r>
                      <a:r>
                        <a:rPr lang="en-US" altLang="zh-CN" sz="1200" b="0" i="0">
                          <a:solidFill>
                            <a:srgbClr val="000000"/>
                          </a:solidFill>
                          <a:latin typeface="等线" panose="02010600030101010101" charset="-122"/>
                          <a:ea typeface="等线" panose="02010600030101010101" charset="-122"/>
                        </a:rPr>
                        <a:t>colors</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hMerge="1">
                  <a:tcPr>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r>
              <a:tr h="360680">
                <a:tc>
                  <a:txBody>
                    <a:bodyPr/>
                    <a:p>
                      <a:pPr algn="l" fontAlgn="ctr"/>
                      <a:r>
                        <a:rPr lang="en-US" altLang="zh-CN" sz="1200" b="1" i="0">
                          <a:solidFill>
                            <a:srgbClr val="000000"/>
                          </a:solidFill>
                          <a:latin typeface="等线" panose="02010600030101010101" charset="-122"/>
                          <a:ea typeface="等线" panose="02010600030101010101" charset="-122"/>
                        </a:rPr>
                        <a:t> </a:t>
                      </a:r>
                      <a:r>
                        <a:rPr lang="en-US" altLang="zh-CN" sz="1200" b="1" i="0">
                          <a:solidFill>
                            <a:srgbClr val="000000"/>
                          </a:solidFill>
                          <a:latin typeface="等线" panose="02010600030101010101" charset="-122"/>
                          <a:ea typeface="等线" panose="02010600030101010101" charset="-122"/>
                        </a:rPr>
                        <a:t>FR</a:t>
                      </a:r>
                      <a:r>
                        <a:rPr lang="en-US" altLang="zh-CN" sz="1200" b="1" i="0">
                          <a:solidFill>
                            <a:srgbClr val="000000"/>
                          </a:solidFill>
                          <a:latin typeface="等线" panose="02010600030101010101" charset="-122"/>
                          <a:ea typeface="等线" panose="02010600030101010101" charset="-122"/>
                        </a:rPr>
                        <a:t> </a:t>
                      </a:r>
                      <a:r>
                        <a:rPr lang="en-US" altLang="zh-CN" sz="1200" b="1" i="0">
                          <a:solidFill>
                            <a:srgbClr val="000000"/>
                          </a:solidFill>
                          <a:latin typeface="等线" panose="02010600030101010101" charset="-122"/>
                          <a:ea typeface="等线" panose="02010600030101010101" charset="-122"/>
                        </a:rPr>
                        <a:t>Material</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l" fontAlgn="ctr"/>
                      <a:r>
                        <a:rPr lang="en-US" altLang="zh-CN" sz="1200" b="0" i="0">
                          <a:solidFill>
                            <a:srgbClr val="000000"/>
                          </a:solidFill>
                          <a:latin typeface="等线" panose="02010600030101010101" charset="-122"/>
                          <a:ea typeface="等线" panose="02010600030101010101" charset="-122"/>
                        </a:rPr>
                        <a:t>Support</a:t>
                      </a:r>
                      <a:r>
                        <a:rPr lang="en-US" altLang="zh-CN" sz="1200" b="0" i="0">
                          <a:solidFill>
                            <a:srgbClr val="000000"/>
                          </a:solidFill>
                          <a:latin typeface="等线" panose="02010600030101010101" charset="-122"/>
                          <a:ea typeface="等线" panose="02010600030101010101" charset="-122"/>
                        </a:rPr>
                        <a:t> </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l" fontAlgn="b"/>
                      <a:endParaRPr sz="1200" b="0" i="0">
                        <a:solidFill>
                          <a:srgbClr val="000000"/>
                        </a:solidFill>
                        <a:latin typeface="等线" panose="02010600030101010101" charset="-122"/>
                        <a:ea typeface="等线" panose="02010600030101010101" charset="-122"/>
                      </a:endParaRPr>
                    </a:p>
                  </a:txBody>
                  <a:tcPr marL="7937" marR="7937" marT="7937" marB="0" anchor="b"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gridSpan="2">
                  <a:txBody>
                    <a:bodyPr/>
                    <a:p>
                      <a:pPr algn="ctr" fontAlgn="ctr"/>
                      <a:r>
                        <a:rPr lang="en-US" altLang="zh-CN" sz="1200" b="0" i="0">
                          <a:solidFill>
                            <a:srgbClr val="000000"/>
                          </a:solidFill>
                          <a:latin typeface="等线" panose="02010600030101010101" charset="-122"/>
                          <a:ea typeface="等线" panose="02010600030101010101" charset="-122"/>
                        </a:rPr>
                        <a:t>OEM</a:t>
                      </a:r>
                      <a:r>
                        <a:rPr lang="en-US" altLang="zh-CN" sz="1200" b="0" i="0">
                          <a:solidFill>
                            <a:srgbClr val="000000"/>
                          </a:solidFill>
                          <a:latin typeface="等线" panose="02010600030101010101" charset="-122"/>
                          <a:ea typeface="等线" panose="02010600030101010101" charset="-122"/>
                        </a:rPr>
                        <a:t> </a:t>
                      </a:r>
                      <a:r>
                        <a:rPr lang="en-US" altLang="zh-CN" sz="1200" b="0" i="0">
                          <a:solidFill>
                            <a:srgbClr val="000000"/>
                          </a:solidFill>
                          <a:latin typeface="等线" panose="02010600030101010101" charset="-122"/>
                          <a:ea typeface="等线" panose="02010600030101010101" charset="-122"/>
                        </a:rPr>
                        <a:t>&amp;</a:t>
                      </a:r>
                      <a:r>
                        <a:rPr lang="en-US" altLang="zh-CN" sz="1200" b="0" i="0">
                          <a:solidFill>
                            <a:srgbClr val="000000"/>
                          </a:solidFill>
                          <a:latin typeface="等线" panose="02010600030101010101" charset="-122"/>
                          <a:ea typeface="等线" panose="02010600030101010101" charset="-122"/>
                        </a:rPr>
                        <a:t> </a:t>
                      </a:r>
                      <a:r>
                        <a:rPr lang="en-US" altLang="zh-CN" sz="1200" b="0" i="0">
                          <a:solidFill>
                            <a:srgbClr val="000000"/>
                          </a:solidFill>
                          <a:latin typeface="等线" panose="02010600030101010101" charset="-122"/>
                          <a:ea typeface="等线" panose="02010600030101010101" charset="-122"/>
                        </a:rPr>
                        <a:t>ODM</a:t>
                      </a:r>
                      <a:r>
                        <a:rPr lang="en-US" altLang="zh-CN" sz="1200" b="0" i="0">
                          <a:solidFill>
                            <a:srgbClr val="000000"/>
                          </a:solidFill>
                          <a:latin typeface="等线" panose="02010600030101010101" charset="-122"/>
                          <a:ea typeface="等线" panose="02010600030101010101" charset="-122"/>
                        </a:rPr>
                        <a:t> </a:t>
                      </a:r>
                      <a:r>
                        <a:rPr lang="en-US" altLang="zh-CN" sz="1200" b="0" i="0">
                          <a:solidFill>
                            <a:srgbClr val="000000"/>
                          </a:solidFill>
                          <a:latin typeface="等线" panose="02010600030101010101" charset="-122"/>
                          <a:ea typeface="等线" panose="02010600030101010101" charset="-122"/>
                        </a:rPr>
                        <a:t>supported</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hMerge="1">
                  <a:tcPr>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r>
              <a:tr h="359410">
                <a:tc>
                  <a:txBody>
                    <a:bodyPr/>
                    <a:p>
                      <a:pPr algn="l" fontAlgn="ctr"/>
                      <a:r>
                        <a:rPr lang="en-US" altLang="zh-CN" sz="1200" b="1" i="0">
                          <a:solidFill>
                            <a:srgbClr val="000000"/>
                          </a:solidFill>
                          <a:latin typeface="等线" panose="02010600030101010101" charset="-122"/>
                          <a:ea typeface="等线" panose="02010600030101010101" charset="-122"/>
                        </a:rPr>
                        <a:t> </a:t>
                      </a:r>
                      <a:r>
                        <a:rPr lang="en-US" altLang="zh-CN" sz="1200" b="1" i="0">
                          <a:solidFill>
                            <a:srgbClr val="000000"/>
                          </a:solidFill>
                          <a:latin typeface="等线" panose="02010600030101010101" charset="-122"/>
                          <a:ea typeface="等线" panose="02010600030101010101" charset="-122"/>
                        </a:rPr>
                        <a:t>Body</a:t>
                      </a:r>
                      <a:r>
                        <a:rPr lang="en-US" altLang="zh-CN" sz="1200" b="1" i="0">
                          <a:solidFill>
                            <a:srgbClr val="000000"/>
                          </a:solidFill>
                          <a:latin typeface="等线" panose="02010600030101010101" charset="-122"/>
                          <a:ea typeface="等线" panose="02010600030101010101" charset="-122"/>
                        </a:rPr>
                        <a:t> </a:t>
                      </a:r>
                      <a:r>
                        <a:rPr lang="en-US" altLang="zh-CN" sz="1200" b="1" i="0">
                          <a:solidFill>
                            <a:srgbClr val="000000"/>
                          </a:solidFill>
                          <a:latin typeface="等线" panose="02010600030101010101" charset="-122"/>
                          <a:ea typeface="等线" panose="02010600030101010101" charset="-122"/>
                        </a:rPr>
                        <a:t>Material</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l" fontAlgn="ctr"/>
                      <a:r>
                        <a:rPr lang="en-US" altLang="zh-CN" sz="1200">
                          <a:solidFill>
                            <a:srgbClr val="000000"/>
                          </a:solidFill>
                          <a:latin typeface="等线" panose="02010600030101010101" charset="-122"/>
                          <a:ea typeface="等线" panose="02010600030101010101" charset="-122"/>
                          <a:sym typeface="+mn-ea"/>
                        </a:rPr>
                        <a:t>Metal &amp; Polypropylene (PP)</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r>
                        <a:rPr lang="en-US" altLang="zh-CN" sz="1200" b="1" i="0">
                          <a:solidFill>
                            <a:srgbClr val="22C55E"/>
                          </a:solidFill>
                          <a:latin typeface="等线" panose="02010600030101010101" charset="-122"/>
                          <a:ea typeface="等线" panose="02010600030101010101" charset="-122"/>
                        </a:rPr>
                        <a:t>✓</a:t>
                      </a:r>
                      <a:endParaRPr lang="en-US" altLang="zh-CN" sz="1200" b="1" i="0">
                        <a:solidFill>
                          <a:srgbClr val="22C55E"/>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gridSpan="2">
                  <a:txBody>
                    <a:bodyPr/>
                    <a:p>
                      <a:pPr algn="ctr" fontAlgn="ctr"/>
                      <a:r>
                        <a:rPr lang="en-US" altLang="zh-CN" sz="1200" b="0" i="0">
                          <a:solidFill>
                            <a:srgbClr val="000000"/>
                          </a:solidFill>
                          <a:latin typeface="等线" panose="02010600030101010101" charset="-122"/>
                          <a:ea typeface="等线" panose="02010600030101010101" charset="-122"/>
                        </a:rPr>
                        <a:t>Carton</a:t>
                      </a:r>
                      <a:r>
                        <a:rPr lang="en-US" altLang="zh-CN" sz="1200" b="0" i="0">
                          <a:solidFill>
                            <a:srgbClr val="000000"/>
                          </a:solidFill>
                          <a:latin typeface="等线" panose="02010600030101010101" charset="-122"/>
                          <a:ea typeface="等线" panose="02010600030101010101" charset="-122"/>
                        </a:rPr>
                        <a:t> </a:t>
                      </a:r>
                      <a:r>
                        <a:rPr lang="en-US" altLang="zh-CN" sz="1200" b="0" i="0">
                          <a:solidFill>
                            <a:srgbClr val="000000"/>
                          </a:solidFill>
                          <a:latin typeface="等线" panose="02010600030101010101" charset="-122"/>
                          <a:ea typeface="等线" panose="02010600030101010101" charset="-122"/>
                        </a:rPr>
                        <a:t>color</a:t>
                      </a:r>
                      <a:r>
                        <a:rPr lang="en-US" altLang="zh-CN" sz="1200" b="0" i="0">
                          <a:solidFill>
                            <a:srgbClr val="000000"/>
                          </a:solidFill>
                          <a:latin typeface="等线" panose="02010600030101010101" charset="-122"/>
                          <a:ea typeface="等线" panose="02010600030101010101" charset="-122"/>
                        </a:rPr>
                        <a:t> </a:t>
                      </a:r>
                      <a:r>
                        <a:rPr lang="en-US" altLang="zh-CN" sz="1200" b="0" i="0">
                          <a:solidFill>
                            <a:srgbClr val="000000"/>
                          </a:solidFill>
                          <a:latin typeface="等线" panose="02010600030101010101" charset="-122"/>
                          <a:ea typeface="等线" panose="02010600030101010101" charset="-122"/>
                        </a:rPr>
                        <a:t>is</a:t>
                      </a:r>
                      <a:r>
                        <a:rPr lang="en-US" altLang="zh-CN" sz="1200" b="0" i="0">
                          <a:solidFill>
                            <a:srgbClr val="000000"/>
                          </a:solidFill>
                          <a:latin typeface="等线" panose="02010600030101010101" charset="-122"/>
                          <a:ea typeface="等线" panose="02010600030101010101" charset="-122"/>
                        </a:rPr>
                        <a:t> </a:t>
                      </a:r>
                      <a:r>
                        <a:rPr lang="en-US" altLang="zh-CN" sz="1200" b="0" i="0">
                          <a:solidFill>
                            <a:srgbClr val="000000"/>
                          </a:solidFill>
                          <a:latin typeface="等线" panose="02010600030101010101" charset="-122"/>
                          <a:ea typeface="等线" panose="02010600030101010101" charset="-122"/>
                        </a:rPr>
                        <a:t>customizable</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hMerge="1">
                  <a:tcPr>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r>
              <a:tr h="554990">
                <a:tc>
                  <a:txBody>
                    <a:bodyPr/>
                    <a:p>
                      <a:pPr algn="ctr" fontAlgn="ctr"/>
                      <a:r>
                        <a:rPr lang="en-US" altLang="zh-CN" sz="1300" b="1" i="0">
                          <a:solidFill>
                            <a:srgbClr val="FFFFFF"/>
                          </a:solidFill>
                          <a:latin typeface="等线" panose="02010600030101010101" charset="-122"/>
                          <a:ea typeface="等线" panose="02010600030101010101" charset="-122"/>
                        </a:rPr>
                        <a:t>Packing Data</a:t>
                      </a:r>
                      <a:endParaRPr lang="en-US" altLang="zh-CN" sz="1300" b="1" i="0">
                        <a:solidFill>
                          <a:srgbClr val="FFFFFF"/>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1A365D"/>
                    </a:solidFill>
                  </a:tcPr>
                </a:tc>
                <a:tc>
                  <a:txBody>
                    <a:bodyPr/>
                    <a:p>
                      <a:pPr algn="l" fontAlgn="ctr"/>
                      <a:endParaRPr sz="13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1A365D"/>
                    </a:solidFill>
                  </a:tcPr>
                </a:tc>
                <a:tc gridSpan="3">
                  <a:txBody>
                    <a:bodyPr/>
                    <a:p>
                      <a:pPr algn="ctr" fontAlgn="ctr"/>
                      <a:r>
                        <a:rPr lang="en-US" altLang="zh-CN" sz="1300" b="1" i="0">
                          <a:solidFill>
                            <a:srgbClr val="FFFFFF"/>
                          </a:solidFill>
                          <a:latin typeface="等线" panose="02010600030101010101" charset="-122"/>
                          <a:ea typeface="等线" panose="02010600030101010101" charset="-122"/>
                        </a:rPr>
                        <a:t>Packing Quantity</a:t>
                      </a:r>
                      <a:r>
                        <a:rPr lang="zh-CN" altLang="en-US" sz="1300" b="1" i="0">
                          <a:solidFill>
                            <a:srgbClr val="FFFFFF"/>
                          </a:solidFill>
                          <a:latin typeface="等线" panose="02010600030101010101" charset="-122"/>
                          <a:ea typeface="等线" panose="02010600030101010101" charset="-122"/>
                        </a:rPr>
                        <a:t>（</a:t>
                      </a:r>
                      <a:r>
                        <a:rPr lang="en-US" altLang="zh-CN" sz="1300" b="1" i="0">
                          <a:solidFill>
                            <a:srgbClr val="FFFFFF"/>
                          </a:solidFill>
                          <a:latin typeface="等线" panose="02010600030101010101" charset="-122"/>
                          <a:ea typeface="等线" panose="02010600030101010101" charset="-122"/>
                        </a:rPr>
                        <a:t>pcs </a:t>
                      </a:r>
                      <a:r>
                        <a:rPr lang="zh-CN" altLang="en-US" sz="1300" b="1" i="0">
                          <a:solidFill>
                            <a:srgbClr val="FFFFFF"/>
                          </a:solidFill>
                          <a:latin typeface="等线" panose="02010600030101010101" charset="-122"/>
                          <a:ea typeface="等线" panose="02010600030101010101" charset="-122"/>
                        </a:rPr>
                        <a:t>）</a:t>
                      </a:r>
                      <a:endParaRPr lang="zh-CN" altLang="en-US" sz="1300" b="1" i="0">
                        <a:solidFill>
                          <a:srgbClr val="FFFFFF"/>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1A365D"/>
                    </a:solidFill>
                  </a:tcPr>
                </a:tc>
                <a:tc hMerge="1">
                  <a:tcP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c hMerge="1">
                  <a:tcPr>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r>
              <a:tr h="554990">
                <a:tc>
                  <a:txBody>
                    <a:bodyPr/>
                    <a:p>
                      <a:pPr algn="ctr" fontAlgn="ctr"/>
                      <a:r>
                        <a:rPr lang="en-US" altLang="zh-CN" sz="1200" b="1" i="0">
                          <a:solidFill>
                            <a:srgbClr val="000000"/>
                          </a:solidFill>
                          <a:latin typeface="等线" panose="02010600030101010101" charset="-122"/>
                          <a:ea typeface="等线" panose="02010600030101010101" charset="-122"/>
                        </a:rPr>
                        <a:t>Specifications</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r>
                        <a:rPr lang="en-US" altLang="zh-CN" sz="1200" b="1" i="0">
                          <a:solidFill>
                            <a:srgbClr val="000000"/>
                          </a:solidFill>
                          <a:latin typeface="等线" panose="02010600030101010101" charset="-122"/>
                          <a:ea typeface="等线" panose="02010600030101010101" charset="-122"/>
                        </a:rPr>
                        <a:t>G.W /N.W(KG)</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r>
                        <a:rPr lang="en-US" altLang="zh-CN" sz="1200" b="1" i="0">
                          <a:solidFill>
                            <a:srgbClr val="000000"/>
                          </a:solidFill>
                          <a:latin typeface="等线" panose="02010600030101010101" charset="-122"/>
                          <a:ea typeface="等线" panose="02010600030101010101" charset="-122"/>
                        </a:rPr>
                        <a:t>20GP</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r>
                        <a:rPr lang="en-US" altLang="zh-CN" sz="1200" b="1" i="0">
                          <a:solidFill>
                            <a:srgbClr val="000000"/>
                          </a:solidFill>
                          <a:latin typeface="等线" panose="02010600030101010101" charset="-122"/>
                          <a:ea typeface="等线" panose="02010600030101010101" charset="-122"/>
                        </a:rPr>
                        <a:t>40GP</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r>
                        <a:rPr lang="en-US" altLang="zh-CN" sz="1200" b="1" i="0">
                          <a:solidFill>
                            <a:srgbClr val="000000"/>
                          </a:solidFill>
                          <a:latin typeface="等线" panose="02010600030101010101" charset="-122"/>
                          <a:ea typeface="等线" panose="02010600030101010101" charset="-122"/>
                        </a:rPr>
                        <a:t>40HQ</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r>
              <a:tr h="555625">
                <a:tc>
                  <a:txBody>
                    <a:bodyPr/>
                    <a:p>
                      <a:pPr algn="ctr" fontAlgn="ctr"/>
                      <a:r>
                        <a:rPr lang="en-US" altLang="zh-CN" sz="1200" b="0" i="0">
                          <a:solidFill>
                            <a:srgbClr val="000000"/>
                          </a:solidFill>
                          <a:latin typeface="等线" panose="02010600030101010101" charset="-122"/>
                          <a:ea typeface="等线" panose="02010600030101010101" charset="-122"/>
                        </a:rPr>
                        <a:t>Baseboard Heater</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r>
                        <a:rPr lang="en-US" altLang="zh-CN" sz="1200" b="0" i="0">
                          <a:solidFill>
                            <a:srgbClr val="000000"/>
                          </a:solidFill>
                          <a:latin typeface="等线" panose="02010600030101010101" charset="-122"/>
                          <a:ea typeface="等线" panose="02010600030101010101" charset="-122"/>
                        </a:rPr>
                        <a:t>5.9/5.1</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r>
                        <a:rPr lang="en-US" altLang="zh-CN" sz="1100" b="0" i="0">
                          <a:solidFill>
                            <a:srgbClr val="000000"/>
                          </a:solidFill>
                          <a:latin typeface="宋体" panose="02010600030101010101" pitchFamily="2" charset="-122"/>
                          <a:ea typeface="宋体" panose="02010600030101010101" pitchFamily="2" charset="-122"/>
                        </a:rPr>
                        <a:t>705</a:t>
                      </a:r>
                      <a:r>
                        <a:rPr lang="en-US" altLang="zh-CN" sz="1100" b="0" i="0">
                          <a:solidFill>
                            <a:srgbClr val="000000"/>
                          </a:solidFill>
                          <a:latin typeface="宋体" panose="02010600030101010101" pitchFamily="2" charset="-122"/>
                          <a:ea typeface="宋体" panose="02010600030101010101" pitchFamily="2" charset="-122"/>
                        </a:rPr>
                        <a:t> </a:t>
                      </a:r>
                      <a:endParaRPr lang="en-US" altLang="zh-CN" sz="1100" b="0" i="0">
                        <a:solidFill>
                          <a:srgbClr val="000000"/>
                        </a:solidFill>
                        <a:latin typeface="宋体" panose="02010600030101010101" pitchFamily="2" charset="-122"/>
                        <a:ea typeface="宋体" panose="02010600030101010101" pitchFamily="2"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noFill/>
                  </a:tcPr>
                </a:tc>
                <a:tc>
                  <a:txBody>
                    <a:bodyPr/>
                    <a:p>
                      <a:pPr algn="ctr" fontAlgn="ctr"/>
                      <a:r>
                        <a:rPr lang="en-US" altLang="zh-CN" sz="1100" b="0" i="0">
                          <a:solidFill>
                            <a:srgbClr val="000000"/>
                          </a:solidFill>
                          <a:latin typeface="宋体" panose="02010600030101010101" pitchFamily="2" charset="-122"/>
                          <a:ea typeface="宋体" panose="02010600030101010101" pitchFamily="2" charset="-122"/>
                        </a:rPr>
                        <a:t>1552</a:t>
                      </a:r>
                      <a:r>
                        <a:rPr lang="en-US" altLang="zh-CN" sz="1100" b="0" i="0">
                          <a:solidFill>
                            <a:srgbClr val="000000"/>
                          </a:solidFill>
                          <a:latin typeface="宋体" panose="02010600030101010101" pitchFamily="2" charset="-122"/>
                          <a:ea typeface="宋体" panose="02010600030101010101" pitchFamily="2" charset="-122"/>
                        </a:rPr>
                        <a:t> </a:t>
                      </a:r>
                      <a:endParaRPr lang="en-US" altLang="zh-CN" sz="1100" b="0" i="0">
                        <a:solidFill>
                          <a:srgbClr val="000000"/>
                        </a:solidFill>
                        <a:latin typeface="宋体" panose="02010600030101010101" pitchFamily="2" charset="-122"/>
                        <a:ea typeface="宋体" panose="02010600030101010101" pitchFamily="2"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noFill/>
                  </a:tcPr>
                </a:tc>
                <a:tc>
                  <a:txBody>
                    <a:bodyPr/>
                    <a:p>
                      <a:pPr algn="ctr" fontAlgn="ctr"/>
                      <a:r>
                        <a:rPr lang="en-US" altLang="zh-CN" sz="1100" b="0" i="0">
                          <a:solidFill>
                            <a:srgbClr val="000000"/>
                          </a:solidFill>
                          <a:latin typeface="宋体" panose="02010600030101010101" pitchFamily="2" charset="-122"/>
                          <a:ea typeface="宋体" panose="02010600030101010101" pitchFamily="2" charset="-122"/>
                        </a:rPr>
                        <a:t>1919</a:t>
                      </a:r>
                      <a:r>
                        <a:rPr lang="en-US" altLang="zh-CN" sz="1100" b="0" i="0">
                          <a:solidFill>
                            <a:srgbClr val="000000"/>
                          </a:solidFill>
                          <a:latin typeface="宋体" panose="02010600030101010101" pitchFamily="2" charset="-122"/>
                          <a:ea typeface="宋体" panose="02010600030101010101" pitchFamily="2" charset="-122"/>
                        </a:rPr>
                        <a:t> </a:t>
                      </a:r>
                      <a:endParaRPr lang="en-US" altLang="zh-CN" sz="1100" b="0" i="0">
                        <a:solidFill>
                          <a:srgbClr val="000000"/>
                        </a:solidFill>
                        <a:latin typeface="宋体" panose="02010600030101010101" pitchFamily="2" charset="-122"/>
                        <a:ea typeface="宋体" panose="02010600030101010101" pitchFamily="2"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noFill/>
                  </a:tcPr>
                </a:tc>
              </a:tr>
            </a:tbl>
          </a:graphicData>
        </a:graphic>
      </p:graphicFrame>
      <p:pic>
        <p:nvPicPr>
          <p:cNvPr id="2" name="图片 1" descr="C:/Users/Administrator/Desktop/荣事达小太阳78.jpg荣事达小太阳78"/>
          <p:cNvPicPr>
            <a:picLocks noChangeAspect="1"/>
          </p:cNvPicPr>
          <p:nvPr/>
        </p:nvPicPr>
        <p:blipFill>
          <a:blip r:embed="rId1"/>
          <a:srcRect l="472" r="472"/>
          <a:stretch>
            <a:fillRect/>
          </a:stretch>
        </p:blipFill>
        <p:spPr>
          <a:xfrm>
            <a:off x="7169785" y="1316990"/>
            <a:ext cx="4974590" cy="5022215"/>
          </a:xfrm>
          <a:prstGeom prst="rect">
            <a:avLst/>
          </a:prstGeom>
        </p:spPr>
      </p:pic>
    </p:spTree>
    <p:custDataLst>
      <p:tags r:id="rId2"/>
    </p:custData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表格 3"/>
          <p:cNvGraphicFramePr/>
          <p:nvPr/>
        </p:nvGraphicFramePr>
        <p:xfrm>
          <a:off x="-635" y="0"/>
          <a:ext cx="7091045" cy="9436735"/>
        </p:xfrm>
        <a:graphic>
          <a:graphicData uri="http://schemas.openxmlformats.org/drawingml/2006/table">
            <a:tbl>
              <a:tblPr/>
              <a:tblGrid>
                <a:gridCol w="1468120"/>
                <a:gridCol w="1946910"/>
                <a:gridCol w="1139825"/>
                <a:gridCol w="628650"/>
                <a:gridCol w="1907540"/>
              </a:tblGrid>
              <a:tr h="1065530">
                <a:tc gridSpan="5">
                  <a:txBody>
                    <a:bodyPr/>
                    <a:p>
                      <a:pPr algn="ctr" fontAlgn="ctr"/>
                      <a:r>
                        <a:rPr lang="en-US" altLang="zh-CN" sz="1700" b="1" i="0">
                          <a:solidFill>
                            <a:srgbClr val="000000"/>
                          </a:solidFill>
                          <a:latin typeface="等线" panose="02010600030101010101" charset="-122"/>
                          <a:ea typeface="等线" panose="02010600030101010101" charset="-122"/>
                        </a:rPr>
                        <a:t>Specifications</a:t>
                      </a:r>
                      <a:r>
                        <a:rPr lang="zh-CN" altLang="en-US" sz="1700" b="1" i="0">
                          <a:solidFill>
                            <a:srgbClr val="000000"/>
                          </a:solidFill>
                          <a:latin typeface="等线" panose="02010600030101010101" charset="-122"/>
                          <a:ea typeface="等线" panose="02010600030101010101" charset="-122"/>
                        </a:rPr>
                        <a:t>：</a:t>
                      </a:r>
                      <a:r>
                        <a:rPr lang="en-US" altLang="zh-CN" sz="1700" b="1" i="0">
                          <a:solidFill>
                            <a:srgbClr val="000000"/>
                          </a:solidFill>
                          <a:latin typeface="等线" panose="02010600030101010101" charset="-122"/>
                          <a:ea typeface="等线" panose="02010600030101010101" charset="-122"/>
                        </a:rPr>
                        <a:t> Baseboard Heater</a:t>
                      </a:r>
                      <a:r>
                        <a:rPr lang="zh-CN" altLang="en-US" sz="1700" b="1" i="0">
                          <a:solidFill>
                            <a:srgbClr val="000000"/>
                          </a:solidFill>
                          <a:latin typeface="等线" panose="02010600030101010101" charset="-122"/>
                          <a:ea typeface="等线" panose="02010600030101010101" charset="-122"/>
                        </a:rPr>
                        <a:t>（</a:t>
                      </a:r>
                      <a:r>
                        <a:rPr lang="en-US" altLang="zh-CN" sz="1700" b="1" i="0">
                          <a:solidFill>
                            <a:srgbClr val="000000"/>
                          </a:solidFill>
                          <a:latin typeface="等线" panose="02010600030101010101" charset="-122"/>
                          <a:ea typeface="等线" panose="02010600030101010101" charset="-122"/>
                        </a:rPr>
                        <a:t>Customizable</a:t>
                      </a:r>
                      <a:r>
                        <a:rPr lang="zh-CN" altLang="en-US" sz="1700" b="1" i="0">
                          <a:solidFill>
                            <a:srgbClr val="000000"/>
                          </a:solidFill>
                          <a:latin typeface="等线" panose="02010600030101010101" charset="-122"/>
                          <a:ea typeface="等线" panose="02010600030101010101" charset="-122"/>
                        </a:rPr>
                        <a:t>）</a:t>
                      </a:r>
                      <a:r>
                        <a:rPr lang="en-US" altLang="zh-CN" sz="1700" b="1" i="0">
                          <a:solidFill>
                            <a:srgbClr val="000000"/>
                          </a:solidFill>
                          <a:latin typeface="等线" panose="02010600030101010101" charset="-122"/>
                          <a:ea typeface="等线" panose="02010600030101010101" charset="-122"/>
                        </a:rPr>
                        <a:t>-NDT-2215S</a:t>
                      </a:r>
                      <a:endParaRPr lang="en-US" altLang="zh-CN" sz="1700" b="1"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hMerge="1">
                  <a:tcP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c hMerge="1">
                  <a:tcP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c hMerge="1">
                  <a:tcP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c hMerge="1">
                  <a:tcPr>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r>
              <a:tr h="405130">
                <a:tc gridSpan="2">
                  <a:txBody>
                    <a:bodyPr/>
                    <a:p>
                      <a:pPr algn="ctr" fontAlgn="ctr"/>
                      <a:r>
                        <a:rPr lang="en-US" altLang="zh-CN" sz="1300" b="1" i="0">
                          <a:solidFill>
                            <a:srgbClr val="FFFFFF"/>
                          </a:solidFill>
                          <a:latin typeface="等线" panose="02010600030101010101" charset="-122"/>
                          <a:ea typeface="等线" panose="02010600030101010101" charset="-122"/>
                        </a:rPr>
                        <a:t>Product</a:t>
                      </a:r>
                      <a:r>
                        <a:rPr lang="en-US" altLang="zh-CN" sz="1300" b="1" i="0">
                          <a:solidFill>
                            <a:srgbClr val="FFFFFF"/>
                          </a:solidFill>
                          <a:latin typeface="等线" panose="02010600030101010101" charset="-122"/>
                          <a:ea typeface="等线" panose="02010600030101010101" charset="-122"/>
                        </a:rPr>
                        <a:t> </a:t>
                      </a:r>
                      <a:r>
                        <a:rPr lang="en-US" altLang="zh-CN" sz="1300" b="1" i="0">
                          <a:solidFill>
                            <a:srgbClr val="FFFFFF"/>
                          </a:solidFill>
                          <a:latin typeface="等线" panose="02010600030101010101" charset="-122"/>
                          <a:ea typeface="等线" panose="02010600030101010101" charset="-122"/>
                        </a:rPr>
                        <a:t>Specifications</a:t>
                      </a:r>
                      <a:endParaRPr lang="en-US" altLang="zh-CN" sz="1300" b="1" i="0">
                        <a:solidFill>
                          <a:srgbClr val="FFFFFF"/>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1A365D"/>
                    </a:solidFill>
                  </a:tcPr>
                </a:tc>
                <a:tc hMerge="1">
                  <a:tcPr>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c>
                  <a:txBody>
                    <a:bodyPr/>
                    <a:p>
                      <a:pPr algn="l" fontAlgn="ctr"/>
                      <a:r>
                        <a:rPr lang="en-US" altLang="zh-CN" sz="1300" b="1" i="0">
                          <a:solidFill>
                            <a:srgbClr val="FFFFFF"/>
                          </a:solidFill>
                          <a:latin typeface="等线" panose="02010600030101010101" charset="-122"/>
                          <a:ea typeface="等线" panose="02010600030101010101" charset="-122"/>
                        </a:rPr>
                        <a:t>Customizable</a:t>
                      </a:r>
                      <a:endParaRPr lang="en-US" altLang="zh-CN" sz="1300" b="1" i="0">
                        <a:solidFill>
                          <a:srgbClr val="FFFFFF"/>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1A365D"/>
                    </a:solidFill>
                  </a:tcPr>
                </a:tc>
                <a:tc gridSpan="2">
                  <a:txBody>
                    <a:bodyPr/>
                    <a:p>
                      <a:pPr algn="ctr" fontAlgn="ctr"/>
                      <a:r>
                        <a:rPr lang="en-US" altLang="zh-CN" sz="1300" b="1" i="0">
                          <a:solidFill>
                            <a:srgbClr val="FFFFFF"/>
                          </a:solidFill>
                          <a:latin typeface="等线" panose="02010600030101010101" charset="-122"/>
                          <a:ea typeface="等线" panose="02010600030101010101" charset="-122"/>
                        </a:rPr>
                        <a:t>Product</a:t>
                      </a:r>
                      <a:r>
                        <a:rPr lang="en-US" altLang="zh-CN" sz="1300" b="1" i="0">
                          <a:solidFill>
                            <a:srgbClr val="FFFFFF"/>
                          </a:solidFill>
                          <a:latin typeface="等线" panose="02010600030101010101" charset="-122"/>
                          <a:ea typeface="等线" panose="02010600030101010101" charset="-122"/>
                        </a:rPr>
                        <a:t> </a:t>
                      </a:r>
                      <a:r>
                        <a:rPr lang="en-US" altLang="zh-CN" sz="1300" b="1" i="0">
                          <a:solidFill>
                            <a:srgbClr val="FFFFFF"/>
                          </a:solidFill>
                          <a:latin typeface="等线" panose="02010600030101010101" charset="-122"/>
                          <a:ea typeface="等线" panose="02010600030101010101" charset="-122"/>
                        </a:rPr>
                        <a:t>Selling</a:t>
                      </a:r>
                      <a:r>
                        <a:rPr lang="en-US" altLang="zh-CN" sz="1300" b="1" i="0">
                          <a:solidFill>
                            <a:srgbClr val="FFFFFF"/>
                          </a:solidFill>
                          <a:latin typeface="等线" panose="02010600030101010101" charset="-122"/>
                          <a:ea typeface="等线" panose="02010600030101010101" charset="-122"/>
                        </a:rPr>
                        <a:t> </a:t>
                      </a:r>
                      <a:r>
                        <a:rPr lang="en-US" altLang="zh-CN" sz="1300" b="1" i="0">
                          <a:solidFill>
                            <a:srgbClr val="FFFFFF"/>
                          </a:solidFill>
                          <a:latin typeface="等线" panose="02010600030101010101" charset="-122"/>
                          <a:ea typeface="等线" panose="02010600030101010101" charset="-122"/>
                        </a:rPr>
                        <a:t>Points</a:t>
                      </a:r>
                      <a:endParaRPr lang="en-US" altLang="zh-CN" sz="1300" b="1" i="0">
                        <a:solidFill>
                          <a:srgbClr val="FFFFFF"/>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1A365D"/>
                    </a:solidFill>
                  </a:tcPr>
                </a:tc>
                <a:tc hMerge="1">
                  <a:tcPr>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r>
              <a:tr h="359410">
                <a:tc>
                  <a:txBody>
                    <a:bodyPr/>
                    <a:p>
                      <a:pPr algn="l" fontAlgn="ctr"/>
                      <a:r>
                        <a:rPr lang="en-US" altLang="zh-CN" sz="1200" b="1" i="0">
                          <a:solidFill>
                            <a:srgbClr val="000000"/>
                          </a:solidFill>
                          <a:latin typeface="等线" panose="02010600030101010101" charset="-122"/>
                          <a:ea typeface="等线" panose="02010600030101010101" charset="-122"/>
                        </a:rPr>
                        <a:t> </a:t>
                      </a:r>
                      <a:r>
                        <a:rPr lang="en-US" altLang="zh-CN" sz="1200" b="1" i="0">
                          <a:solidFill>
                            <a:srgbClr val="000000"/>
                          </a:solidFill>
                          <a:latin typeface="等线" panose="02010600030101010101" charset="-122"/>
                          <a:ea typeface="等线" panose="02010600030101010101" charset="-122"/>
                        </a:rPr>
                        <a:t>Rated</a:t>
                      </a:r>
                      <a:r>
                        <a:rPr lang="en-US" altLang="zh-CN" sz="1200" b="1" i="0">
                          <a:solidFill>
                            <a:srgbClr val="000000"/>
                          </a:solidFill>
                          <a:latin typeface="等线" panose="02010600030101010101" charset="-122"/>
                          <a:ea typeface="等线" panose="02010600030101010101" charset="-122"/>
                        </a:rPr>
                        <a:t> </a:t>
                      </a:r>
                      <a:r>
                        <a:rPr lang="en-US" altLang="zh-CN" sz="1200" b="1" i="0">
                          <a:solidFill>
                            <a:srgbClr val="000000"/>
                          </a:solidFill>
                          <a:latin typeface="等线" panose="02010600030101010101" charset="-122"/>
                          <a:ea typeface="等线" panose="02010600030101010101" charset="-122"/>
                        </a:rPr>
                        <a:t>Voltage</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l" fontAlgn="ctr"/>
                      <a:r>
                        <a:rPr lang="en-US" altLang="zh-CN" sz="1200" b="0" i="0">
                          <a:solidFill>
                            <a:srgbClr val="000000"/>
                          </a:solidFill>
                          <a:latin typeface="等线" panose="02010600030101010101" charset="-122"/>
                          <a:ea typeface="等线" panose="02010600030101010101" charset="-122"/>
                        </a:rPr>
                        <a:t>220V~50Hz</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r>
                        <a:rPr lang="en-US" altLang="zh-CN" sz="1200" b="1" i="0">
                          <a:solidFill>
                            <a:srgbClr val="22C55E"/>
                          </a:solidFill>
                          <a:latin typeface="等线" panose="02010600030101010101" charset="-122"/>
                          <a:ea typeface="等线" panose="02010600030101010101" charset="-122"/>
                        </a:rPr>
                        <a:t>✓</a:t>
                      </a:r>
                      <a:endParaRPr lang="en-US" altLang="zh-CN" sz="1200" b="1" i="0">
                        <a:solidFill>
                          <a:srgbClr val="22C55E"/>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gridSpan="2">
                  <a:txBody>
                    <a:bodyPr/>
                    <a:p>
                      <a:pPr algn="ctr" fontAlgn="ctr"/>
                      <a:r>
                        <a:rPr lang="en-US" altLang="zh-CN" sz="1200" b="0" i="0">
                          <a:solidFill>
                            <a:srgbClr val="000000"/>
                          </a:solidFill>
                          <a:latin typeface="等线" panose="02010600030101010101" charset="-122"/>
                          <a:ea typeface="等线" panose="02010600030101010101" charset="-122"/>
                        </a:rPr>
                        <a:t>2 speeds, remote control</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hMerge="1">
                  <a:tcPr>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r>
              <a:tr h="360680">
                <a:tc>
                  <a:txBody>
                    <a:bodyPr/>
                    <a:p>
                      <a:pPr algn="l" fontAlgn="ctr"/>
                      <a:r>
                        <a:rPr lang="en-US" altLang="zh-CN" sz="1200" b="1" i="0">
                          <a:solidFill>
                            <a:srgbClr val="000000"/>
                          </a:solidFill>
                          <a:latin typeface="等线" panose="02010600030101010101" charset="-122"/>
                          <a:ea typeface="等线" panose="02010600030101010101" charset="-122"/>
                        </a:rPr>
                        <a:t> </a:t>
                      </a:r>
                      <a:r>
                        <a:rPr lang="en-US" altLang="zh-CN" sz="1200" b="1" i="0">
                          <a:solidFill>
                            <a:srgbClr val="000000"/>
                          </a:solidFill>
                          <a:latin typeface="等线" panose="02010600030101010101" charset="-122"/>
                          <a:ea typeface="等线" panose="02010600030101010101" charset="-122"/>
                        </a:rPr>
                        <a:t>Rated</a:t>
                      </a:r>
                      <a:r>
                        <a:rPr lang="en-US" altLang="zh-CN" sz="1200" b="1" i="0">
                          <a:solidFill>
                            <a:srgbClr val="000000"/>
                          </a:solidFill>
                          <a:latin typeface="等线" panose="02010600030101010101" charset="-122"/>
                          <a:ea typeface="等线" panose="02010600030101010101" charset="-122"/>
                        </a:rPr>
                        <a:t> </a:t>
                      </a:r>
                      <a:r>
                        <a:rPr lang="en-US" altLang="zh-CN" sz="1200" b="1" i="0">
                          <a:solidFill>
                            <a:srgbClr val="000000"/>
                          </a:solidFill>
                          <a:latin typeface="等线" panose="02010600030101010101" charset="-122"/>
                          <a:ea typeface="等线" panose="02010600030101010101" charset="-122"/>
                        </a:rPr>
                        <a:t>Power</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l" fontAlgn="ctr"/>
                      <a:r>
                        <a:rPr lang="en-US" altLang="zh-CN" sz="1200" b="0" i="0">
                          <a:solidFill>
                            <a:srgbClr val="000000"/>
                          </a:solidFill>
                          <a:latin typeface="等线" panose="02010600030101010101" charset="-122"/>
                          <a:ea typeface="等线" panose="02010600030101010101" charset="-122"/>
                        </a:rPr>
                        <a:t>2200W</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r>
                        <a:rPr lang="en-US" altLang="zh-CN" sz="1200" b="1" i="0">
                          <a:solidFill>
                            <a:srgbClr val="22C55E"/>
                          </a:solidFill>
                          <a:latin typeface="等线" panose="02010600030101010101" charset="-122"/>
                          <a:ea typeface="等线" panose="02010600030101010101" charset="-122"/>
                        </a:rPr>
                        <a:t>✓</a:t>
                      </a:r>
                      <a:endParaRPr lang="en-US" altLang="zh-CN" sz="1200" b="1" i="0">
                        <a:solidFill>
                          <a:srgbClr val="22C55E"/>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gridSpan="2">
                  <a:txBody>
                    <a:bodyPr/>
                    <a:p>
                      <a:pPr algn="ctr" fontAlgn="ctr"/>
                      <a:r>
                        <a:rPr lang="en-US" altLang="zh-CN" sz="1200" b="0" i="0">
                          <a:solidFill>
                            <a:srgbClr val="000000"/>
                          </a:solidFill>
                          <a:latin typeface="等线" panose="02010600030101010101" charset="-122"/>
                          <a:ea typeface="等线" panose="02010600030101010101" charset="-122"/>
                        </a:rPr>
                        <a:t>24‑hour smart timer</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hMerge="1">
                  <a:tcPr>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r>
              <a:tr h="359410">
                <a:tc>
                  <a:txBody>
                    <a:bodyPr/>
                    <a:p>
                      <a:pPr algn="l" fontAlgn="ctr"/>
                      <a:r>
                        <a:rPr lang="en-US" altLang="zh-CN" sz="1200" b="1" i="0">
                          <a:solidFill>
                            <a:srgbClr val="000000"/>
                          </a:solidFill>
                          <a:latin typeface="等线" panose="02010600030101010101" charset="-122"/>
                          <a:ea typeface="等线" panose="02010600030101010101" charset="-122"/>
                        </a:rPr>
                        <a:t> Heating Element</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l" fontAlgn="ctr"/>
                      <a:r>
                        <a:rPr lang="en-US" altLang="zh-CN" sz="1200" b="0" i="0">
                          <a:solidFill>
                            <a:srgbClr val="000000"/>
                          </a:solidFill>
                          <a:latin typeface="等线" panose="02010600030101010101" charset="-122"/>
                          <a:ea typeface="等线" panose="02010600030101010101" charset="-122"/>
                        </a:rPr>
                        <a:t>Graphene Aluminum Heating Element</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l" fontAlgn="ctr"/>
                      <a:r>
                        <a:rPr lang="en-US" altLang="zh-CN" sz="1200" b="1">
                          <a:solidFill>
                            <a:srgbClr val="22C55E"/>
                          </a:solidFill>
                          <a:latin typeface="等线" panose="02010600030101010101" charset="-122"/>
                          <a:ea typeface="等线" panose="02010600030101010101" charset="-122"/>
                          <a:sym typeface="+mn-ea"/>
                        </a:rPr>
                        <a:t>           ✓</a:t>
                      </a:r>
                      <a:endParaRPr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gridSpan="2">
                  <a:txBody>
                    <a:bodyPr/>
                    <a:p>
                      <a:pPr algn="ctr" fontAlgn="ctr"/>
                      <a:r>
                        <a:rPr lang="en-US" altLang="zh-CN" sz="1200" b="0" i="0">
                          <a:solidFill>
                            <a:srgbClr val="000000"/>
                          </a:solidFill>
                          <a:latin typeface="等线" panose="02010600030101010101" charset="-122"/>
                          <a:ea typeface="等线" panose="02010600030101010101" charset="-122"/>
                        </a:rPr>
                        <a:t>Zero‑light operation, low noise working</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hMerge="1">
                  <a:tcPr>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r>
              <a:tr h="360680">
                <a:tc>
                  <a:txBody>
                    <a:bodyPr/>
                    <a:p>
                      <a:pPr algn="l" fontAlgn="ctr"/>
                      <a:r>
                        <a:rPr lang="en-US" altLang="zh-CN" sz="1200" b="1" i="0">
                          <a:solidFill>
                            <a:srgbClr val="000000"/>
                          </a:solidFill>
                          <a:latin typeface="等线" panose="02010600030101010101" charset="-122"/>
                          <a:ea typeface="等线" panose="02010600030101010101" charset="-122"/>
                        </a:rPr>
                        <a:t> </a:t>
                      </a:r>
                      <a:r>
                        <a:rPr lang="en-US" altLang="zh-CN" sz="1200" b="1" i="0">
                          <a:solidFill>
                            <a:srgbClr val="000000"/>
                          </a:solidFill>
                          <a:latin typeface="等线" panose="02010600030101010101" charset="-122"/>
                          <a:ea typeface="等线" panose="02010600030101010101" charset="-122"/>
                        </a:rPr>
                        <a:t>Product</a:t>
                      </a:r>
                      <a:r>
                        <a:rPr lang="en-US" altLang="zh-CN" sz="1200" b="1" i="0">
                          <a:solidFill>
                            <a:srgbClr val="000000"/>
                          </a:solidFill>
                          <a:latin typeface="等线" panose="02010600030101010101" charset="-122"/>
                          <a:ea typeface="等线" panose="02010600030101010101" charset="-122"/>
                        </a:rPr>
                        <a:t> </a:t>
                      </a:r>
                      <a:r>
                        <a:rPr lang="en-US" altLang="zh-CN" sz="1200" b="1" i="0">
                          <a:solidFill>
                            <a:srgbClr val="000000"/>
                          </a:solidFill>
                          <a:latin typeface="等线" panose="02010600030101010101" charset="-122"/>
                          <a:ea typeface="等线" panose="02010600030101010101" charset="-122"/>
                        </a:rPr>
                        <a:t>Size</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l" fontAlgn="ctr"/>
                      <a:r>
                        <a:rPr lang="en-US" altLang="zh-CN" sz="1200" b="0" i="0">
                          <a:solidFill>
                            <a:srgbClr val="000000"/>
                          </a:solidFill>
                          <a:latin typeface="等线" panose="02010600030101010101" charset="-122"/>
                          <a:ea typeface="等线" panose="02010600030101010101" charset="-122"/>
                        </a:rPr>
                        <a:t>1060*133*240mm</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l" fontAlgn="b"/>
                      <a:endParaRPr sz="1200" b="0" i="0">
                        <a:solidFill>
                          <a:srgbClr val="000000"/>
                        </a:solidFill>
                        <a:latin typeface="等线" panose="02010600030101010101" charset="-122"/>
                        <a:ea typeface="等线" panose="02010600030101010101" charset="-122"/>
                      </a:endParaRPr>
                    </a:p>
                  </a:txBody>
                  <a:tcPr marL="7937" marR="7937" marT="7937" marB="0" anchor="b"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gridSpan="2">
                  <a:txBody>
                    <a:bodyPr/>
                    <a:p>
                      <a:pPr algn="ctr" fontAlgn="ctr"/>
                      <a:r>
                        <a:rPr lang="en-US" altLang="zh-CN" sz="1200" b="0" i="0">
                          <a:solidFill>
                            <a:srgbClr val="000000"/>
                          </a:solidFill>
                          <a:latin typeface="等线" panose="02010600030101010101" charset="-122"/>
                          <a:ea typeface="等线" panose="02010600030101010101" charset="-122"/>
                        </a:rPr>
                        <a:t>Ultrasonic Atomization Humidification</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hMerge="1">
                  <a:tcPr>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r>
              <a:tr h="359410">
                <a:tc>
                  <a:txBody>
                    <a:bodyPr/>
                    <a:p>
                      <a:pPr algn="l" fontAlgn="ctr"/>
                      <a:r>
                        <a:rPr lang="en-US" altLang="zh-CN" sz="1200" b="1" i="0">
                          <a:solidFill>
                            <a:srgbClr val="000000"/>
                          </a:solidFill>
                          <a:latin typeface="等线" panose="02010600030101010101" charset="-122"/>
                          <a:ea typeface="等线" panose="02010600030101010101" charset="-122"/>
                        </a:rPr>
                        <a:t> </a:t>
                      </a:r>
                      <a:r>
                        <a:rPr lang="en-US" altLang="zh-CN" sz="1200" b="1" i="0">
                          <a:solidFill>
                            <a:srgbClr val="000000"/>
                          </a:solidFill>
                          <a:latin typeface="等线" panose="02010600030101010101" charset="-122"/>
                          <a:ea typeface="等线" panose="02010600030101010101" charset="-122"/>
                        </a:rPr>
                        <a:t>Carton</a:t>
                      </a:r>
                      <a:r>
                        <a:rPr lang="en-US" altLang="zh-CN" sz="1200" b="1" i="0">
                          <a:solidFill>
                            <a:srgbClr val="000000"/>
                          </a:solidFill>
                          <a:latin typeface="等线" panose="02010600030101010101" charset="-122"/>
                          <a:ea typeface="等线" panose="02010600030101010101" charset="-122"/>
                        </a:rPr>
                        <a:t> </a:t>
                      </a:r>
                      <a:r>
                        <a:rPr lang="en-US" altLang="zh-CN" sz="1200" b="1" i="0">
                          <a:solidFill>
                            <a:srgbClr val="000000"/>
                          </a:solidFill>
                          <a:latin typeface="等线" panose="02010600030101010101" charset="-122"/>
                          <a:ea typeface="等线" panose="02010600030101010101" charset="-122"/>
                        </a:rPr>
                        <a:t>Size</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l" fontAlgn="ctr"/>
                      <a:r>
                        <a:rPr lang="en-US" altLang="zh-CN" sz="1200" b="0" i="0">
                          <a:solidFill>
                            <a:srgbClr val="000000"/>
                          </a:solidFill>
                          <a:latin typeface="等线" panose="02010600030101010101" charset="-122"/>
                          <a:ea typeface="等线" panose="02010600030101010101" charset="-122"/>
                        </a:rPr>
                        <a:t>1160*130*235mm</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l" fontAlgn="b"/>
                      <a:endParaRPr sz="1200" b="0" i="0">
                        <a:solidFill>
                          <a:srgbClr val="000000"/>
                        </a:solidFill>
                        <a:latin typeface="等线" panose="02010600030101010101" charset="-122"/>
                        <a:ea typeface="等线" panose="02010600030101010101" charset="-122"/>
                      </a:endParaRPr>
                    </a:p>
                  </a:txBody>
                  <a:tcPr marL="7937" marR="7937" marT="7937" marB="0" anchor="b"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gridSpan="2">
                  <a:txBody>
                    <a:bodyPr/>
                    <a:p>
                      <a:pPr algn="ctr" fontAlgn="ctr"/>
                      <a:r>
                        <a:rPr lang="en-US" altLang="zh-CN" sz="1200" b="0" i="0">
                          <a:solidFill>
                            <a:srgbClr val="000000"/>
                          </a:solidFill>
                          <a:latin typeface="等线" panose="02010600030101010101" charset="-122"/>
                          <a:ea typeface="等线" panose="02010600030101010101" charset="-122"/>
                        </a:rPr>
                        <a:t>Adjustable temperature range: 15‑35℃</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hMerge="1">
                  <a:tcPr>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r>
              <a:tr h="360045">
                <a:tc>
                  <a:txBody>
                    <a:bodyPr/>
                    <a:p>
                      <a:pPr algn="l" fontAlgn="ctr"/>
                      <a:r>
                        <a:rPr lang="en-US" altLang="zh-CN" sz="1200" b="1" i="0">
                          <a:solidFill>
                            <a:srgbClr val="000000"/>
                          </a:solidFill>
                          <a:latin typeface="等线" panose="02010600030101010101" charset="-122"/>
                          <a:ea typeface="等线" panose="02010600030101010101" charset="-122"/>
                        </a:rPr>
                        <a:t> </a:t>
                      </a:r>
                      <a:r>
                        <a:rPr lang="en-US" altLang="zh-CN" sz="1200" b="1" i="0">
                          <a:solidFill>
                            <a:srgbClr val="000000"/>
                          </a:solidFill>
                          <a:latin typeface="等线" panose="02010600030101010101" charset="-122"/>
                          <a:ea typeface="等线" panose="02010600030101010101" charset="-122"/>
                        </a:rPr>
                        <a:t>Control</a:t>
                      </a:r>
                      <a:r>
                        <a:rPr lang="en-US" altLang="zh-CN" sz="1200" b="1" i="0">
                          <a:solidFill>
                            <a:srgbClr val="000000"/>
                          </a:solidFill>
                          <a:latin typeface="等线" panose="02010600030101010101" charset="-122"/>
                          <a:ea typeface="等线" panose="02010600030101010101" charset="-122"/>
                        </a:rPr>
                        <a:t> </a:t>
                      </a:r>
                      <a:r>
                        <a:rPr lang="en-US" altLang="zh-CN" sz="1200" b="1" i="0">
                          <a:solidFill>
                            <a:srgbClr val="000000"/>
                          </a:solidFill>
                          <a:latin typeface="等线" panose="02010600030101010101" charset="-122"/>
                          <a:ea typeface="等线" panose="02010600030101010101" charset="-122"/>
                        </a:rPr>
                        <a:t>Mode</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l" fontAlgn="ctr"/>
                      <a:r>
                        <a:rPr lang="en-US" altLang="zh-CN" sz="1200">
                          <a:solidFill>
                            <a:srgbClr val="000000"/>
                          </a:solidFill>
                          <a:latin typeface="等线" panose="02010600030101010101" charset="-122"/>
                          <a:ea typeface="等线" panose="02010600030101010101" charset="-122"/>
                          <a:sym typeface="+mn-ea"/>
                        </a:rPr>
                        <a:t>Remote control operation</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r>
                        <a:rPr lang="en-US" altLang="zh-CN" sz="1200" b="1" i="0">
                          <a:solidFill>
                            <a:srgbClr val="22C55E"/>
                          </a:solidFill>
                          <a:latin typeface="等线" panose="02010600030101010101" charset="-122"/>
                          <a:ea typeface="等线" panose="02010600030101010101" charset="-122"/>
                        </a:rPr>
                        <a:t>✓</a:t>
                      </a:r>
                      <a:endParaRPr lang="en-US" altLang="zh-CN" sz="1200" b="1" i="0">
                        <a:solidFill>
                          <a:srgbClr val="22C55E"/>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gridSpan="2">
                  <a:txBody>
                    <a:bodyPr/>
                    <a:p>
                      <a:pPr algn="ctr" fontAlgn="ctr"/>
                      <a:r>
                        <a:rPr lang="en-US" altLang="zh-CN" sz="1200" b="0" i="0">
                          <a:solidFill>
                            <a:srgbClr val="000000"/>
                          </a:solidFill>
                          <a:latin typeface="等线" panose="02010600030101010101" charset="-122"/>
                          <a:ea typeface="等线" panose="02010600030101010101" charset="-122"/>
                        </a:rPr>
                        <a:t>Overheat protection &amp; tip‑over auto shut‑off</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hMerge="1">
                  <a:tcPr>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r>
              <a:tr h="360045">
                <a:tc>
                  <a:txBody>
                    <a:bodyPr/>
                    <a:p>
                      <a:pPr algn="l" fontAlgn="ctr"/>
                      <a:r>
                        <a:rPr lang="en-US" altLang="zh-CN" sz="1200" b="1" i="0">
                          <a:solidFill>
                            <a:srgbClr val="000000"/>
                          </a:solidFill>
                          <a:latin typeface="等线" panose="02010600030101010101" charset="-122"/>
                          <a:ea typeface="等线" panose="02010600030101010101" charset="-122"/>
                        </a:rPr>
                        <a:t> </a:t>
                      </a:r>
                      <a:r>
                        <a:rPr lang="en-US" altLang="zh-CN" sz="1200" b="1" i="0">
                          <a:solidFill>
                            <a:srgbClr val="000000"/>
                          </a:solidFill>
                          <a:latin typeface="等线" panose="02010600030101010101" charset="-122"/>
                          <a:ea typeface="等线" panose="02010600030101010101" charset="-122"/>
                        </a:rPr>
                        <a:t>Packing</a:t>
                      </a:r>
                      <a:r>
                        <a:rPr lang="en-US" altLang="zh-CN" sz="1200" b="1" i="0">
                          <a:solidFill>
                            <a:srgbClr val="000000"/>
                          </a:solidFill>
                          <a:latin typeface="等线" panose="02010600030101010101" charset="-122"/>
                          <a:ea typeface="等线" panose="02010600030101010101" charset="-122"/>
                        </a:rPr>
                        <a:t> </a:t>
                      </a:r>
                      <a:r>
                        <a:rPr lang="en-US" altLang="zh-CN" sz="1200" b="1" i="0">
                          <a:solidFill>
                            <a:srgbClr val="000000"/>
                          </a:solidFill>
                          <a:latin typeface="等线" panose="02010600030101010101" charset="-122"/>
                          <a:ea typeface="等线" panose="02010600030101010101" charset="-122"/>
                        </a:rPr>
                        <a:t>Qty.</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l" fontAlgn="ctr"/>
                      <a:r>
                        <a:rPr lang="en-US" altLang="zh-CN" sz="1200" b="0" i="0">
                          <a:solidFill>
                            <a:srgbClr val="000000"/>
                          </a:solidFill>
                          <a:latin typeface="等线" panose="02010600030101010101" charset="-122"/>
                          <a:ea typeface="等线" panose="02010600030101010101" charset="-122"/>
                        </a:rPr>
                        <a:t>1</a:t>
                      </a:r>
                      <a:r>
                        <a:rPr lang="en-US" altLang="zh-CN" sz="1200" b="0" i="0">
                          <a:solidFill>
                            <a:srgbClr val="000000"/>
                          </a:solidFill>
                          <a:latin typeface="等线" panose="02010600030101010101" charset="-122"/>
                          <a:ea typeface="等线" panose="02010600030101010101" charset="-122"/>
                        </a:rPr>
                        <a:t> </a:t>
                      </a:r>
                      <a:r>
                        <a:rPr lang="en-US" altLang="zh-CN" sz="1200" b="0" i="0">
                          <a:solidFill>
                            <a:srgbClr val="000000"/>
                          </a:solidFill>
                          <a:latin typeface="等线" panose="02010600030101010101" charset="-122"/>
                          <a:ea typeface="等线" panose="02010600030101010101" charset="-122"/>
                        </a:rPr>
                        <a:t>pcs/ctn</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r>
                        <a:rPr lang="en-US" altLang="zh-CN" sz="1200" b="1" i="0">
                          <a:solidFill>
                            <a:srgbClr val="22C55E"/>
                          </a:solidFill>
                          <a:latin typeface="等线" panose="02010600030101010101" charset="-122"/>
                          <a:ea typeface="等线" panose="02010600030101010101" charset="-122"/>
                        </a:rPr>
                        <a:t>✓</a:t>
                      </a:r>
                      <a:endParaRPr lang="en-US" altLang="zh-CN" sz="1200" b="1" i="0">
                        <a:solidFill>
                          <a:srgbClr val="22C55E"/>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gridSpan="2">
                  <a:txBody>
                    <a:bodyPr/>
                    <a:p>
                      <a:pPr algn="ctr" fontAlgn="ctr"/>
                      <a:r>
                        <a:rPr lang="en-US" altLang="zh-CN" sz="1200" b="0" i="0">
                          <a:solidFill>
                            <a:srgbClr val="000000"/>
                          </a:solidFill>
                          <a:latin typeface="等线" panose="02010600030101010101" charset="-122"/>
                          <a:ea typeface="等线" panose="02010600030101010101" charset="-122"/>
                        </a:rPr>
                        <a:t>Customizable</a:t>
                      </a:r>
                      <a:r>
                        <a:rPr lang="en-US" altLang="zh-CN" sz="1200" b="0" i="0">
                          <a:solidFill>
                            <a:srgbClr val="000000"/>
                          </a:solidFill>
                          <a:latin typeface="等线" panose="02010600030101010101" charset="-122"/>
                          <a:ea typeface="等线" panose="02010600030101010101" charset="-122"/>
                        </a:rPr>
                        <a:t> </a:t>
                      </a:r>
                      <a:r>
                        <a:rPr lang="en-US" altLang="zh-CN" sz="1200" b="0" i="0">
                          <a:solidFill>
                            <a:srgbClr val="000000"/>
                          </a:solidFill>
                          <a:latin typeface="等线" panose="02010600030101010101" charset="-122"/>
                          <a:ea typeface="等线" panose="02010600030101010101" charset="-122"/>
                        </a:rPr>
                        <a:t>colors</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hMerge="1">
                  <a:tcPr>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r>
              <a:tr h="360680">
                <a:tc>
                  <a:txBody>
                    <a:bodyPr/>
                    <a:p>
                      <a:pPr algn="l" fontAlgn="ctr"/>
                      <a:r>
                        <a:rPr lang="en-US" altLang="zh-CN" sz="1200" b="1" i="0">
                          <a:solidFill>
                            <a:srgbClr val="000000"/>
                          </a:solidFill>
                          <a:latin typeface="等线" panose="02010600030101010101" charset="-122"/>
                          <a:ea typeface="等线" panose="02010600030101010101" charset="-122"/>
                        </a:rPr>
                        <a:t> </a:t>
                      </a:r>
                      <a:r>
                        <a:rPr lang="en-US" altLang="zh-CN" sz="1200" b="1" i="0">
                          <a:solidFill>
                            <a:srgbClr val="000000"/>
                          </a:solidFill>
                          <a:latin typeface="等线" panose="02010600030101010101" charset="-122"/>
                          <a:ea typeface="等线" panose="02010600030101010101" charset="-122"/>
                        </a:rPr>
                        <a:t>FR</a:t>
                      </a:r>
                      <a:r>
                        <a:rPr lang="en-US" altLang="zh-CN" sz="1200" b="1" i="0">
                          <a:solidFill>
                            <a:srgbClr val="000000"/>
                          </a:solidFill>
                          <a:latin typeface="等线" panose="02010600030101010101" charset="-122"/>
                          <a:ea typeface="等线" panose="02010600030101010101" charset="-122"/>
                        </a:rPr>
                        <a:t> </a:t>
                      </a:r>
                      <a:r>
                        <a:rPr lang="en-US" altLang="zh-CN" sz="1200" b="1" i="0">
                          <a:solidFill>
                            <a:srgbClr val="000000"/>
                          </a:solidFill>
                          <a:latin typeface="等线" panose="02010600030101010101" charset="-122"/>
                          <a:ea typeface="等线" panose="02010600030101010101" charset="-122"/>
                        </a:rPr>
                        <a:t>Material</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l" fontAlgn="ctr"/>
                      <a:r>
                        <a:rPr lang="en-US" altLang="zh-CN" sz="1200" b="0" i="0">
                          <a:solidFill>
                            <a:srgbClr val="000000"/>
                          </a:solidFill>
                          <a:latin typeface="等线" panose="02010600030101010101" charset="-122"/>
                          <a:ea typeface="等线" panose="02010600030101010101" charset="-122"/>
                        </a:rPr>
                        <a:t>Support</a:t>
                      </a:r>
                      <a:r>
                        <a:rPr lang="en-US" altLang="zh-CN" sz="1200" b="0" i="0">
                          <a:solidFill>
                            <a:srgbClr val="000000"/>
                          </a:solidFill>
                          <a:latin typeface="等线" panose="02010600030101010101" charset="-122"/>
                          <a:ea typeface="等线" panose="02010600030101010101" charset="-122"/>
                        </a:rPr>
                        <a:t> </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l" fontAlgn="b"/>
                      <a:endParaRPr sz="1200" b="0" i="0">
                        <a:solidFill>
                          <a:srgbClr val="000000"/>
                        </a:solidFill>
                        <a:latin typeface="等线" panose="02010600030101010101" charset="-122"/>
                        <a:ea typeface="等线" panose="02010600030101010101" charset="-122"/>
                      </a:endParaRPr>
                    </a:p>
                  </a:txBody>
                  <a:tcPr marL="7937" marR="7937" marT="7937" marB="0" anchor="b"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gridSpan="2">
                  <a:txBody>
                    <a:bodyPr/>
                    <a:p>
                      <a:pPr algn="ctr" fontAlgn="ctr"/>
                      <a:r>
                        <a:rPr lang="en-US" altLang="zh-CN" sz="1200" b="0" i="0">
                          <a:solidFill>
                            <a:srgbClr val="000000"/>
                          </a:solidFill>
                          <a:latin typeface="等线" panose="02010600030101010101" charset="-122"/>
                          <a:ea typeface="等线" panose="02010600030101010101" charset="-122"/>
                        </a:rPr>
                        <a:t>OEM</a:t>
                      </a:r>
                      <a:r>
                        <a:rPr lang="en-US" altLang="zh-CN" sz="1200" b="0" i="0">
                          <a:solidFill>
                            <a:srgbClr val="000000"/>
                          </a:solidFill>
                          <a:latin typeface="等线" panose="02010600030101010101" charset="-122"/>
                          <a:ea typeface="等线" panose="02010600030101010101" charset="-122"/>
                        </a:rPr>
                        <a:t> </a:t>
                      </a:r>
                      <a:r>
                        <a:rPr lang="en-US" altLang="zh-CN" sz="1200" b="0" i="0">
                          <a:solidFill>
                            <a:srgbClr val="000000"/>
                          </a:solidFill>
                          <a:latin typeface="等线" panose="02010600030101010101" charset="-122"/>
                          <a:ea typeface="等线" panose="02010600030101010101" charset="-122"/>
                        </a:rPr>
                        <a:t>&amp;</a:t>
                      </a:r>
                      <a:r>
                        <a:rPr lang="en-US" altLang="zh-CN" sz="1200" b="0" i="0">
                          <a:solidFill>
                            <a:srgbClr val="000000"/>
                          </a:solidFill>
                          <a:latin typeface="等线" panose="02010600030101010101" charset="-122"/>
                          <a:ea typeface="等线" panose="02010600030101010101" charset="-122"/>
                        </a:rPr>
                        <a:t> </a:t>
                      </a:r>
                      <a:r>
                        <a:rPr lang="en-US" altLang="zh-CN" sz="1200" b="0" i="0">
                          <a:solidFill>
                            <a:srgbClr val="000000"/>
                          </a:solidFill>
                          <a:latin typeface="等线" panose="02010600030101010101" charset="-122"/>
                          <a:ea typeface="等线" panose="02010600030101010101" charset="-122"/>
                        </a:rPr>
                        <a:t>ODM</a:t>
                      </a:r>
                      <a:r>
                        <a:rPr lang="en-US" altLang="zh-CN" sz="1200" b="0" i="0">
                          <a:solidFill>
                            <a:srgbClr val="000000"/>
                          </a:solidFill>
                          <a:latin typeface="等线" panose="02010600030101010101" charset="-122"/>
                          <a:ea typeface="等线" panose="02010600030101010101" charset="-122"/>
                        </a:rPr>
                        <a:t> </a:t>
                      </a:r>
                      <a:r>
                        <a:rPr lang="en-US" altLang="zh-CN" sz="1200" b="0" i="0">
                          <a:solidFill>
                            <a:srgbClr val="000000"/>
                          </a:solidFill>
                          <a:latin typeface="等线" panose="02010600030101010101" charset="-122"/>
                          <a:ea typeface="等线" panose="02010600030101010101" charset="-122"/>
                        </a:rPr>
                        <a:t>supported</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hMerge="1">
                  <a:tcPr>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r>
              <a:tr h="359410">
                <a:tc>
                  <a:txBody>
                    <a:bodyPr/>
                    <a:p>
                      <a:pPr algn="l" fontAlgn="ctr"/>
                      <a:r>
                        <a:rPr lang="en-US" altLang="zh-CN" sz="1200" b="1" i="0">
                          <a:solidFill>
                            <a:srgbClr val="000000"/>
                          </a:solidFill>
                          <a:latin typeface="等线" panose="02010600030101010101" charset="-122"/>
                          <a:ea typeface="等线" panose="02010600030101010101" charset="-122"/>
                        </a:rPr>
                        <a:t> </a:t>
                      </a:r>
                      <a:r>
                        <a:rPr lang="en-US" altLang="zh-CN" sz="1200" b="1" i="0">
                          <a:solidFill>
                            <a:srgbClr val="000000"/>
                          </a:solidFill>
                          <a:latin typeface="等线" panose="02010600030101010101" charset="-122"/>
                          <a:ea typeface="等线" panose="02010600030101010101" charset="-122"/>
                        </a:rPr>
                        <a:t>Body</a:t>
                      </a:r>
                      <a:r>
                        <a:rPr lang="en-US" altLang="zh-CN" sz="1200" b="1" i="0">
                          <a:solidFill>
                            <a:srgbClr val="000000"/>
                          </a:solidFill>
                          <a:latin typeface="等线" panose="02010600030101010101" charset="-122"/>
                          <a:ea typeface="等线" panose="02010600030101010101" charset="-122"/>
                        </a:rPr>
                        <a:t> </a:t>
                      </a:r>
                      <a:r>
                        <a:rPr lang="en-US" altLang="zh-CN" sz="1200" b="1" i="0">
                          <a:solidFill>
                            <a:srgbClr val="000000"/>
                          </a:solidFill>
                          <a:latin typeface="等线" panose="02010600030101010101" charset="-122"/>
                          <a:ea typeface="等线" panose="02010600030101010101" charset="-122"/>
                        </a:rPr>
                        <a:t>Material</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l" fontAlgn="ctr"/>
                      <a:r>
                        <a:rPr lang="en-US" altLang="zh-CN" sz="1200">
                          <a:solidFill>
                            <a:srgbClr val="000000"/>
                          </a:solidFill>
                          <a:latin typeface="等线" panose="02010600030101010101" charset="-122"/>
                          <a:ea typeface="等线" panose="02010600030101010101" charset="-122"/>
                          <a:sym typeface="+mn-ea"/>
                        </a:rPr>
                        <a:t>Metal &amp; Polypropylene (PP)</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r>
                        <a:rPr lang="en-US" altLang="zh-CN" sz="1200" b="1" i="0">
                          <a:solidFill>
                            <a:srgbClr val="22C55E"/>
                          </a:solidFill>
                          <a:latin typeface="等线" panose="02010600030101010101" charset="-122"/>
                          <a:ea typeface="等线" panose="02010600030101010101" charset="-122"/>
                        </a:rPr>
                        <a:t>✓</a:t>
                      </a:r>
                      <a:endParaRPr lang="en-US" altLang="zh-CN" sz="1200" b="1" i="0">
                        <a:solidFill>
                          <a:srgbClr val="22C55E"/>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gridSpan="2">
                  <a:txBody>
                    <a:bodyPr/>
                    <a:p>
                      <a:pPr algn="ctr" fontAlgn="ctr"/>
                      <a:r>
                        <a:rPr lang="en-US" altLang="zh-CN" sz="1200" b="0" i="0">
                          <a:solidFill>
                            <a:srgbClr val="000000"/>
                          </a:solidFill>
                          <a:latin typeface="等线" panose="02010600030101010101" charset="-122"/>
                          <a:ea typeface="等线" panose="02010600030101010101" charset="-122"/>
                        </a:rPr>
                        <a:t>Carton</a:t>
                      </a:r>
                      <a:r>
                        <a:rPr lang="en-US" altLang="zh-CN" sz="1200" b="0" i="0">
                          <a:solidFill>
                            <a:srgbClr val="000000"/>
                          </a:solidFill>
                          <a:latin typeface="等线" panose="02010600030101010101" charset="-122"/>
                          <a:ea typeface="等线" panose="02010600030101010101" charset="-122"/>
                        </a:rPr>
                        <a:t> </a:t>
                      </a:r>
                      <a:r>
                        <a:rPr lang="en-US" altLang="zh-CN" sz="1200" b="0" i="0">
                          <a:solidFill>
                            <a:srgbClr val="000000"/>
                          </a:solidFill>
                          <a:latin typeface="等线" panose="02010600030101010101" charset="-122"/>
                          <a:ea typeface="等线" panose="02010600030101010101" charset="-122"/>
                        </a:rPr>
                        <a:t>color</a:t>
                      </a:r>
                      <a:r>
                        <a:rPr lang="en-US" altLang="zh-CN" sz="1200" b="0" i="0">
                          <a:solidFill>
                            <a:srgbClr val="000000"/>
                          </a:solidFill>
                          <a:latin typeface="等线" panose="02010600030101010101" charset="-122"/>
                          <a:ea typeface="等线" panose="02010600030101010101" charset="-122"/>
                        </a:rPr>
                        <a:t> </a:t>
                      </a:r>
                      <a:r>
                        <a:rPr lang="en-US" altLang="zh-CN" sz="1200" b="0" i="0">
                          <a:solidFill>
                            <a:srgbClr val="000000"/>
                          </a:solidFill>
                          <a:latin typeface="等线" panose="02010600030101010101" charset="-122"/>
                          <a:ea typeface="等线" panose="02010600030101010101" charset="-122"/>
                        </a:rPr>
                        <a:t>is</a:t>
                      </a:r>
                      <a:r>
                        <a:rPr lang="en-US" altLang="zh-CN" sz="1200" b="0" i="0">
                          <a:solidFill>
                            <a:srgbClr val="000000"/>
                          </a:solidFill>
                          <a:latin typeface="等线" panose="02010600030101010101" charset="-122"/>
                          <a:ea typeface="等线" panose="02010600030101010101" charset="-122"/>
                        </a:rPr>
                        <a:t> </a:t>
                      </a:r>
                      <a:r>
                        <a:rPr lang="en-US" altLang="zh-CN" sz="1200" b="0" i="0">
                          <a:solidFill>
                            <a:srgbClr val="000000"/>
                          </a:solidFill>
                          <a:latin typeface="等线" panose="02010600030101010101" charset="-122"/>
                          <a:ea typeface="等线" panose="02010600030101010101" charset="-122"/>
                        </a:rPr>
                        <a:t>customizable</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hMerge="1">
                  <a:tcPr>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r>
              <a:tr h="554990">
                <a:tc>
                  <a:txBody>
                    <a:bodyPr/>
                    <a:p>
                      <a:pPr algn="ctr" fontAlgn="ctr"/>
                      <a:r>
                        <a:rPr lang="en-US" altLang="zh-CN" sz="1300" b="1" i="0">
                          <a:solidFill>
                            <a:srgbClr val="FFFFFF"/>
                          </a:solidFill>
                          <a:latin typeface="等线" panose="02010600030101010101" charset="-122"/>
                          <a:ea typeface="等线" panose="02010600030101010101" charset="-122"/>
                        </a:rPr>
                        <a:t>Packing Data</a:t>
                      </a:r>
                      <a:endParaRPr lang="en-US" altLang="zh-CN" sz="1300" b="1" i="0">
                        <a:solidFill>
                          <a:srgbClr val="FFFFFF"/>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1A365D"/>
                    </a:solidFill>
                  </a:tcPr>
                </a:tc>
                <a:tc>
                  <a:txBody>
                    <a:bodyPr/>
                    <a:p>
                      <a:pPr algn="l" fontAlgn="ctr"/>
                      <a:endParaRPr sz="13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1A365D"/>
                    </a:solidFill>
                  </a:tcPr>
                </a:tc>
                <a:tc gridSpan="3">
                  <a:txBody>
                    <a:bodyPr/>
                    <a:p>
                      <a:pPr algn="ctr" fontAlgn="ctr"/>
                      <a:r>
                        <a:rPr lang="en-US" altLang="zh-CN" sz="1300" b="1" i="0">
                          <a:solidFill>
                            <a:srgbClr val="FFFFFF"/>
                          </a:solidFill>
                          <a:latin typeface="等线" panose="02010600030101010101" charset="-122"/>
                          <a:ea typeface="等线" panose="02010600030101010101" charset="-122"/>
                        </a:rPr>
                        <a:t>Packing Quantity</a:t>
                      </a:r>
                      <a:r>
                        <a:rPr lang="zh-CN" altLang="en-US" sz="1300" b="1" i="0">
                          <a:solidFill>
                            <a:srgbClr val="FFFFFF"/>
                          </a:solidFill>
                          <a:latin typeface="等线" panose="02010600030101010101" charset="-122"/>
                          <a:ea typeface="等线" panose="02010600030101010101" charset="-122"/>
                        </a:rPr>
                        <a:t>（</a:t>
                      </a:r>
                      <a:r>
                        <a:rPr lang="en-US" altLang="zh-CN" sz="1300" b="1" i="0">
                          <a:solidFill>
                            <a:srgbClr val="FFFFFF"/>
                          </a:solidFill>
                          <a:latin typeface="等线" panose="02010600030101010101" charset="-122"/>
                          <a:ea typeface="等线" panose="02010600030101010101" charset="-122"/>
                        </a:rPr>
                        <a:t>pcs </a:t>
                      </a:r>
                      <a:r>
                        <a:rPr lang="zh-CN" altLang="en-US" sz="1300" b="1" i="0">
                          <a:solidFill>
                            <a:srgbClr val="FFFFFF"/>
                          </a:solidFill>
                          <a:latin typeface="等线" panose="02010600030101010101" charset="-122"/>
                          <a:ea typeface="等线" panose="02010600030101010101" charset="-122"/>
                        </a:rPr>
                        <a:t>）</a:t>
                      </a:r>
                      <a:endParaRPr lang="zh-CN" altLang="en-US" sz="1300" b="1" i="0">
                        <a:solidFill>
                          <a:srgbClr val="FFFFFF"/>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1A365D"/>
                    </a:solidFill>
                  </a:tcPr>
                </a:tc>
                <a:tc hMerge="1">
                  <a:tcP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c hMerge="1">
                  <a:tcPr>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r>
              <a:tr h="554990">
                <a:tc>
                  <a:txBody>
                    <a:bodyPr/>
                    <a:p>
                      <a:pPr algn="ctr" fontAlgn="ctr"/>
                      <a:r>
                        <a:rPr lang="en-US" altLang="zh-CN" sz="1200" b="1" i="0">
                          <a:solidFill>
                            <a:srgbClr val="000000"/>
                          </a:solidFill>
                          <a:latin typeface="等线" panose="02010600030101010101" charset="-122"/>
                          <a:ea typeface="等线" panose="02010600030101010101" charset="-122"/>
                        </a:rPr>
                        <a:t>Specifications</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r>
                        <a:rPr lang="en-US" altLang="zh-CN" sz="1200" b="1" i="0">
                          <a:solidFill>
                            <a:srgbClr val="000000"/>
                          </a:solidFill>
                          <a:latin typeface="等线" panose="02010600030101010101" charset="-122"/>
                          <a:ea typeface="等线" panose="02010600030101010101" charset="-122"/>
                        </a:rPr>
                        <a:t>G.W /N.W(KG)</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r>
                        <a:rPr lang="en-US" altLang="zh-CN" sz="1200" b="1" i="0">
                          <a:solidFill>
                            <a:srgbClr val="000000"/>
                          </a:solidFill>
                          <a:latin typeface="等线" panose="02010600030101010101" charset="-122"/>
                          <a:ea typeface="等线" panose="02010600030101010101" charset="-122"/>
                        </a:rPr>
                        <a:t>20GP</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r>
                        <a:rPr lang="en-US" altLang="zh-CN" sz="1200" b="1" i="0">
                          <a:solidFill>
                            <a:srgbClr val="000000"/>
                          </a:solidFill>
                          <a:latin typeface="等线" panose="02010600030101010101" charset="-122"/>
                          <a:ea typeface="等线" panose="02010600030101010101" charset="-122"/>
                        </a:rPr>
                        <a:t>40GP</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r>
                        <a:rPr lang="en-US" altLang="zh-CN" sz="1200" b="1" i="0">
                          <a:solidFill>
                            <a:srgbClr val="000000"/>
                          </a:solidFill>
                          <a:latin typeface="等线" panose="02010600030101010101" charset="-122"/>
                          <a:ea typeface="等线" panose="02010600030101010101" charset="-122"/>
                        </a:rPr>
                        <a:t>40HQ</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r>
              <a:tr h="555625">
                <a:tc>
                  <a:txBody>
                    <a:bodyPr/>
                    <a:p>
                      <a:pPr algn="ctr" fontAlgn="ctr"/>
                      <a:r>
                        <a:rPr lang="en-US" altLang="zh-CN" sz="1200" b="0" i="0">
                          <a:solidFill>
                            <a:srgbClr val="000000"/>
                          </a:solidFill>
                          <a:latin typeface="等线" panose="02010600030101010101" charset="-122"/>
                          <a:ea typeface="等线" panose="02010600030101010101" charset="-122"/>
                        </a:rPr>
                        <a:t>Baseboard Heater</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r>
                        <a:rPr lang="en-US" altLang="zh-CN" sz="1200" b="0" i="0">
                          <a:solidFill>
                            <a:srgbClr val="000000"/>
                          </a:solidFill>
                          <a:latin typeface="等线" panose="02010600030101010101" charset="-122"/>
                          <a:ea typeface="等线" panose="02010600030101010101" charset="-122"/>
                        </a:rPr>
                        <a:t>5.9/5.1</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r>
                        <a:rPr lang="en-US" altLang="zh-CN" sz="1100" b="0" i="0">
                          <a:solidFill>
                            <a:srgbClr val="000000"/>
                          </a:solidFill>
                          <a:latin typeface="宋体" panose="02010600030101010101" pitchFamily="2" charset="-122"/>
                          <a:ea typeface="宋体" panose="02010600030101010101" pitchFamily="2" charset="-122"/>
                        </a:rPr>
                        <a:t>718</a:t>
                      </a:r>
                      <a:r>
                        <a:rPr lang="en-US" altLang="zh-CN" sz="1100" b="0" i="0">
                          <a:solidFill>
                            <a:srgbClr val="000000"/>
                          </a:solidFill>
                          <a:latin typeface="宋体" panose="02010600030101010101" pitchFamily="2" charset="-122"/>
                          <a:ea typeface="宋体" panose="02010600030101010101" pitchFamily="2" charset="-122"/>
                        </a:rPr>
                        <a:t> </a:t>
                      </a:r>
                      <a:endParaRPr lang="en-US" altLang="zh-CN" sz="1100" b="0" i="0">
                        <a:solidFill>
                          <a:srgbClr val="000000"/>
                        </a:solidFill>
                        <a:latin typeface="宋体" panose="02010600030101010101" pitchFamily="2" charset="-122"/>
                        <a:ea typeface="宋体" panose="02010600030101010101" pitchFamily="2"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noFill/>
                  </a:tcPr>
                </a:tc>
                <a:tc>
                  <a:txBody>
                    <a:bodyPr/>
                    <a:p>
                      <a:pPr algn="ctr" fontAlgn="ctr"/>
                      <a:r>
                        <a:rPr lang="en-US" altLang="zh-CN" sz="1100" b="0" i="0">
                          <a:solidFill>
                            <a:srgbClr val="000000"/>
                          </a:solidFill>
                          <a:latin typeface="宋体" panose="02010600030101010101" pitchFamily="2" charset="-122"/>
                          <a:ea typeface="宋体" panose="02010600030101010101" pitchFamily="2" charset="-122"/>
                        </a:rPr>
                        <a:t>1579</a:t>
                      </a:r>
                      <a:r>
                        <a:rPr lang="en-US" altLang="zh-CN" sz="1100" b="0" i="0">
                          <a:solidFill>
                            <a:srgbClr val="000000"/>
                          </a:solidFill>
                          <a:latin typeface="宋体" panose="02010600030101010101" pitchFamily="2" charset="-122"/>
                          <a:ea typeface="宋体" panose="02010600030101010101" pitchFamily="2" charset="-122"/>
                        </a:rPr>
                        <a:t> </a:t>
                      </a:r>
                      <a:endParaRPr lang="en-US" altLang="zh-CN" sz="1100" b="0" i="0">
                        <a:solidFill>
                          <a:srgbClr val="000000"/>
                        </a:solidFill>
                        <a:latin typeface="宋体" panose="02010600030101010101" pitchFamily="2" charset="-122"/>
                        <a:ea typeface="宋体" panose="02010600030101010101" pitchFamily="2"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noFill/>
                  </a:tcPr>
                </a:tc>
                <a:tc>
                  <a:txBody>
                    <a:bodyPr/>
                    <a:p>
                      <a:pPr algn="ctr" fontAlgn="ctr"/>
                      <a:r>
                        <a:rPr lang="en-US" altLang="zh-CN" sz="1100" b="0" i="0">
                          <a:solidFill>
                            <a:srgbClr val="000000"/>
                          </a:solidFill>
                          <a:latin typeface="宋体" panose="02010600030101010101" pitchFamily="2" charset="-122"/>
                          <a:ea typeface="宋体" panose="02010600030101010101" pitchFamily="2" charset="-122"/>
                        </a:rPr>
                        <a:t>1953</a:t>
                      </a:r>
                      <a:r>
                        <a:rPr lang="en-US" altLang="zh-CN" sz="1100" b="0" i="0">
                          <a:solidFill>
                            <a:srgbClr val="000000"/>
                          </a:solidFill>
                          <a:latin typeface="宋体" panose="02010600030101010101" pitchFamily="2" charset="-122"/>
                          <a:ea typeface="宋体" panose="02010600030101010101" pitchFamily="2" charset="-122"/>
                        </a:rPr>
                        <a:t> </a:t>
                      </a:r>
                      <a:endParaRPr lang="en-US" altLang="zh-CN" sz="1100" b="0" i="0">
                        <a:solidFill>
                          <a:srgbClr val="000000"/>
                        </a:solidFill>
                        <a:latin typeface="宋体" panose="02010600030101010101" pitchFamily="2" charset="-122"/>
                        <a:ea typeface="宋体" panose="02010600030101010101" pitchFamily="2"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noFill/>
                  </a:tcPr>
                </a:tc>
              </a:tr>
            </a:tbl>
          </a:graphicData>
        </a:graphic>
      </p:graphicFrame>
      <p:pic>
        <p:nvPicPr>
          <p:cNvPr id="3" name="图片 2"/>
          <p:cNvPicPr>
            <a:picLocks noChangeAspect="1"/>
          </p:cNvPicPr>
          <p:nvPr/>
        </p:nvPicPr>
        <p:blipFill>
          <a:blip r:embed="rId1"/>
          <a:stretch>
            <a:fillRect/>
          </a:stretch>
        </p:blipFill>
        <p:spPr>
          <a:xfrm>
            <a:off x="7167880" y="1281430"/>
            <a:ext cx="4958715" cy="4958715"/>
          </a:xfrm>
          <a:prstGeom prst="rect">
            <a:avLst/>
          </a:prstGeom>
        </p:spPr>
      </p:pic>
    </p:spTree>
    <p:custDataLst>
      <p:tags r:id="rId2"/>
    </p:custData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表格 3"/>
          <p:cNvGraphicFramePr/>
          <p:nvPr/>
        </p:nvGraphicFramePr>
        <p:xfrm>
          <a:off x="-635" y="0"/>
          <a:ext cx="7091045" cy="9436735"/>
        </p:xfrm>
        <a:graphic>
          <a:graphicData uri="http://schemas.openxmlformats.org/drawingml/2006/table">
            <a:tbl>
              <a:tblPr/>
              <a:tblGrid>
                <a:gridCol w="1468120"/>
                <a:gridCol w="1946910"/>
                <a:gridCol w="1139825"/>
                <a:gridCol w="628650"/>
                <a:gridCol w="1907540"/>
              </a:tblGrid>
              <a:tr h="1065530">
                <a:tc gridSpan="5">
                  <a:txBody>
                    <a:bodyPr/>
                    <a:p>
                      <a:pPr algn="ctr" fontAlgn="ctr"/>
                      <a:r>
                        <a:rPr lang="en-US" altLang="zh-CN" sz="1700" b="1" i="0">
                          <a:solidFill>
                            <a:srgbClr val="000000"/>
                          </a:solidFill>
                          <a:latin typeface="等线" panose="02010600030101010101" charset="-122"/>
                          <a:ea typeface="等线" panose="02010600030101010101" charset="-122"/>
                        </a:rPr>
                        <a:t>Specifications</a:t>
                      </a:r>
                      <a:r>
                        <a:rPr lang="zh-CN" altLang="en-US" sz="1700" b="1" i="0">
                          <a:solidFill>
                            <a:srgbClr val="000000"/>
                          </a:solidFill>
                          <a:latin typeface="等线" panose="02010600030101010101" charset="-122"/>
                          <a:ea typeface="等线" panose="02010600030101010101" charset="-122"/>
                        </a:rPr>
                        <a:t>：</a:t>
                      </a:r>
                      <a:r>
                        <a:rPr lang="en-US" altLang="zh-CN" sz="1700" b="1" i="0">
                          <a:solidFill>
                            <a:srgbClr val="000000"/>
                          </a:solidFill>
                          <a:latin typeface="等线" panose="02010600030101010101" charset="-122"/>
                          <a:ea typeface="等线" panose="02010600030101010101" charset="-122"/>
                        </a:rPr>
                        <a:t> Baseboard Heater</a:t>
                      </a:r>
                      <a:r>
                        <a:rPr lang="zh-CN" altLang="en-US" sz="1700" b="1" i="0">
                          <a:solidFill>
                            <a:srgbClr val="000000"/>
                          </a:solidFill>
                          <a:latin typeface="等线" panose="02010600030101010101" charset="-122"/>
                          <a:ea typeface="等线" panose="02010600030101010101" charset="-122"/>
                        </a:rPr>
                        <a:t>（</a:t>
                      </a:r>
                      <a:r>
                        <a:rPr lang="en-US" altLang="zh-CN" sz="1700" b="1" i="0">
                          <a:solidFill>
                            <a:srgbClr val="000000"/>
                          </a:solidFill>
                          <a:latin typeface="等线" panose="02010600030101010101" charset="-122"/>
                          <a:ea typeface="等线" panose="02010600030101010101" charset="-122"/>
                        </a:rPr>
                        <a:t>Customizable</a:t>
                      </a:r>
                      <a:r>
                        <a:rPr lang="zh-CN" altLang="en-US" sz="1700" b="1" i="0">
                          <a:solidFill>
                            <a:srgbClr val="000000"/>
                          </a:solidFill>
                          <a:latin typeface="等线" panose="02010600030101010101" charset="-122"/>
                          <a:ea typeface="等线" panose="02010600030101010101" charset="-122"/>
                        </a:rPr>
                        <a:t>）</a:t>
                      </a:r>
                      <a:r>
                        <a:rPr lang="en-US" altLang="zh-CN" sz="1700" b="1" i="0">
                          <a:solidFill>
                            <a:srgbClr val="000000"/>
                          </a:solidFill>
                          <a:latin typeface="等线" panose="02010600030101010101" charset="-122"/>
                          <a:ea typeface="等线" panose="02010600030101010101" charset="-122"/>
                        </a:rPr>
                        <a:t>-RSN-FHTJ001AR</a:t>
                      </a:r>
                      <a:endParaRPr lang="en-US" altLang="zh-CN" sz="1700" b="1"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hMerge="1">
                  <a:tcP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c hMerge="1">
                  <a:tcP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c hMerge="1">
                  <a:tcP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c hMerge="1">
                  <a:tcPr>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r>
              <a:tr h="405130">
                <a:tc gridSpan="2">
                  <a:txBody>
                    <a:bodyPr/>
                    <a:p>
                      <a:pPr algn="ctr" fontAlgn="ctr"/>
                      <a:r>
                        <a:rPr lang="en-US" altLang="zh-CN" sz="1300" b="1" i="0">
                          <a:solidFill>
                            <a:srgbClr val="FFFFFF"/>
                          </a:solidFill>
                          <a:latin typeface="等线" panose="02010600030101010101" charset="-122"/>
                          <a:ea typeface="等线" panose="02010600030101010101" charset="-122"/>
                        </a:rPr>
                        <a:t>Product</a:t>
                      </a:r>
                      <a:r>
                        <a:rPr lang="en-US" altLang="zh-CN" sz="1300" b="1" i="0">
                          <a:solidFill>
                            <a:srgbClr val="FFFFFF"/>
                          </a:solidFill>
                          <a:latin typeface="等线" panose="02010600030101010101" charset="-122"/>
                          <a:ea typeface="等线" panose="02010600030101010101" charset="-122"/>
                        </a:rPr>
                        <a:t> </a:t>
                      </a:r>
                      <a:r>
                        <a:rPr lang="en-US" altLang="zh-CN" sz="1300" b="1" i="0">
                          <a:solidFill>
                            <a:srgbClr val="FFFFFF"/>
                          </a:solidFill>
                          <a:latin typeface="等线" panose="02010600030101010101" charset="-122"/>
                          <a:ea typeface="等线" panose="02010600030101010101" charset="-122"/>
                        </a:rPr>
                        <a:t>Specifications</a:t>
                      </a:r>
                      <a:endParaRPr lang="en-US" altLang="zh-CN" sz="1300" b="1" i="0">
                        <a:solidFill>
                          <a:srgbClr val="FFFFFF"/>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1A365D"/>
                    </a:solidFill>
                  </a:tcPr>
                </a:tc>
                <a:tc hMerge="1">
                  <a:tcPr>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c>
                  <a:txBody>
                    <a:bodyPr/>
                    <a:p>
                      <a:pPr algn="l" fontAlgn="ctr"/>
                      <a:r>
                        <a:rPr lang="en-US" altLang="zh-CN" sz="1300" b="1" i="0">
                          <a:solidFill>
                            <a:srgbClr val="FFFFFF"/>
                          </a:solidFill>
                          <a:latin typeface="等线" panose="02010600030101010101" charset="-122"/>
                          <a:ea typeface="等线" panose="02010600030101010101" charset="-122"/>
                        </a:rPr>
                        <a:t>Customizable</a:t>
                      </a:r>
                      <a:endParaRPr lang="en-US" altLang="zh-CN" sz="1300" b="1" i="0">
                        <a:solidFill>
                          <a:srgbClr val="FFFFFF"/>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1A365D"/>
                    </a:solidFill>
                  </a:tcPr>
                </a:tc>
                <a:tc gridSpan="2">
                  <a:txBody>
                    <a:bodyPr/>
                    <a:p>
                      <a:pPr algn="ctr" fontAlgn="ctr"/>
                      <a:r>
                        <a:rPr lang="en-US" altLang="zh-CN" sz="1300" b="1" i="0">
                          <a:solidFill>
                            <a:srgbClr val="FFFFFF"/>
                          </a:solidFill>
                          <a:latin typeface="等线" panose="02010600030101010101" charset="-122"/>
                          <a:ea typeface="等线" panose="02010600030101010101" charset="-122"/>
                        </a:rPr>
                        <a:t>Product</a:t>
                      </a:r>
                      <a:r>
                        <a:rPr lang="en-US" altLang="zh-CN" sz="1300" b="1" i="0">
                          <a:solidFill>
                            <a:srgbClr val="FFFFFF"/>
                          </a:solidFill>
                          <a:latin typeface="等线" panose="02010600030101010101" charset="-122"/>
                          <a:ea typeface="等线" panose="02010600030101010101" charset="-122"/>
                        </a:rPr>
                        <a:t> </a:t>
                      </a:r>
                      <a:r>
                        <a:rPr lang="en-US" altLang="zh-CN" sz="1300" b="1" i="0">
                          <a:solidFill>
                            <a:srgbClr val="FFFFFF"/>
                          </a:solidFill>
                          <a:latin typeface="等线" panose="02010600030101010101" charset="-122"/>
                          <a:ea typeface="等线" panose="02010600030101010101" charset="-122"/>
                        </a:rPr>
                        <a:t>Selling</a:t>
                      </a:r>
                      <a:r>
                        <a:rPr lang="en-US" altLang="zh-CN" sz="1300" b="1" i="0">
                          <a:solidFill>
                            <a:srgbClr val="FFFFFF"/>
                          </a:solidFill>
                          <a:latin typeface="等线" panose="02010600030101010101" charset="-122"/>
                          <a:ea typeface="等线" panose="02010600030101010101" charset="-122"/>
                        </a:rPr>
                        <a:t> </a:t>
                      </a:r>
                      <a:r>
                        <a:rPr lang="en-US" altLang="zh-CN" sz="1300" b="1" i="0">
                          <a:solidFill>
                            <a:srgbClr val="FFFFFF"/>
                          </a:solidFill>
                          <a:latin typeface="等线" panose="02010600030101010101" charset="-122"/>
                          <a:ea typeface="等线" panose="02010600030101010101" charset="-122"/>
                        </a:rPr>
                        <a:t>Points</a:t>
                      </a:r>
                      <a:endParaRPr lang="en-US" altLang="zh-CN" sz="1300" b="1" i="0">
                        <a:solidFill>
                          <a:srgbClr val="FFFFFF"/>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1A365D"/>
                    </a:solidFill>
                  </a:tcPr>
                </a:tc>
                <a:tc hMerge="1">
                  <a:tcPr>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r>
              <a:tr h="359410">
                <a:tc>
                  <a:txBody>
                    <a:bodyPr/>
                    <a:p>
                      <a:pPr algn="l" fontAlgn="ctr"/>
                      <a:r>
                        <a:rPr lang="en-US" altLang="zh-CN" sz="1200" b="1" i="0">
                          <a:solidFill>
                            <a:srgbClr val="000000"/>
                          </a:solidFill>
                          <a:latin typeface="等线" panose="02010600030101010101" charset="-122"/>
                          <a:ea typeface="等线" panose="02010600030101010101" charset="-122"/>
                        </a:rPr>
                        <a:t> </a:t>
                      </a:r>
                      <a:r>
                        <a:rPr lang="en-US" altLang="zh-CN" sz="1200" b="1" i="0">
                          <a:solidFill>
                            <a:srgbClr val="000000"/>
                          </a:solidFill>
                          <a:latin typeface="等线" panose="02010600030101010101" charset="-122"/>
                          <a:ea typeface="等线" panose="02010600030101010101" charset="-122"/>
                        </a:rPr>
                        <a:t>Rated</a:t>
                      </a:r>
                      <a:r>
                        <a:rPr lang="en-US" altLang="zh-CN" sz="1200" b="1" i="0">
                          <a:solidFill>
                            <a:srgbClr val="000000"/>
                          </a:solidFill>
                          <a:latin typeface="等线" panose="02010600030101010101" charset="-122"/>
                          <a:ea typeface="等线" panose="02010600030101010101" charset="-122"/>
                        </a:rPr>
                        <a:t> </a:t>
                      </a:r>
                      <a:r>
                        <a:rPr lang="en-US" altLang="zh-CN" sz="1200" b="1" i="0">
                          <a:solidFill>
                            <a:srgbClr val="000000"/>
                          </a:solidFill>
                          <a:latin typeface="等线" panose="02010600030101010101" charset="-122"/>
                          <a:ea typeface="等线" panose="02010600030101010101" charset="-122"/>
                        </a:rPr>
                        <a:t>Voltage</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l" fontAlgn="ctr"/>
                      <a:r>
                        <a:rPr lang="en-US" altLang="zh-CN" sz="1200" b="0" i="0">
                          <a:solidFill>
                            <a:srgbClr val="000000"/>
                          </a:solidFill>
                          <a:latin typeface="等线" panose="02010600030101010101" charset="-122"/>
                          <a:ea typeface="等线" panose="02010600030101010101" charset="-122"/>
                        </a:rPr>
                        <a:t>220V~50Hz</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r>
                        <a:rPr lang="en-US" altLang="zh-CN" sz="1200" b="1" i="0">
                          <a:solidFill>
                            <a:srgbClr val="22C55E"/>
                          </a:solidFill>
                          <a:latin typeface="等线" panose="02010600030101010101" charset="-122"/>
                          <a:ea typeface="等线" panose="02010600030101010101" charset="-122"/>
                        </a:rPr>
                        <a:t>✓</a:t>
                      </a:r>
                      <a:endParaRPr lang="en-US" altLang="zh-CN" sz="1200" b="1" i="0">
                        <a:solidFill>
                          <a:srgbClr val="22C55E"/>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gridSpan="2">
                  <a:txBody>
                    <a:bodyPr/>
                    <a:p>
                      <a:pPr algn="ctr" fontAlgn="ctr"/>
                      <a:r>
                        <a:rPr lang="en-US" altLang="zh-CN" sz="1200" b="0" i="0">
                          <a:solidFill>
                            <a:srgbClr val="000000"/>
                          </a:solidFill>
                          <a:latin typeface="等线" panose="02010600030101010101" charset="-122"/>
                          <a:ea typeface="等线" panose="02010600030101010101" charset="-122"/>
                        </a:rPr>
                        <a:t>2 speeds, remote control</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hMerge="1">
                  <a:tcPr>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r>
              <a:tr h="360680">
                <a:tc>
                  <a:txBody>
                    <a:bodyPr/>
                    <a:p>
                      <a:pPr algn="l" fontAlgn="ctr"/>
                      <a:r>
                        <a:rPr lang="en-US" altLang="zh-CN" sz="1200" b="1" i="0">
                          <a:solidFill>
                            <a:srgbClr val="000000"/>
                          </a:solidFill>
                          <a:latin typeface="等线" panose="02010600030101010101" charset="-122"/>
                          <a:ea typeface="等线" panose="02010600030101010101" charset="-122"/>
                        </a:rPr>
                        <a:t> </a:t>
                      </a:r>
                      <a:r>
                        <a:rPr lang="en-US" altLang="zh-CN" sz="1200" b="1" i="0">
                          <a:solidFill>
                            <a:srgbClr val="000000"/>
                          </a:solidFill>
                          <a:latin typeface="等线" panose="02010600030101010101" charset="-122"/>
                          <a:ea typeface="等线" panose="02010600030101010101" charset="-122"/>
                        </a:rPr>
                        <a:t>Rated</a:t>
                      </a:r>
                      <a:r>
                        <a:rPr lang="en-US" altLang="zh-CN" sz="1200" b="1" i="0">
                          <a:solidFill>
                            <a:srgbClr val="000000"/>
                          </a:solidFill>
                          <a:latin typeface="等线" panose="02010600030101010101" charset="-122"/>
                          <a:ea typeface="等线" panose="02010600030101010101" charset="-122"/>
                        </a:rPr>
                        <a:t> </a:t>
                      </a:r>
                      <a:r>
                        <a:rPr lang="en-US" altLang="zh-CN" sz="1200" b="1" i="0">
                          <a:solidFill>
                            <a:srgbClr val="000000"/>
                          </a:solidFill>
                          <a:latin typeface="等线" panose="02010600030101010101" charset="-122"/>
                          <a:ea typeface="等线" panose="02010600030101010101" charset="-122"/>
                        </a:rPr>
                        <a:t>Power</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l" fontAlgn="ctr"/>
                      <a:r>
                        <a:rPr lang="en-US" altLang="zh-CN" sz="1200" b="0" i="0">
                          <a:solidFill>
                            <a:srgbClr val="000000"/>
                          </a:solidFill>
                          <a:latin typeface="等线" panose="02010600030101010101" charset="-122"/>
                          <a:ea typeface="等线" panose="02010600030101010101" charset="-122"/>
                        </a:rPr>
                        <a:t>2200W</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r>
                        <a:rPr lang="en-US" altLang="zh-CN" sz="1200" b="1" i="0">
                          <a:solidFill>
                            <a:srgbClr val="22C55E"/>
                          </a:solidFill>
                          <a:latin typeface="等线" panose="02010600030101010101" charset="-122"/>
                          <a:ea typeface="等线" panose="02010600030101010101" charset="-122"/>
                        </a:rPr>
                        <a:t>✓</a:t>
                      </a:r>
                      <a:endParaRPr lang="en-US" altLang="zh-CN" sz="1200" b="1" i="0">
                        <a:solidFill>
                          <a:srgbClr val="22C55E"/>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gridSpan="2">
                  <a:txBody>
                    <a:bodyPr/>
                    <a:p>
                      <a:pPr algn="ctr" fontAlgn="ctr"/>
                      <a:r>
                        <a:rPr lang="en-US" altLang="zh-CN" sz="1200" b="0" i="0">
                          <a:solidFill>
                            <a:srgbClr val="000000"/>
                          </a:solidFill>
                          <a:latin typeface="等线" panose="02010600030101010101" charset="-122"/>
                          <a:ea typeface="等线" panose="02010600030101010101" charset="-122"/>
                        </a:rPr>
                        <a:t>24‑hour smart timer</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hMerge="1">
                  <a:tcPr>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r>
              <a:tr h="359410">
                <a:tc>
                  <a:txBody>
                    <a:bodyPr/>
                    <a:p>
                      <a:pPr algn="l" fontAlgn="ctr"/>
                      <a:r>
                        <a:rPr lang="en-US" altLang="zh-CN" sz="1200" b="1" i="0">
                          <a:solidFill>
                            <a:srgbClr val="000000"/>
                          </a:solidFill>
                          <a:latin typeface="等线" panose="02010600030101010101" charset="-122"/>
                          <a:ea typeface="等线" panose="02010600030101010101" charset="-122"/>
                        </a:rPr>
                        <a:t> Heating Element</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l" fontAlgn="ctr"/>
                      <a:r>
                        <a:rPr lang="en-US" altLang="zh-CN" sz="1200" b="0" i="0">
                          <a:solidFill>
                            <a:srgbClr val="000000"/>
                          </a:solidFill>
                          <a:latin typeface="等线" panose="02010600030101010101" charset="-122"/>
                          <a:ea typeface="等线" panose="02010600030101010101" charset="-122"/>
                        </a:rPr>
                        <a:t>Graphene Aluminum Heating Element</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l" fontAlgn="ctr"/>
                      <a:r>
                        <a:rPr lang="en-US" altLang="zh-CN" sz="1200" b="1">
                          <a:solidFill>
                            <a:srgbClr val="22C55E"/>
                          </a:solidFill>
                          <a:latin typeface="等线" panose="02010600030101010101" charset="-122"/>
                          <a:ea typeface="等线" panose="02010600030101010101" charset="-122"/>
                          <a:sym typeface="+mn-ea"/>
                        </a:rPr>
                        <a:t>           ✓</a:t>
                      </a:r>
                      <a:endParaRPr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gridSpan="2">
                  <a:txBody>
                    <a:bodyPr/>
                    <a:p>
                      <a:pPr algn="ctr" fontAlgn="ctr"/>
                      <a:r>
                        <a:rPr lang="en-US" altLang="zh-CN" sz="1200" b="0" i="0">
                          <a:solidFill>
                            <a:srgbClr val="000000"/>
                          </a:solidFill>
                          <a:latin typeface="等线" panose="02010600030101010101" charset="-122"/>
                          <a:ea typeface="等线" panose="02010600030101010101" charset="-122"/>
                        </a:rPr>
                        <a:t>Zero‑light operation, low noise working</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hMerge="1">
                  <a:tcPr>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r>
              <a:tr h="360680">
                <a:tc>
                  <a:txBody>
                    <a:bodyPr/>
                    <a:p>
                      <a:pPr algn="l" fontAlgn="ctr"/>
                      <a:r>
                        <a:rPr lang="en-US" altLang="zh-CN" sz="1200" b="1" i="0">
                          <a:solidFill>
                            <a:srgbClr val="000000"/>
                          </a:solidFill>
                          <a:latin typeface="等线" panose="02010600030101010101" charset="-122"/>
                          <a:ea typeface="等线" panose="02010600030101010101" charset="-122"/>
                        </a:rPr>
                        <a:t> </a:t>
                      </a:r>
                      <a:r>
                        <a:rPr lang="en-US" altLang="zh-CN" sz="1200" b="1" i="0">
                          <a:solidFill>
                            <a:srgbClr val="000000"/>
                          </a:solidFill>
                          <a:latin typeface="等线" panose="02010600030101010101" charset="-122"/>
                          <a:ea typeface="等线" panose="02010600030101010101" charset="-122"/>
                        </a:rPr>
                        <a:t>Product</a:t>
                      </a:r>
                      <a:r>
                        <a:rPr lang="en-US" altLang="zh-CN" sz="1200" b="1" i="0">
                          <a:solidFill>
                            <a:srgbClr val="000000"/>
                          </a:solidFill>
                          <a:latin typeface="等线" panose="02010600030101010101" charset="-122"/>
                          <a:ea typeface="等线" panose="02010600030101010101" charset="-122"/>
                        </a:rPr>
                        <a:t> </a:t>
                      </a:r>
                      <a:r>
                        <a:rPr lang="en-US" altLang="zh-CN" sz="1200" b="1" i="0">
                          <a:solidFill>
                            <a:srgbClr val="000000"/>
                          </a:solidFill>
                          <a:latin typeface="等线" panose="02010600030101010101" charset="-122"/>
                          <a:ea typeface="等线" panose="02010600030101010101" charset="-122"/>
                        </a:rPr>
                        <a:t>Size</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l" fontAlgn="ctr"/>
                      <a:r>
                        <a:rPr lang="en-US" altLang="zh-CN" sz="1200" b="0" i="0">
                          <a:solidFill>
                            <a:srgbClr val="000000"/>
                          </a:solidFill>
                          <a:latin typeface="等线" panose="02010600030101010101" charset="-122"/>
                          <a:ea typeface="等线" panose="02010600030101010101" charset="-122"/>
                        </a:rPr>
                        <a:t>1060*133*240mm</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l" fontAlgn="b"/>
                      <a:endParaRPr sz="1200" b="0" i="0">
                        <a:solidFill>
                          <a:srgbClr val="000000"/>
                        </a:solidFill>
                        <a:latin typeface="等线" panose="02010600030101010101" charset="-122"/>
                        <a:ea typeface="等线" panose="02010600030101010101" charset="-122"/>
                      </a:endParaRPr>
                    </a:p>
                  </a:txBody>
                  <a:tcPr marL="7937" marR="7937" marT="7937" marB="0" anchor="b"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gridSpan="2">
                  <a:txBody>
                    <a:bodyPr/>
                    <a:p>
                      <a:pPr algn="ctr" fontAlgn="ctr"/>
                      <a:r>
                        <a:rPr lang="en-US" altLang="zh-CN" sz="1200" b="0" i="0">
                          <a:solidFill>
                            <a:srgbClr val="000000"/>
                          </a:solidFill>
                          <a:latin typeface="等线" panose="02010600030101010101" charset="-122"/>
                          <a:ea typeface="等线" panose="02010600030101010101" charset="-122"/>
                        </a:rPr>
                        <a:t>Ultrasonic Atomization Humidification</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hMerge="1">
                  <a:tcPr>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r>
              <a:tr h="359410">
                <a:tc>
                  <a:txBody>
                    <a:bodyPr/>
                    <a:p>
                      <a:pPr algn="l" fontAlgn="ctr"/>
                      <a:r>
                        <a:rPr lang="en-US" altLang="zh-CN" sz="1200" b="1" i="0">
                          <a:solidFill>
                            <a:srgbClr val="000000"/>
                          </a:solidFill>
                          <a:latin typeface="等线" panose="02010600030101010101" charset="-122"/>
                          <a:ea typeface="等线" panose="02010600030101010101" charset="-122"/>
                        </a:rPr>
                        <a:t> </a:t>
                      </a:r>
                      <a:r>
                        <a:rPr lang="en-US" altLang="zh-CN" sz="1200" b="1" i="0">
                          <a:solidFill>
                            <a:srgbClr val="000000"/>
                          </a:solidFill>
                          <a:latin typeface="等线" panose="02010600030101010101" charset="-122"/>
                          <a:ea typeface="等线" panose="02010600030101010101" charset="-122"/>
                        </a:rPr>
                        <a:t>Carton</a:t>
                      </a:r>
                      <a:r>
                        <a:rPr lang="en-US" altLang="zh-CN" sz="1200" b="1" i="0">
                          <a:solidFill>
                            <a:srgbClr val="000000"/>
                          </a:solidFill>
                          <a:latin typeface="等线" panose="02010600030101010101" charset="-122"/>
                          <a:ea typeface="等线" panose="02010600030101010101" charset="-122"/>
                        </a:rPr>
                        <a:t> </a:t>
                      </a:r>
                      <a:r>
                        <a:rPr lang="en-US" altLang="zh-CN" sz="1200" b="1" i="0">
                          <a:solidFill>
                            <a:srgbClr val="000000"/>
                          </a:solidFill>
                          <a:latin typeface="等线" panose="02010600030101010101" charset="-122"/>
                          <a:ea typeface="等线" panose="02010600030101010101" charset="-122"/>
                        </a:rPr>
                        <a:t>Size</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l" fontAlgn="ctr"/>
                      <a:r>
                        <a:rPr lang="en-US" altLang="zh-CN" sz="1200" b="0" i="0">
                          <a:solidFill>
                            <a:srgbClr val="000000"/>
                          </a:solidFill>
                          <a:latin typeface="等线" panose="02010600030101010101" charset="-122"/>
                          <a:ea typeface="等线" panose="02010600030101010101" charset="-122"/>
                        </a:rPr>
                        <a:t>1160*130*235mm</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l" fontAlgn="b"/>
                      <a:endParaRPr sz="1200" b="0" i="0">
                        <a:solidFill>
                          <a:srgbClr val="000000"/>
                        </a:solidFill>
                        <a:latin typeface="等线" panose="02010600030101010101" charset="-122"/>
                        <a:ea typeface="等线" panose="02010600030101010101" charset="-122"/>
                      </a:endParaRPr>
                    </a:p>
                  </a:txBody>
                  <a:tcPr marL="7937" marR="7937" marT="7937" marB="0" anchor="b"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gridSpan="2">
                  <a:txBody>
                    <a:bodyPr/>
                    <a:p>
                      <a:pPr algn="ctr" fontAlgn="ctr"/>
                      <a:r>
                        <a:rPr lang="en-US" altLang="zh-CN" sz="1200" b="0" i="0">
                          <a:solidFill>
                            <a:srgbClr val="000000"/>
                          </a:solidFill>
                          <a:latin typeface="等线" panose="02010600030101010101" charset="-122"/>
                          <a:ea typeface="等线" panose="02010600030101010101" charset="-122"/>
                        </a:rPr>
                        <a:t>Adjustable temperature range: 15‑35℃</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hMerge="1">
                  <a:tcPr>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r>
              <a:tr h="360045">
                <a:tc>
                  <a:txBody>
                    <a:bodyPr/>
                    <a:p>
                      <a:pPr algn="l" fontAlgn="ctr"/>
                      <a:r>
                        <a:rPr lang="en-US" altLang="zh-CN" sz="1200" b="1" i="0">
                          <a:solidFill>
                            <a:srgbClr val="000000"/>
                          </a:solidFill>
                          <a:latin typeface="等线" panose="02010600030101010101" charset="-122"/>
                          <a:ea typeface="等线" panose="02010600030101010101" charset="-122"/>
                        </a:rPr>
                        <a:t> </a:t>
                      </a:r>
                      <a:r>
                        <a:rPr lang="en-US" altLang="zh-CN" sz="1200" b="1" i="0">
                          <a:solidFill>
                            <a:srgbClr val="000000"/>
                          </a:solidFill>
                          <a:latin typeface="等线" panose="02010600030101010101" charset="-122"/>
                          <a:ea typeface="等线" panose="02010600030101010101" charset="-122"/>
                        </a:rPr>
                        <a:t>Control</a:t>
                      </a:r>
                      <a:r>
                        <a:rPr lang="en-US" altLang="zh-CN" sz="1200" b="1" i="0">
                          <a:solidFill>
                            <a:srgbClr val="000000"/>
                          </a:solidFill>
                          <a:latin typeface="等线" panose="02010600030101010101" charset="-122"/>
                          <a:ea typeface="等线" panose="02010600030101010101" charset="-122"/>
                        </a:rPr>
                        <a:t> </a:t>
                      </a:r>
                      <a:r>
                        <a:rPr lang="en-US" altLang="zh-CN" sz="1200" b="1" i="0">
                          <a:solidFill>
                            <a:srgbClr val="000000"/>
                          </a:solidFill>
                          <a:latin typeface="等线" panose="02010600030101010101" charset="-122"/>
                          <a:ea typeface="等线" panose="02010600030101010101" charset="-122"/>
                        </a:rPr>
                        <a:t>Mode</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l" fontAlgn="ctr"/>
                      <a:r>
                        <a:rPr lang="en-US" altLang="zh-CN" sz="1200">
                          <a:solidFill>
                            <a:srgbClr val="000000"/>
                          </a:solidFill>
                          <a:latin typeface="等线" panose="02010600030101010101" charset="-122"/>
                          <a:ea typeface="等线" panose="02010600030101010101" charset="-122"/>
                          <a:sym typeface="+mn-ea"/>
                        </a:rPr>
                        <a:t>Remote control operation</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r>
                        <a:rPr lang="en-US" altLang="zh-CN" sz="1200" b="1" i="0">
                          <a:solidFill>
                            <a:srgbClr val="22C55E"/>
                          </a:solidFill>
                          <a:latin typeface="等线" panose="02010600030101010101" charset="-122"/>
                          <a:ea typeface="等线" panose="02010600030101010101" charset="-122"/>
                        </a:rPr>
                        <a:t>✓</a:t>
                      </a:r>
                      <a:endParaRPr lang="en-US" altLang="zh-CN" sz="1200" b="1" i="0">
                        <a:solidFill>
                          <a:srgbClr val="22C55E"/>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gridSpan="2">
                  <a:txBody>
                    <a:bodyPr/>
                    <a:p>
                      <a:pPr algn="ctr" fontAlgn="ctr"/>
                      <a:r>
                        <a:rPr lang="en-US" altLang="zh-CN" sz="1200" b="0" i="0">
                          <a:solidFill>
                            <a:srgbClr val="000000"/>
                          </a:solidFill>
                          <a:latin typeface="等线" panose="02010600030101010101" charset="-122"/>
                          <a:ea typeface="等线" panose="02010600030101010101" charset="-122"/>
                        </a:rPr>
                        <a:t>Overheat protection &amp; tip‑over auto shut‑off</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hMerge="1">
                  <a:tcPr>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r>
              <a:tr h="360045">
                <a:tc>
                  <a:txBody>
                    <a:bodyPr/>
                    <a:p>
                      <a:pPr algn="l" fontAlgn="ctr"/>
                      <a:r>
                        <a:rPr lang="en-US" altLang="zh-CN" sz="1200" b="1" i="0">
                          <a:solidFill>
                            <a:srgbClr val="000000"/>
                          </a:solidFill>
                          <a:latin typeface="等线" panose="02010600030101010101" charset="-122"/>
                          <a:ea typeface="等线" panose="02010600030101010101" charset="-122"/>
                        </a:rPr>
                        <a:t> </a:t>
                      </a:r>
                      <a:r>
                        <a:rPr lang="en-US" altLang="zh-CN" sz="1200" b="1" i="0">
                          <a:solidFill>
                            <a:srgbClr val="000000"/>
                          </a:solidFill>
                          <a:latin typeface="等线" panose="02010600030101010101" charset="-122"/>
                          <a:ea typeface="等线" panose="02010600030101010101" charset="-122"/>
                        </a:rPr>
                        <a:t>Packing</a:t>
                      </a:r>
                      <a:r>
                        <a:rPr lang="en-US" altLang="zh-CN" sz="1200" b="1" i="0">
                          <a:solidFill>
                            <a:srgbClr val="000000"/>
                          </a:solidFill>
                          <a:latin typeface="等线" panose="02010600030101010101" charset="-122"/>
                          <a:ea typeface="等线" panose="02010600030101010101" charset="-122"/>
                        </a:rPr>
                        <a:t> </a:t>
                      </a:r>
                      <a:r>
                        <a:rPr lang="en-US" altLang="zh-CN" sz="1200" b="1" i="0">
                          <a:solidFill>
                            <a:srgbClr val="000000"/>
                          </a:solidFill>
                          <a:latin typeface="等线" panose="02010600030101010101" charset="-122"/>
                          <a:ea typeface="等线" panose="02010600030101010101" charset="-122"/>
                        </a:rPr>
                        <a:t>Qty.</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l" fontAlgn="ctr"/>
                      <a:r>
                        <a:rPr lang="en-US" altLang="zh-CN" sz="1200" b="0" i="0">
                          <a:solidFill>
                            <a:srgbClr val="000000"/>
                          </a:solidFill>
                          <a:latin typeface="等线" panose="02010600030101010101" charset="-122"/>
                          <a:ea typeface="等线" panose="02010600030101010101" charset="-122"/>
                        </a:rPr>
                        <a:t>1</a:t>
                      </a:r>
                      <a:r>
                        <a:rPr lang="en-US" altLang="zh-CN" sz="1200" b="0" i="0">
                          <a:solidFill>
                            <a:srgbClr val="000000"/>
                          </a:solidFill>
                          <a:latin typeface="等线" panose="02010600030101010101" charset="-122"/>
                          <a:ea typeface="等线" panose="02010600030101010101" charset="-122"/>
                        </a:rPr>
                        <a:t> </a:t>
                      </a:r>
                      <a:r>
                        <a:rPr lang="en-US" altLang="zh-CN" sz="1200" b="0" i="0">
                          <a:solidFill>
                            <a:srgbClr val="000000"/>
                          </a:solidFill>
                          <a:latin typeface="等线" panose="02010600030101010101" charset="-122"/>
                          <a:ea typeface="等线" panose="02010600030101010101" charset="-122"/>
                        </a:rPr>
                        <a:t>pcs/ctn</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r>
                        <a:rPr lang="en-US" altLang="zh-CN" sz="1200" b="1" i="0">
                          <a:solidFill>
                            <a:srgbClr val="22C55E"/>
                          </a:solidFill>
                          <a:latin typeface="等线" panose="02010600030101010101" charset="-122"/>
                          <a:ea typeface="等线" panose="02010600030101010101" charset="-122"/>
                        </a:rPr>
                        <a:t>✓</a:t>
                      </a:r>
                      <a:endParaRPr lang="en-US" altLang="zh-CN" sz="1200" b="1" i="0">
                        <a:solidFill>
                          <a:srgbClr val="22C55E"/>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gridSpan="2">
                  <a:txBody>
                    <a:bodyPr/>
                    <a:p>
                      <a:pPr algn="ctr" fontAlgn="ctr"/>
                      <a:r>
                        <a:rPr lang="en-US" altLang="zh-CN" sz="1200" b="0" i="0">
                          <a:solidFill>
                            <a:srgbClr val="000000"/>
                          </a:solidFill>
                          <a:latin typeface="等线" panose="02010600030101010101" charset="-122"/>
                          <a:ea typeface="等线" panose="02010600030101010101" charset="-122"/>
                        </a:rPr>
                        <a:t>Customizable</a:t>
                      </a:r>
                      <a:r>
                        <a:rPr lang="en-US" altLang="zh-CN" sz="1200" b="0" i="0">
                          <a:solidFill>
                            <a:srgbClr val="000000"/>
                          </a:solidFill>
                          <a:latin typeface="等线" panose="02010600030101010101" charset="-122"/>
                          <a:ea typeface="等线" panose="02010600030101010101" charset="-122"/>
                        </a:rPr>
                        <a:t> </a:t>
                      </a:r>
                      <a:r>
                        <a:rPr lang="en-US" altLang="zh-CN" sz="1200" b="0" i="0">
                          <a:solidFill>
                            <a:srgbClr val="000000"/>
                          </a:solidFill>
                          <a:latin typeface="等线" panose="02010600030101010101" charset="-122"/>
                          <a:ea typeface="等线" panose="02010600030101010101" charset="-122"/>
                        </a:rPr>
                        <a:t>colors</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hMerge="1">
                  <a:tcPr>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r>
              <a:tr h="360680">
                <a:tc>
                  <a:txBody>
                    <a:bodyPr/>
                    <a:p>
                      <a:pPr algn="l" fontAlgn="ctr"/>
                      <a:r>
                        <a:rPr lang="en-US" altLang="zh-CN" sz="1200" b="1" i="0">
                          <a:solidFill>
                            <a:srgbClr val="000000"/>
                          </a:solidFill>
                          <a:latin typeface="等线" panose="02010600030101010101" charset="-122"/>
                          <a:ea typeface="等线" panose="02010600030101010101" charset="-122"/>
                        </a:rPr>
                        <a:t> </a:t>
                      </a:r>
                      <a:r>
                        <a:rPr lang="en-US" altLang="zh-CN" sz="1200" b="1" i="0">
                          <a:solidFill>
                            <a:srgbClr val="000000"/>
                          </a:solidFill>
                          <a:latin typeface="等线" panose="02010600030101010101" charset="-122"/>
                          <a:ea typeface="等线" panose="02010600030101010101" charset="-122"/>
                        </a:rPr>
                        <a:t>FR</a:t>
                      </a:r>
                      <a:r>
                        <a:rPr lang="en-US" altLang="zh-CN" sz="1200" b="1" i="0">
                          <a:solidFill>
                            <a:srgbClr val="000000"/>
                          </a:solidFill>
                          <a:latin typeface="等线" panose="02010600030101010101" charset="-122"/>
                          <a:ea typeface="等线" panose="02010600030101010101" charset="-122"/>
                        </a:rPr>
                        <a:t> </a:t>
                      </a:r>
                      <a:r>
                        <a:rPr lang="en-US" altLang="zh-CN" sz="1200" b="1" i="0">
                          <a:solidFill>
                            <a:srgbClr val="000000"/>
                          </a:solidFill>
                          <a:latin typeface="等线" panose="02010600030101010101" charset="-122"/>
                          <a:ea typeface="等线" panose="02010600030101010101" charset="-122"/>
                        </a:rPr>
                        <a:t>Material</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l" fontAlgn="ctr"/>
                      <a:r>
                        <a:rPr lang="en-US" altLang="zh-CN" sz="1200" b="0" i="0">
                          <a:solidFill>
                            <a:srgbClr val="000000"/>
                          </a:solidFill>
                          <a:latin typeface="等线" panose="02010600030101010101" charset="-122"/>
                          <a:ea typeface="等线" panose="02010600030101010101" charset="-122"/>
                        </a:rPr>
                        <a:t>Support</a:t>
                      </a:r>
                      <a:r>
                        <a:rPr lang="en-US" altLang="zh-CN" sz="1200" b="0" i="0">
                          <a:solidFill>
                            <a:srgbClr val="000000"/>
                          </a:solidFill>
                          <a:latin typeface="等线" panose="02010600030101010101" charset="-122"/>
                          <a:ea typeface="等线" panose="02010600030101010101" charset="-122"/>
                        </a:rPr>
                        <a:t> </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l" fontAlgn="b"/>
                      <a:endParaRPr sz="1200" b="0" i="0">
                        <a:solidFill>
                          <a:srgbClr val="000000"/>
                        </a:solidFill>
                        <a:latin typeface="等线" panose="02010600030101010101" charset="-122"/>
                        <a:ea typeface="等线" panose="02010600030101010101" charset="-122"/>
                      </a:endParaRPr>
                    </a:p>
                  </a:txBody>
                  <a:tcPr marL="7937" marR="7937" marT="7937" marB="0" anchor="b"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gridSpan="2">
                  <a:txBody>
                    <a:bodyPr/>
                    <a:p>
                      <a:pPr algn="ctr" fontAlgn="ctr"/>
                      <a:r>
                        <a:rPr lang="en-US" altLang="zh-CN" sz="1200" b="0" i="0">
                          <a:solidFill>
                            <a:srgbClr val="000000"/>
                          </a:solidFill>
                          <a:latin typeface="等线" panose="02010600030101010101" charset="-122"/>
                          <a:ea typeface="等线" panose="02010600030101010101" charset="-122"/>
                        </a:rPr>
                        <a:t>OEM</a:t>
                      </a:r>
                      <a:r>
                        <a:rPr lang="en-US" altLang="zh-CN" sz="1200" b="0" i="0">
                          <a:solidFill>
                            <a:srgbClr val="000000"/>
                          </a:solidFill>
                          <a:latin typeface="等线" panose="02010600030101010101" charset="-122"/>
                          <a:ea typeface="等线" panose="02010600030101010101" charset="-122"/>
                        </a:rPr>
                        <a:t> </a:t>
                      </a:r>
                      <a:r>
                        <a:rPr lang="en-US" altLang="zh-CN" sz="1200" b="0" i="0">
                          <a:solidFill>
                            <a:srgbClr val="000000"/>
                          </a:solidFill>
                          <a:latin typeface="等线" panose="02010600030101010101" charset="-122"/>
                          <a:ea typeface="等线" panose="02010600030101010101" charset="-122"/>
                        </a:rPr>
                        <a:t>&amp;</a:t>
                      </a:r>
                      <a:r>
                        <a:rPr lang="en-US" altLang="zh-CN" sz="1200" b="0" i="0">
                          <a:solidFill>
                            <a:srgbClr val="000000"/>
                          </a:solidFill>
                          <a:latin typeface="等线" panose="02010600030101010101" charset="-122"/>
                          <a:ea typeface="等线" panose="02010600030101010101" charset="-122"/>
                        </a:rPr>
                        <a:t> </a:t>
                      </a:r>
                      <a:r>
                        <a:rPr lang="en-US" altLang="zh-CN" sz="1200" b="0" i="0">
                          <a:solidFill>
                            <a:srgbClr val="000000"/>
                          </a:solidFill>
                          <a:latin typeface="等线" panose="02010600030101010101" charset="-122"/>
                          <a:ea typeface="等线" panose="02010600030101010101" charset="-122"/>
                        </a:rPr>
                        <a:t>ODM</a:t>
                      </a:r>
                      <a:r>
                        <a:rPr lang="en-US" altLang="zh-CN" sz="1200" b="0" i="0">
                          <a:solidFill>
                            <a:srgbClr val="000000"/>
                          </a:solidFill>
                          <a:latin typeface="等线" panose="02010600030101010101" charset="-122"/>
                          <a:ea typeface="等线" panose="02010600030101010101" charset="-122"/>
                        </a:rPr>
                        <a:t> </a:t>
                      </a:r>
                      <a:r>
                        <a:rPr lang="en-US" altLang="zh-CN" sz="1200" b="0" i="0">
                          <a:solidFill>
                            <a:srgbClr val="000000"/>
                          </a:solidFill>
                          <a:latin typeface="等线" panose="02010600030101010101" charset="-122"/>
                          <a:ea typeface="等线" panose="02010600030101010101" charset="-122"/>
                        </a:rPr>
                        <a:t>supported</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hMerge="1">
                  <a:tcPr>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r>
              <a:tr h="359410">
                <a:tc>
                  <a:txBody>
                    <a:bodyPr/>
                    <a:p>
                      <a:pPr algn="l" fontAlgn="ctr"/>
                      <a:r>
                        <a:rPr lang="en-US" altLang="zh-CN" sz="1200" b="1" i="0">
                          <a:solidFill>
                            <a:srgbClr val="000000"/>
                          </a:solidFill>
                          <a:latin typeface="等线" panose="02010600030101010101" charset="-122"/>
                          <a:ea typeface="等线" panose="02010600030101010101" charset="-122"/>
                        </a:rPr>
                        <a:t> </a:t>
                      </a:r>
                      <a:r>
                        <a:rPr lang="en-US" altLang="zh-CN" sz="1200" b="1" i="0">
                          <a:solidFill>
                            <a:srgbClr val="000000"/>
                          </a:solidFill>
                          <a:latin typeface="等线" panose="02010600030101010101" charset="-122"/>
                          <a:ea typeface="等线" panose="02010600030101010101" charset="-122"/>
                        </a:rPr>
                        <a:t>Body</a:t>
                      </a:r>
                      <a:r>
                        <a:rPr lang="en-US" altLang="zh-CN" sz="1200" b="1" i="0">
                          <a:solidFill>
                            <a:srgbClr val="000000"/>
                          </a:solidFill>
                          <a:latin typeface="等线" panose="02010600030101010101" charset="-122"/>
                          <a:ea typeface="等线" panose="02010600030101010101" charset="-122"/>
                        </a:rPr>
                        <a:t> </a:t>
                      </a:r>
                      <a:r>
                        <a:rPr lang="en-US" altLang="zh-CN" sz="1200" b="1" i="0">
                          <a:solidFill>
                            <a:srgbClr val="000000"/>
                          </a:solidFill>
                          <a:latin typeface="等线" panose="02010600030101010101" charset="-122"/>
                          <a:ea typeface="等线" panose="02010600030101010101" charset="-122"/>
                        </a:rPr>
                        <a:t>Material</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l" fontAlgn="ctr"/>
                      <a:r>
                        <a:rPr lang="en-US" altLang="zh-CN" sz="1200">
                          <a:solidFill>
                            <a:srgbClr val="000000"/>
                          </a:solidFill>
                          <a:latin typeface="等线" panose="02010600030101010101" charset="-122"/>
                          <a:ea typeface="等线" panose="02010600030101010101" charset="-122"/>
                          <a:sym typeface="+mn-ea"/>
                        </a:rPr>
                        <a:t>Metal &amp; Polypropylene (PP)</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r>
                        <a:rPr lang="en-US" altLang="zh-CN" sz="1200" b="1" i="0">
                          <a:solidFill>
                            <a:srgbClr val="22C55E"/>
                          </a:solidFill>
                          <a:latin typeface="等线" panose="02010600030101010101" charset="-122"/>
                          <a:ea typeface="等线" panose="02010600030101010101" charset="-122"/>
                        </a:rPr>
                        <a:t>✓</a:t>
                      </a:r>
                      <a:endParaRPr lang="en-US" altLang="zh-CN" sz="1200" b="1" i="0">
                        <a:solidFill>
                          <a:srgbClr val="22C55E"/>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gridSpan="2">
                  <a:txBody>
                    <a:bodyPr/>
                    <a:p>
                      <a:pPr algn="ctr" fontAlgn="ctr"/>
                      <a:r>
                        <a:rPr lang="en-US" altLang="zh-CN" sz="1200" b="0" i="0">
                          <a:solidFill>
                            <a:srgbClr val="000000"/>
                          </a:solidFill>
                          <a:latin typeface="等线" panose="02010600030101010101" charset="-122"/>
                          <a:ea typeface="等线" panose="02010600030101010101" charset="-122"/>
                        </a:rPr>
                        <a:t>Carton</a:t>
                      </a:r>
                      <a:r>
                        <a:rPr lang="en-US" altLang="zh-CN" sz="1200" b="0" i="0">
                          <a:solidFill>
                            <a:srgbClr val="000000"/>
                          </a:solidFill>
                          <a:latin typeface="等线" panose="02010600030101010101" charset="-122"/>
                          <a:ea typeface="等线" panose="02010600030101010101" charset="-122"/>
                        </a:rPr>
                        <a:t> </a:t>
                      </a:r>
                      <a:r>
                        <a:rPr lang="en-US" altLang="zh-CN" sz="1200" b="0" i="0">
                          <a:solidFill>
                            <a:srgbClr val="000000"/>
                          </a:solidFill>
                          <a:latin typeface="等线" panose="02010600030101010101" charset="-122"/>
                          <a:ea typeface="等线" panose="02010600030101010101" charset="-122"/>
                        </a:rPr>
                        <a:t>color</a:t>
                      </a:r>
                      <a:r>
                        <a:rPr lang="en-US" altLang="zh-CN" sz="1200" b="0" i="0">
                          <a:solidFill>
                            <a:srgbClr val="000000"/>
                          </a:solidFill>
                          <a:latin typeface="等线" panose="02010600030101010101" charset="-122"/>
                          <a:ea typeface="等线" panose="02010600030101010101" charset="-122"/>
                        </a:rPr>
                        <a:t> </a:t>
                      </a:r>
                      <a:r>
                        <a:rPr lang="en-US" altLang="zh-CN" sz="1200" b="0" i="0">
                          <a:solidFill>
                            <a:srgbClr val="000000"/>
                          </a:solidFill>
                          <a:latin typeface="等线" panose="02010600030101010101" charset="-122"/>
                          <a:ea typeface="等线" panose="02010600030101010101" charset="-122"/>
                        </a:rPr>
                        <a:t>is</a:t>
                      </a:r>
                      <a:r>
                        <a:rPr lang="en-US" altLang="zh-CN" sz="1200" b="0" i="0">
                          <a:solidFill>
                            <a:srgbClr val="000000"/>
                          </a:solidFill>
                          <a:latin typeface="等线" panose="02010600030101010101" charset="-122"/>
                          <a:ea typeface="等线" panose="02010600030101010101" charset="-122"/>
                        </a:rPr>
                        <a:t> </a:t>
                      </a:r>
                      <a:r>
                        <a:rPr lang="en-US" altLang="zh-CN" sz="1200" b="0" i="0">
                          <a:solidFill>
                            <a:srgbClr val="000000"/>
                          </a:solidFill>
                          <a:latin typeface="等线" panose="02010600030101010101" charset="-122"/>
                          <a:ea typeface="等线" panose="02010600030101010101" charset="-122"/>
                        </a:rPr>
                        <a:t>customizable</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hMerge="1">
                  <a:tcPr>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r>
              <a:tr h="554990">
                <a:tc>
                  <a:txBody>
                    <a:bodyPr/>
                    <a:p>
                      <a:pPr algn="ctr" fontAlgn="ctr"/>
                      <a:r>
                        <a:rPr lang="en-US" altLang="zh-CN" sz="1300" b="1" i="0">
                          <a:solidFill>
                            <a:srgbClr val="FFFFFF"/>
                          </a:solidFill>
                          <a:latin typeface="等线" panose="02010600030101010101" charset="-122"/>
                          <a:ea typeface="等线" panose="02010600030101010101" charset="-122"/>
                        </a:rPr>
                        <a:t>Packing Data</a:t>
                      </a:r>
                      <a:endParaRPr lang="en-US" altLang="zh-CN" sz="1300" b="1" i="0">
                        <a:solidFill>
                          <a:srgbClr val="FFFFFF"/>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1A365D"/>
                    </a:solidFill>
                  </a:tcPr>
                </a:tc>
                <a:tc>
                  <a:txBody>
                    <a:bodyPr/>
                    <a:p>
                      <a:pPr algn="l" fontAlgn="ctr"/>
                      <a:endParaRPr sz="13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1A365D"/>
                    </a:solidFill>
                  </a:tcPr>
                </a:tc>
                <a:tc gridSpan="3">
                  <a:txBody>
                    <a:bodyPr/>
                    <a:p>
                      <a:pPr algn="ctr" fontAlgn="ctr"/>
                      <a:r>
                        <a:rPr lang="en-US" altLang="zh-CN" sz="1300" b="1" i="0">
                          <a:solidFill>
                            <a:srgbClr val="FFFFFF"/>
                          </a:solidFill>
                          <a:latin typeface="等线" panose="02010600030101010101" charset="-122"/>
                          <a:ea typeface="等线" panose="02010600030101010101" charset="-122"/>
                        </a:rPr>
                        <a:t>Packing Quantity</a:t>
                      </a:r>
                      <a:r>
                        <a:rPr lang="zh-CN" altLang="en-US" sz="1300" b="1" i="0">
                          <a:solidFill>
                            <a:srgbClr val="FFFFFF"/>
                          </a:solidFill>
                          <a:latin typeface="等线" panose="02010600030101010101" charset="-122"/>
                          <a:ea typeface="等线" panose="02010600030101010101" charset="-122"/>
                        </a:rPr>
                        <a:t>（</a:t>
                      </a:r>
                      <a:r>
                        <a:rPr lang="en-US" altLang="zh-CN" sz="1300" b="1" i="0">
                          <a:solidFill>
                            <a:srgbClr val="FFFFFF"/>
                          </a:solidFill>
                          <a:latin typeface="等线" panose="02010600030101010101" charset="-122"/>
                          <a:ea typeface="等线" panose="02010600030101010101" charset="-122"/>
                        </a:rPr>
                        <a:t>pcs </a:t>
                      </a:r>
                      <a:r>
                        <a:rPr lang="zh-CN" altLang="en-US" sz="1300" b="1" i="0">
                          <a:solidFill>
                            <a:srgbClr val="FFFFFF"/>
                          </a:solidFill>
                          <a:latin typeface="等线" panose="02010600030101010101" charset="-122"/>
                          <a:ea typeface="等线" panose="02010600030101010101" charset="-122"/>
                        </a:rPr>
                        <a:t>）</a:t>
                      </a:r>
                      <a:endParaRPr lang="zh-CN" altLang="en-US" sz="1300" b="1" i="0">
                        <a:solidFill>
                          <a:srgbClr val="FFFFFF"/>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1A365D"/>
                    </a:solidFill>
                  </a:tcPr>
                </a:tc>
                <a:tc hMerge="1">
                  <a:tcP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c hMerge="1">
                  <a:tcPr>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r>
              <a:tr h="554990">
                <a:tc>
                  <a:txBody>
                    <a:bodyPr/>
                    <a:p>
                      <a:pPr algn="ctr" fontAlgn="ctr"/>
                      <a:r>
                        <a:rPr lang="en-US" altLang="zh-CN" sz="1200" b="1" i="0">
                          <a:solidFill>
                            <a:srgbClr val="000000"/>
                          </a:solidFill>
                          <a:latin typeface="等线" panose="02010600030101010101" charset="-122"/>
                          <a:ea typeface="等线" panose="02010600030101010101" charset="-122"/>
                        </a:rPr>
                        <a:t>Specifications</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r>
                        <a:rPr lang="en-US" altLang="zh-CN" sz="1200" b="1" i="0">
                          <a:solidFill>
                            <a:srgbClr val="000000"/>
                          </a:solidFill>
                          <a:latin typeface="等线" panose="02010600030101010101" charset="-122"/>
                          <a:ea typeface="等线" panose="02010600030101010101" charset="-122"/>
                        </a:rPr>
                        <a:t>G.W /N.W(KG)</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r>
                        <a:rPr lang="en-US" altLang="zh-CN" sz="1200" b="1" i="0">
                          <a:solidFill>
                            <a:srgbClr val="000000"/>
                          </a:solidFill>
                          <a:latin typeface="等线" panose="02010600030101010101" charset="-122"/>
                          <a:ea typeface="等线" panose="02010600030101010101" charset="-122"/>
                        </a:rPr>
                        <a:t>20GP</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r>
                        <a:rPr lang="en-US" altLang="zh-CN" sz="1200" b="1" i="0">
                          <a:solidFill>
                            <a:srgbClr val="000000"/>
                          </a:solidFill>
                          <a:latin typeface="等线" panose="02010600030101010101" charset="-122"/>
                          <a:ea typeface="等线" panose="02010600030101010101" charset="-122"/>
                        </a:rPr>
                        <a:t>40GP</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r>
                        <a:rPr lang="en-US" altLang="zh-CN" sz="1200" b="1" i="0">
                          <a:solidFill>
                            <a:srgbClr val="000000"/>
                          </a:solidFill>
                          <a:latin typeface="等线" panose="02010600030101010101" charset="-122"/>
                          <a:ea typeface="等线" panose="02010600030101010101" charset="-122"/>
                        </a:rPr>
                        <a:t>40HQ</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r>
              <a:tr h="555625">
                <a:tc>
                  <a:txBody>
                    <a:bodyPr/>
                    <a:p>
                      <a:pPr algn="ctr" fontAlgn="ctr"/>
                      <a:r>
                        <a:rPr lang="en-US" altLang="zh-CN" sz="1200" b="0" i="0">
                          <a:solidFill>
                            <a:srgbClr val="000000"/>
                          </a:solidFill>
                          <a:latin typeface="等线" panose="02010600030101010101" charset="-122"/>
                          <a:ea typeface="等线" panose="02010600030101010101" charset="-122"/>
                        </a:rPr>
                        <a:t>Baseboard Heater</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r>
                        <a:rPr lang="en-US" altLang="zh-CN" sz="1200" b="0" i="0">
                          <a:solidFill>
                            <a:srgbClr val="000000"/>
                          </a:solidFill>
                          <a:latin typeface="等线" panose="02010600030101010101" charset="-122"/>
                          <a:ea typeface="等线" panose="02010600030101010101" charset="-122"/>
                        </a:rPr>
                        <a:t>5.9/5.1</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r>
                        <a:rPr lang="en-US" altLang="zh-CN" sz="1100" b="0" i="0">
                          <a:solidFill>
                            <a:srgbClr val="000000"/>
                          </a:solidFill>
                          <a:latin typeface="宋体" panose="02010600030101010101" pitchFamily="2" charset="-122"/>
                          <a:ea typeface="宋体" panose="02010600030101010101" pitchFamily="2" charset="-122"/>
                        </a:rPr>
                        <a:t>718</a:t>
                      </a:r>
                      <a:r>
                        <a:rPr lang="en-US" altLang="zh-CN" sz="1100" b="0" i="0">
                          <a:solidFill>
                            <a:srgbClr val="000000"/>
                          </a:solidFill>
                          <a:latin typeface="宋体" panose="02010600030101010101" pitchFamily="2" charset="-122"/>
                          <a:ea typeface="宋体" panose="02010600030101010101" pitchFamily="2" charset="-122"/>
                        </a:rPr>
                        <a:t> </a:t>
                      </a:r>
                      <a:endParaRPr lang="en-US" altLang="zh-CN" sz="1100" b="0" i="0">
                        <a:solidFill>
                          <a:srgbClr val="000000"/>
                        </a:solidFill>
                        <a:latin typeface="宋体" panose="02010600030101010101" pitchFamily="2" charset="-122"/>
                        <a:ea typeface="宋体" panose="02010600030101010101" pitchFamily="2"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noFill/>
                  </a:tcPr>
                </a:tc>
                <a:tc>
                  <a:txBody>
                    <a:bodyPr/>
                    <a:p>
                      <a:pPr algn="ctr" fontAlgn="ctr"/>
                      <a:r>
                        <a:rPr lang="en-US" altLang="zh-CN" sz="1100" b="0" i="0">
                          <a:solidFill>
                            <a:srgbClr val="000000"/>
                          </a:solidFill>
                          <a:latin typeface="宋体" panose="02010600030101010101" pitchFamily="2" charset="-122"/>
                          <a:ea typeface="宋体" panose="02010600030101010101" pitchFamily="2" charset="-122"/>
                        </a:rPr>
                        <a:t>1579</a:t>
                      </a:r>
                      <a:r>
                        <a:rPr lang="en-US" altLang="zh-CN" sz="1100" b="0" i="0">
                          <a:solidFill>
                            <a:srgbClr val="000000"/>
                          </a:solidFill>
                          <a:latin typeface="宋体" panose="02010600030101010101" pitchFamily="2" charset="-122"/>
                          <a:ea typeface="宋体" panose="02010600030101010101" pitchFamily="2" charset="-122"/>
                        </a:rPr>
                        <a:t> </a:t>
                      </a:r>
                      <a:endParaRPr lang="en-US" altLang="zh-CN" sz="1100" b="0" i="0">
                        <a:solidFill>
                          <a:srgbClr val="000000"/>
                        </a:solidFill>
                        <a:latin typeface="宋体" panose="02010600030101010101" pitchFamily="2" charset="-122"/>
                        <a:ea typeface="宋体" panose="02010600030101010101" pitchFamily="2"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noFill/>
                  </a:tcPr>
                </a:tc>
                <a:tc>
                  <a:txBody>
                    <a:bodyPr/>
                    <a:p>
                      <a:pPr algn="ctr" fontAlgn="ctr"/>
                      <a:r>
                        <a:rPr lang="en-US" altLang="zh-CN" sz="1100" b="0" i="0">
                          <a:solidFill>
                            <a:srgbClr val="000000"/>
                          </a:solidFill>
                          <a:latin typeface="宋体" panose="02010600030101010101" pitchFamily="2" charset="-122"/>
                          <a:ea typeface="宋体" panose="02010600030101010101" pitchFamily="2" charset="-122"/>
                        </a:rPr>
                        <a:t>1953</a:t>
                      </a:r>
                      <a:r>
                        <a:rPr lang="en-US" altLang="zh-CN" sz="1100" b="0" i="0">
                          <a:solidFill>
                            <a:srgbClr val="000000"/>
                          </a:solidFill>
                          <a:latin typeface="宋体" panose="02010600030101010101" pitchFamily="2" charset="-122"/>
                          <a:ea typeface="宋体" panose="02010600030101010101" pitchFamily="2" charset="-122"/>
                        </a:rPr>
                        <a:t> </a:t>
                      </a:r>
                      <a:endParaRPr lang="en-US" altLang="zh-CN" sz="1100" b="0" i="0">
                        <a:solidFill>
                          <a:srgbClr val="000000"/>
                        </a:solidFill>
                        <a:latin typeface="宋体" panose="02010600030101010101" pitchFamily="2" charset="-122"/>
                        <a:ea typeface="宋体" panose="02010600030101010101" pitchFamily="2"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noFill/>
                  </a:tcPr>
                </a:tc>
              </a:tr>
            </a:tbl>
          </a:graphicData>
        </a:graphic>
      </p:graphicFrame>
      <p:pic>
        <p:nvPicPr>
          <p:cNvPr id="2" name="图片 1" descr="C:/Users/Administrator/Desktop/荣事达小太阳79.jpg荣事达小太阳79"/>
          <p:cNvPicPr>
            <a:picLocks noChangeAspect="1"/>
          </p:cNvPicPr>
          <p:nvPr/>
        </p:nvPicPr>
        <p:blipFill>
          <a:blip r:embed="rId1"/>
          <a:srcRect t="143" b="143"/>
          <a:stretch>
            <a:fillRect/>
          </a:stretch>
        </p:blipFill>
        <p:spPr>
          <a:xfrm>
            <a:off x="7358380" y="1018540"/>
            <a:ext cx="4833620" cy="4820920"/>
          </a:xfrm>
          <a:prstGeom prst="rect">
            <a:avLst/>
          </a:prstGeom>
        </p:spPr>
      </p:pic>
    </p:spTree>
    <p:custDataLst>
      <p:tags r:id="rId2"/>
    </p:custData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表格 3"/>
          <p:cNvGraphicFramePr/>
          <p:nvPr/>
        </p:nvGraphicFramePr>
        <p:xfrm>
          <a:off x="-635" y="635"/>
          <a:ext cx="7091045" cy="9436735"/>
        </p:xfrm>
        <a:graphic>
          <a:graphicData uri="http://schemas.openxmlformats.org/drawingml/2006/table">
            <a:tbl>
              <a:tblPr/>
              <a:tblGrid>
                <a:gridCol w="1468120"/>
                <a:gridCol w="1946910"/>
                <a:gridCol w="1139825"/>
                <a:gridCol w="628650"/>
                <a:gridCol w="1907540"/>
              </a:tblGrid>
              <a:tr h="1065530">
                <a:tc gridSpan="5">
                  <a:txBody>
                    <a:bodyPr/>
                    <a:p>
                      <a:pPr algn="ctr" fontAlgn="ctr"/>
                      <a:r>
                        <a:rPr lang="en-US" altLang="zh-CN" sz="1700" b="1" i="0">
                          <a:solidFill>
                            <a:srgbClr val="000000"/>
                          </a:solidFill>
                          <a:latin typeface="等线" panose="02010600030101010101" charset="-122"/>
                          <a:ea typeface="等线" panose="02010600030101010101" charset="-122"/>
                        </a:rPr>
                        <a:t>Specifications</a:t>
                      </a:r>
                      <a:r>
                        <a:rPr lang="zh-CN" altLang="en-US" sz="1700" b="1" i="0">
                          <a:solidFill>
                            <a:srgbClr val="000000"/>
                          </a:solidFill>
                          <a:latin typeface="等线" panose="02010600030101010101" charset="-122"/>
                          <a:ea typeface="等线" panose="02010600030101010101" charset="-122"/>
                        </a:rPr>
                        <a:t>：</a:t>
                      </a:r>
                      <a:r>
                        <a:rPr lang="en-US" altLang="zh-CN" sz="1700" b="1" i="0">
                          <a:solidFill>
                            <a:srgbClr val="000000"/>
                          </a:solidFill>
                          <a:latin typeface="等线" panose="02010600030101010101" charset="-122"/>
                          <a:ea typeface="等线" panose="02010600030101010101" charset="-122"/>
                        </a:rPr>
                        <a:t> Bladeless Fan Heater</a:t>
                      </a:r>
                      <a:r>
                        <a:rPr lang="zh-CN" altLang="en-US" sz="1700" b="1" i="0">
                          <a:solidFill>
                            <a:srgbClr val="000000"/>
                          </a:solidFill>
                          <a:latin typeface="等线" panose="02010600030101010101" charset="-122"/>
                          <a:ea typeface="等线" panose="02010600030101010101" charset="-122"/>
                        </a:rPr>
                        <a:t>（</a:t>
                      </a:r>
                      <a:r>
                        <a:rPr lang="en-US" altLang="zh-CN" sz="1700" b="1" i="0">
                          <a:solidFill>
                            <a:srgbClr val="000000"/>
                          </a:solidFill>
                          <a:latin typeface="等线" panose="02010600030101010101" charset="-122"/>
                          <a:ea typeface="等线" panose="02010600030101010101" charset="-122"/>
                        </a:rPr>
                        <a:t>Customizable</a:t>
                      </a:r>
                      <a:r>
                        <a:rPr lang="zh-CN" altLang="en-US" sz="1700" b="1" i="0">
                          <a:solidFill>
                            <a:srgbClr val="000000"/>
                          </a:solidFill>
                          <a:latin typeface="等线" panose="02010600030101010101" charset="-122"/>
                          <a:ea typeface="等线" panose="02010600030101010101" charset="-122"/>
                        </a:rPr>
                        <a:t>）</a:t>
                      </a:r>
                      <a:r>
                        <a:rPr lang="en-US" altLang="zh-CN" sz="1700" b="1" i="0">
                          <a:solidFill>
                            <a:srgbClr val="000000"/>
                          </a:solidFill>
                          <a:latin typeface="等线" panose="02010600030101010101" charset="-122"/>
                          <a:ea typeface="等线" panose="02010600030101010101" charset="-122"/>
                        </a:rPr>
                        <a:t>-NTC-2015D</a:t>
                      </a:r>
                      <a:endParaRPr lang="en-US" altLang="zh-CN" sz="1700" b="1"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hMerge="1">
                  <a:tcP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c hMerge="1">
                  <a:tcP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c hMerge="1">
                  <a:tcP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c hMerge="1">
                  <a:tcPr>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r>
              <a:tr h="405130">
                <a:tc gridSpan="2">
                  <a:txBody>
                    <a:bodyPr/>
                    <a:p>
                      <a:pPr algn="ctr" fontAlgn="ctr"/>
                      <a:r>
                        <a:rPr lang="en-US" altLang="zh-CN" sz="1300" b="1" i="0">
                          <a:solidFill>
                            <a:srgbClr val="FFFFFF"/>
                          </a:solidFill>
                          <a:latin typeface="等线" panose="02010600030101010101" charset="-122"/>
                          <a:ea typeface="等线" panose="02010600030101010101" charset="-122"/>
                        </a:rPr>
                        <a:t>Product</a:t>
                      </a:r>
                      <a:r>
                        <a:rPr lang="en-US" altLang="zh-CN" sz="1300" b="1" i="0">
                          <a:solidFill>
                            <a:srgbClr val="FFFFFF"/>
                          </a:solidFill>
                          <a:latin typeface="等线" panose="02010600030101010101" charset="-122"/>
                          <a:ea typeface="等线" panose="02010600030101010101" charset="-122"/>
                        </a:rPr>
                        <a:t> </a:t>
                      </a:r>
                      <a:r>
                        <a:rPr lang="en-US" altLang="zh-CN" sz="1300" b="1" i="0">
                          <a:solidFill>
                            <a:srgbClr val="FFFFFF"/>
                          </a:solidFill>
                          <a:latin typeface="等线" panose="02010600030101010101" charset="-122"/>
                          <a:ea typeface="等线" panose="02010600030101010101" charset="-122"/>
                        </a:rPr>
                        <a:t>Specifications</a:t>
                      </a:r>
                      <a:endParaRPr lang="en-US" altLang="zh-CN" sz="1300" b="1" i="0">
                        <a:solidFill>
                          <a:srgbClr val="FFFFFF"/>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1A365D"/>
                    </a:solidFill>
                  </a:tcPr>
                </a:tc>
                <a:tc hMerge="1">
                  <a:tcPr>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c>
                  <a:txBody>
                    <a:bodyPr/>
                    <a:p>
                      <a:pPr algn="l" fontAlgn="ctr"/>
                      <a:r>
                        <a:rPr lang="en-US" altLang="zh-CN" sz="1300" b="1" i="0">
                          <a:solidFill>
                            <a:srgbClr val="FFFFFF"/>
                          </a:solidFill>
                          <a:latin typeface="等线" panose="02010600030101010101" charset="-122"/>
                          <a:ea typeface="等线" panose="02010600030101010101" charset="-122"/>
                        </a:rPr>
                        <a:t>Customizable</a:t>
                      </a:r>
                      <a:endParaRPr lang="en-US" altLang="zh-CN" sz="1300" b="1" i="0">
                        <a:solidFill>
                          <a:srgbClr val="FFFFFF"/>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1A365D"/>
                    </a:solidFill>
                  </a:tcPr>
                </a:tc>
                <a:tc gridSpan="2">
                  <a:txBody>
                    <a:bodyPr/>
                    <a:p>
                      <a:pPr algn="ctr" fontAlgn="ctr"/>
                      <a:r>
                        <a:rPr lang="en-US" altLang="zh-CN" sz="1300" b="1" i="0">
                          <a:solidFill>
                            <a:srgbClr val="FFFFFF"/>
                          </a:solidFill>
                          <a:latin typeface="等线" panose="02010600030101010101" charset="-122"/>
                          <a:ea typeface="等线" panose="02010600030101010101" charset="-122"/>
                        </a:rPr>
                        <a:t>Product</a:t>
                      </a:r>
                      <a:r>
                        <a:rPr lang="en-US" altLang="zh-CN" sz="1300" b="1" i="0">
                          <a:solidFill>
                            <a:srgbClr val="FFFFFF"/>
                          </a:solidFill>
                          <a:latin typeface="等线" panose="02010600030101010101" charset="-122"/>
                          <a:ea typeface="等线" panose="02010600030101010101" charset="-122"/>
                        </a:rPr>
                        <a:t> </a:t>
                      </a:r>
                      <a:r>
                        <a:rPr lang="en-US" altLang="zh-CN" sz="1300" b="1" i="0">
                          <a:solidFill>
                            <a:srgbClr val="FFFFFF"/>
                          </a:solidFill>
                          <a:latin typeface="等线" panose="02010600030101010101" charset="-122"/>
                          <a:ea typeface="等线" panose="02010600030101010101" charset="-122"/>
                        </a:rPr>
                        <a:t>Selling</a:t>
                      </a:r>
                      <a:r>
                        <a:rPr lang="en-US" altLang="zh-CN" sz="1300" b="1" i="0">
                          <a:solidFill>
                            <a:srgbClr val="FFFFFF"/>
                          </a:solidFill>
                          <a:latin typeface="等线" panose="02010600030101010101" charset="-122"/>
                          <a:ea typeface="等线" panose="02010600030101010101" charset="-122"/>
                        </a:rPr>
                        <a:t> </a:t>
                      </a:r>
                      <a:r>
                        <a:rPr lang="en-US" altLang="zh-CN" sz="1300" b="1" i="0">
                          <a:solidFill>
                            <a:srgbClr val="FFFFFF"/>
                          </a:solidFill>
                          <a:latin typeface="等线" panose="02010600030101010101" charset="-122"/>
                          <a:ea typeface="等线" panose="02010600030101010101" charset="-122"/>
                        </a:rPr>
                        <a:t>Points</a:t>
                      </a:r>
                      <a:endParaRPr lang="en-US" altLang="zh-CN" sz="1300" b="1" i="0">
                        <a:solidFill>
                          <a:srgbClr val="FFFFFF"/>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1A365D"/>
                    </a:solidFill>
                  </a:tcPr>
                </a:tc>
                <a:tc hMerge="1">
                  <a:tcPr>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r>
              <a:tr h="359410">
                <a:tc>
                  <a:txBody>
                    <a:bodyPr/>
                    <a:p>
                      <a:pPr algn="l" fontAlgn="ctr"/>
                      <a:r>
                        <a:rPr lang="en-US" altLang="zh-CN" sz="1200" b="1" i="0">
                          <a:solidFill>
                            <a:srgbClr val="000000"/>
                          </a:solidFill>
                          <a:latin typeface="等线" panose="02010600030101010101" charset="-122"/>
                          <a:ea typeface="等线" panose="02010600030101010101" charset="-122"/>
                        </a:rPr>
                        <a:t> </a:t>
                      </a:r>
                      <a:r>
                        <a:rPr lang="en-US" altLang="zh-CN" sz="1200" b="1" i="0">
                          <a:solidFill>
                            <a:srgbClr val="000000"/>
                          </a:solidFill>
                          <a:latin typeface="等线" panose="02010600030101010101" charset="-122"/>
                          <a:ea typeface="等线" panose="02010600030101010101" charset="-122"/>
                        </a:rPr>
                        <a:t>Rated</a:t>
                      </a:r>
                      <a:r>
                        <a:rPr lang="en-US" altLang="zh-CN" sz="1200" b="1" i="0">
                          <a:solidFill>
                            <a:srgbClr val="000000"/>
                          </a:solidFill>
                          <a:latin typeface="等线" panose="02010600030101010101" charset="-122"/>
                          <a:ea typeface="等线" panose="02010600030101010101" charset="-122"/>
                        </a:rPr>
                        <a:t> </a:t>
                      </a:r>
                      <a:r>
                        <a:rPr lang="en-US" altLang="zh-CN" sz="1200" b="1" i="0">
                          <a:solidFill>
                            <a:srgbClr val="000000"/>
                          </a:solidFill>
                          <a:latin typeface="等线" panose="02010600030101010101" charset="-122"/>
                          <a:ea typeface="等线" panose="02010600030101010101" charset="-122"/>
                        </a:rPr>
                        <a:t>Voltage</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l" fontAlgn="ctr"/>
                      <a:r>
                        <a:rPr lang="en-US" altLang="zh-CN" sz="1200" b="0" i="0">
                          <a:solidFill>
                            <a:srgbClr val="000000"/>
                          </a:solidFill>
                          <a:latin typeface="等线" panose="02010600030101010101" charset="-122"/>
                          <a:ea typeface="等线" panose="02010600030101010101" charset="-122"/>
                        </a:rPr>
                        <a:t>220V~50Hz</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r>
                        <a:rPr lang="en-US" altLang="zh-CN" sz="1200" b="1" i="0">
                          <a:solidFill>
                            <a:srgbClr val="22C55E"/>
                          </a:solidFill>
                          <a:latin typeface="等线" panose="02010600030101010101" charset="-122"/>
                          <a:ea typeface="等线" panose="02010600030101010101" charset="-122"/>
                        </a:rPr>
                        <a:t>✓</a:t>
                      </a:r>
                      <a:endParaRPr lang="en-US" altLang="zh-CN" sz="1200" b="1" i="0">
                        <a:solidFill>
                          <a:srgbClr val="22C55E"/>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gridSpan="2">
                  <a:txBody>
                    <a:bodyPr/>
                    <a:p>
                      <a:pPr algn="ctr" fontAlgn="ctr"/>
                      <a:r>
                        <a:rPr lang="en-US" altLang="zh-CN" sz="1200" b="0" i="0">
                          <a:solidFill>
                            <a:srgbClr val="000000"/>
                          </a:solidFill>
                          <a:latin typeface="等线" panose="02010600030101010101" charset="-122"/>
                          <a:ea typeface="等线" panose="02010600030101010101" charset="-122"/>
                        </a:rPr>
                        <a:t>3-speed</a:t>
                      </a:r>
                      <a:r>
                        <a:rPr lang="en-US" altLang="zh-CN" sz="1200" b="0" i="0">
                          <a:solidFill>
                            <a:srgbClr val="000000"/>
                          </a:solidFill>
                          <a:latin typeface="等线" panose="02010600030101010101" charset="-122"/>
                          <a:ea typeface="等线" panose="02010600030101010101" charset="-122"/>
                        </a:rPr>
                        <a:t> </a:t>
                      </a:r>
                      <a:r>
                        <a:rPr lang="en-US" altLang="zh-CN" sz="1200" b="0" i="0">
                          <a:solidFill>
                            <a:srgbClr val="000000"/>
                          </a:solidFill>
                          <a:latin typeface="等线" panose="02010600030101010101" charset="-122"/>
                          <a:ea typeface="等线" panose="02010600030101010101" charset="-122"/>
                        </a:rPr>
                        <a:t>rotary</a:t>
                      </a:r>
                      <a:r>
                        <a:rPr lang="en-US" altLang="zh-CN" sz="1200" b="0" i="0">
                          <a:solidFill>
                            <a:srgbClr val="000000"/>
                          </a:solidFill>
                          <a:latin typeface="等线" panose="02010600030101010101" charset="-122"/>
                          <a:ea typeface="等线" panose="02010600030101010101" charset="-122"/>
                        </a:rPr>
                        <a:t> </a:t>
                      </a:r>
                      <a:r>
                        <a:rPr lang="en-US" altLang="zh-CN" sz="1200" b="0" i="0">
                          <a:solidFill>
                            <a:srgbClr val="000000"/>
                          </a:solidFill>
                          <a:latin typeface="等线" panose="02010600030101010101" charset="-122"/>
                          <a:ea typeface="等线" panose="02010600030101010101" charset="-122"/>
                        </a:rPr>
                        <a:t>knob</a:t>
                      </a:r>
                      <a:r>
                        <a:rPr lang="en-US" altLang="zh-CN" sz="1200" b="0" i="0">
                          <a:solidFill>
                            <a:srgbClr val="000000"/>
                          </a:solidFill>
                          <a:latin typeface="等线" panose="02010600030101010101" charset="-122"/>
                          <a:ea typeface="等线" panose="02010600030101010101" charset="-122"/>
                        </a:rPr>
                        <a:t> </a:t>
                      </a:r>
                      <a:r>
                        <a:rPr lang="en-US" altLang="zh-CN" sz="1200" b="0" i="0">
                          <a:solidFill>
                            <a:srgbClr val="000000"/>
                          </a:solidFill>
                          <a:latin typeface="等线" panose="02010600030101010101" charset="-122"/>
                          <a:ea typeface="等线" panose="02010600030101010101" charset="-122"/>
                        </a:rPr>
                        <a:t>control</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hMerge="1">
                  <a:tcPr>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r>
              <a:tr h="360680">
                <a:tc>
                  <a:txBody>
                    <a:bodyPr/>
                    <a:p>
                      <a:pPr algn="l" fontAlgn="ctr"/>
                      <a:r>
                        <a:rPr lang="en-US" altLang="zh-CN" sz="1200" b="1" i="0">
                          <a:solidFill>
                            <a:srgbClr val="000000"/>
                          </a:solidFill>
                          <a:latin typeface="等线" panose="02010600030101010101" charset="-122"/>
                          <a:ea typeface="等线" panose="02010600030101010101" charset="-122"/>
                        </a:rPr>
                        <a:t> </a:t>
                      </a:r>
                      <a:r>
                        <a:rPr lang="en-US" altLang="zh-CN" sz="1200" b="1" i="0">
                          <a:solidFill>
                            <a:srgbClr val="000000"/>
                          </a:solidFill>
                          <a:latin typeface="等线" panose="02010600030101010101" charset="-122"/>
                          <a:ea typeface="等线" panose="02010600030101010101" charset="-122"/>
                        </a:rPr>
                        <a:t>Rated</a:t>
                      </a:r>
                      <a:r>
                        <a:rPr lang="en-US" altLang="zh-CN" sz="1200" b="1" i="0">
                          <a:solidFill>
                            <a:srgbClr val="000000"/>
                          </a:solidFill>
                          <a:latin typeface="等线" panose="02010600030101010101" charset="-122"/>
                          <a:ea typeface="等线" panose="02010600030101010101" charset="-122"/>
                        </a:rPr>
                        <a:t> </a:t>
                      </a:r>
                      <a:r>
                        <a:rPr lang="en-US" altLang="zh-CN" sz="1200" b="1" i="0">
                          <a:solidFill>
                            <a:srgbClr val="000000"/>
                          </a:solidFill>
                          <a:latin typeface="等线" panose="02010600030101010101" charset="-122"/>
                          <a:ea typeface="等线" panose="02010600030101010101" charset="-122"/>
                        </a:rPr>
                        <a:t>Power</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l" fontAlgn="ctr"/>
                      <a:r>
                        <a:rPr lang="en-US" altLang="zh-CN" sz="1200" b="0" i="0">
                          <a:solidFill>
                            <a:srgbClr val="000000"/>
                          </a:solidFill>
                          <a:latin typeface="等线" panose="02010600030101010101" charset="-122"/>
                          <a:ea typeface="等线" panose="02010600030101010101" charset="-122"/>
                        </a:rPr>
                        <a:t>2000W</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r>
                        <a:rPr lang="en-US" altLang="zh-CN" sz="1200" b="1" i="0">
                          <a:solidFill>
                            <a:srgbClr val="22C55E"/>
                          </a:solidFill>
                          <a:latin typeface="等线" panose="02010600030101010101" charset="-122"/>
                          <a:ea typeface="等线" panose="02010600030101010101" charset="-122"/>
                        </a:rPr>
                        <a:t>✓</a:t>
                      </a:r>
                      <a:endParaRPr lang="en-US" altLang="zh-CN" sz="1200" b="1" i="0">
                        <a:solidFill>
                          <a:srgbClr val="22C55E"/>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gridSpan="2">
                  <a:txBody>
                    <a:bodyPr/>
                    <a:p>
                      <a:pPr algn="ctr" fontAlgn="ctr"/>
                      <a:r>
                        <a:rPr lang="en-US" altLang="zh-CN" sz="1200" b="0" i="0">
                          <a:solidFill>
                            <a:srgbClr val="000000"/>
                          </a:solidFill>
                          <a:latin typeface="等线" panose="02010600030101010101" charset="-122"/>
                          <a:ea typeface="等线" panose="02010600030101010101" charset="-122"/>
                        </a:rPr>
                        <a:t>Vertical</a:t>
                      </a:r>
                      <a:r>
                        <a:rPr lang="en-US" altLang="zh-CN" sz="1200" b="0" i="0">
                          <a:solidFill>
                            <a:srgbClr val="000000"/>
                          </a:solidFill>
                          <a:latin typeface="等线" panose="02010600030101010101" charset="-122"/>
                          <a:ea typeface="等线" panose="02010600030101010101" charset="-122"/>
                        </a:rPr>
                        <a:t> </a:t>
                      </a:r>
                      <a:r>
                        <a:rPr lang="en-US" altLang="zh-CN" sz="1200" b="0" i="0">
                          <a:solidFill>
                            <a:srgbClr val="000000"/>
                          </a:solidFill>
                          <a:latin typeface="等线" panose="02010600030101010101" charset="-122"/>
                          <a:ea typeface="等线" panose="02010600030101010101" charset="-122"/>
                        </a:rPr>
                        <a:t>&amp;</a:t>
                      </a:r>
                      <a:r>
                        <a:rPr lang="en-US" altLang="zh-CN" sz="1200" b="0" i="0">
                          <a:solidFill>
                            <a:srgbClr val="000000"/>
                          </a:solidFill>
                          <a:latin typeface="等线" panose="02010600030101010101" charset="-122"/>
                          <a:ea typeface="等线" panose="02010600030101010101" charset="-122"/>
                        </a:rPr>
                        <a:t> </a:t>
                      </a:r>
                      <a:r>
                        <a:rPr lang="en-US" altLang="zh-CN" sz="1200" b="0" i="0">
                          <a:solidFill>
                            <a:srgbClr val="000000"/>
                          </a:solidFill>
                          <a:latin typeface="等线" panose="02010600030101010101" charset="-122"/>
                          <a:ea typeface="等线" panose="02010600030101010101" charset="-122"/>
                        </a:rPr>
                        <a:t>Horizontal</a:t>
                      </a:r>
                      <a:r>
                        <a:rPr lang="en-US" altLang="zh-CN" sz="1200" b="0" i="0">
                          <a:solidFill>
                            <a:srgbClr val="000000"/>
                          </a:solidFill>
                          <a:latin typeface="等线" panose="02010600030101010101" charset="-122"/>
                          <a:ea typeface="等线" panose="02010600030101010101" charset="-122"/>
                        </a:rPr>
                        <a:t> </a:t>
                      </a:r>
                      <a:r>
                        <a:rPr lang="en-US" altLang="zh-CN" sz="1200" b="0" i="0">
                          <a:solidFill>
                            <a:srgbClr val="000000"/>
                          </a:solidFill>
                          <a:latin typeface="等线" panose="02010600030101010101" charset="-122"/>
                          <a:ea typeface="等线" panose="02010600030101010101" charset="-122"/>
                        </a:rPr>
                        <a:t>Dual</a:t>
                      </a:r>
                      <a:r>
                        <a:rPr lang="en-US" altLang="zh-CN" sz="1200" b="0" i="0">
                          <a:solidFill>
                            <a:srgbClr val="000000"/>
                          </a:solidFill>
                          <a:latin typeface="等线" panose="02010600030101010101" charset="-122"/>
                          <a:ea typeface="等线" panose="02010600030101010101" charset="-122"/>
                        </a:rPr>
                        <a:t> </a:t>
                      </a:r>
                      <a:r>
                        <a:rPr lang="en-US" altLang="zh-CN" sz="1200" b="0" i="0">
                          <a:solidFill>
                            <a:srgbClr val="000000"/>
                          </a:solidFill>
                          <a:latin typeface="等线" panose="02010600030101010101" charset="-122"/>
                          <a:ea typeface="等线" panose="02010600030101010101" charset="-122"/>
                        </a:rPr>
                        <a:t>Use </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hMerge="1">
                  <a:tcPr>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r>
              <a:tr h="359410">
                <a:tc>
                  <a:txBody>
                    <a:bodyPr/>
                    <a:p>
                      <a:pPr algn="l" fontAlgn="ctr"/>
                      <a:r>
                        <a:rPr lang="en-US" altLang="zh-CN" sz="1200" b="1" i="0">
                          <a:solidFill>
                            <a:srgbClr val="000000"/>
                          </a:solidFill>
                          <a:latin typeface="等线" panose="02010600030101010101" charset="-122"/>
                          <a:ea typeface="等线" panose="02010600030101010101" charset="-122"/>
                        </a:rPr>
                        <a:t> Heating Element</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l" fontAlgn="ctr"/>
                      <a:r>
                        <a:rPr lang="en-US" altLang="zh-CN" sz="1200" b="0" i="0">
                          <a:solidFill>
                            <a:srgbClr val="000000"/>
                          </a:solidFill>
                          <a:latin typeface="等线" panose="02010600030101010101" charset="-122"/>
                          <a:ea typeface="等线" panose="02010600030101010101" charset="-122"/>
                        </a:rPr>
                        <a:t>PTC Heating Element</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l" fontAlgn="ctr"/>
                      <a:endParaRPr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gridSpan="2">
                  <a:txBody>
                    <a:bodyPr/>
                    <a:p>
                      <a:pPr algn="ctr" fontAlgn="ctr"/>
                      <a:r>
                        <a:rPr lang="en-US" altLang="zh-CN" sz="1200" b="0" i="0">
                          <a:solidFill>
                            <a:srgbClr val="000000"/>
                          </a:solidFill>
                          <a:latin typeface="等线" panose="02010600030101010101" charset="-122"/>
                          <a:ea typeface="等线" panose="02010600030101010101" charset="-122"/>
                        </a:rPr>
                        <a:t>Overheat</a:t>
                      </a:r>
                      <a:r>
                        <a:rPr lang="en-US" altLang="zh-CN" sz="1200" b="0" i="0">
                          <a:solidFill>
                            <a:srgbClr val="000000"/>
                          </a:solidFill>
                          <a:latin typeface="等线" panose="02010600030101010101" charset="-122"/>
                          <a:ea typeface="等线" panose="02010600030101010101" charset="-122"/>
                        </a:rPr>
                        <a:t> </a:t>
                      </a:r>
                      <a:r>
                        <a:rPr lang="en-US" altLang="zh-CN" sz="1200" b="0" i="0">
                          <a:solidFill>
                            <a:srgbClr val="000000"/>
                          </a:solidFill>
                          <a:latin typeface="等线" panose="02010600030101010101" charset="-122"/>
                          <a:ea typeface="等线" panose="02010600030101010101" charset="-122"/>
                        </a:rPr>
                        <a:t>Protection</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hMerge="1">
                  <a:tcPr>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r>
              <a:tr h="360680">
                <a:tc>
                  <a:txBody>
                    <a:bodyPr/>
                    <a:p>
                      <a:pPr algn="l" fontAlgn="ctr"/>
                      <a:r>
                        <a:rPr lang="en-US" altLang="zh-CN" sz="1200" b="1" i="0">
                          <a:solidFill>
                            <a:srgbClr val="000000"/>
                          </a:solidFill>
                          <a:latin typeface="等线" panose="02010600030101010101" charset="-122"/>
                          <a:ea typeface="等线" panose="02010600030101010101" charset="-122"/>
                        </a:rPr>
                        <a:t> </a:t>
                      </a:r>
                      <a:r>
                        <a:rPr lang="en-US" altLang="zh-CN" sz="1200" b="1" i="0">
                          <a:solidFill>
                            <a:srgbClr val="000000"/>
                          </a:solidFill>
                          <a:latin typeface="等线" panose="02010600030101010101" charset="-122"/>
                          <a:ea typeface="等线" panose="02010600030101010101" charset="-122"/>
                        </a:rPr>
                        <a:t>Product</a:t>
                      </a:r>
                      <a:r>
                        <a:rPr lang="en-US" altLang="zh-CN" sz="1200" b="1" i="0">
                          <a:solidFill>
                            <a:srgbClr val="000000"/>
                          </a:solidFill>
                          <a:latin typeface="等线" panose="02010600030101010101" charset="-122"/>
                          <a:ea typeface="等线" panose="02010600030101010101" charset="-122"/>
                        </a:rPr>
                        <a:t> </a:t>
                      </a:r>
                      <a:r>
                        <a:rPr lang="en-US" altLang="zh-CN" sz="1200" b="1" i="0">
                          <a:solidFill>
                            <a:srgbClr val="000000"/>
                          </a:solidFill>
                          <a:latin typeface="等线" panose="02010600030101010101" charset="-122"/>
                          <a:ea typeface="等线" panose="02010600030101010101" charset="-122"/>
                        </a:rPr>
                        <a:t>Size</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l" fontAlgn="ctr"/>
                      <a:r>
                        <a:rPr lang="en-US" altLang="zh-CN" sz="1200" b="0" i="0">
                          <a:solidFill>
                            <a:srgbClr val="000000"/>
                          </a:solidFill>
                          <a:latin typeface="等线" panose="02010600030101010101" charset="-122"/>
                          <a:ea typeface="等线" panose="02010600030101010101" charset="-122"/>
                        </a:rPr>
                        <a:t>290*180*560mm</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l" fontAlgn="b"/>
                      <a:endParaRPr sz="1200" b="0" i="0">
                        <a:solidFill>
                          <a:srgbClr val="000000"/>
                        </a:solidFill>
                        <a:latin typeface="等线" panose="02010600030101010101" charset="-122"/>
                        <a:ea typeface="等线" panose="02010600030101010101" charset="-122"/>
                      </a:endParaRPr>
                    </a:p>
                  </a:txBody>
                  <a:tcPr marL="7937" marR="7937" marT="7937" marB="0" anchor="b"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gridSpan="2">
                  <a:txBody>
                    <a:bodyPr/>
                    <a:p>
                      <a:pPr algn="ctr" fontAlgn="ctr"/>
                      <a:r>
                        <a:rPr lang="en-US" altLang="zh-CN" sz="1200" b="0" i="0">
                          <a:solidFill>
                            <a:srgbClr val="000000"/>
                          </a:solidFill>
                          <a:latin typeface="等线" panose="02010600030101010101" charset="-122"/>
                          <a:ea typeface="等线" panose="02010600030101010101" charset="-122"/>
                        </a:rPr>
                        <a:t>quiet</a:t>
                      </a:r>
                      <a:r>
                        <a:rPr lang="en-US" altLang="zh-CN" sz="1200" b="0" i="0">
                          <a:solidFill>
                            <a:srgbClr val="000000"/>
                          </a:solidFill>
                          <a:latin typeface="等线" panose="02010600030101010101" charset="-122"/>
                          <a:ea typeface="等线" panose="02010600030101010101" charset="-122"/>
                        </a:rPr>
                        <a:t> </a:t>
                      </a:r>
                      <a:r>
                        <a:rPr lang="en-US" altLang="zh-CN" sz="1200" b="0" i="0">
                          <a:solidFill>
                            <a:srgbClr val="000000"/>
                          </a:solidFill>
                          <a:latin typeface="等线" panose="02010600030101010101" charset="-122"/>
                          <a:ea typeface="等线" panose="02010600030101010101" charset="-122"/>
                        </a:rPr>
                        <a:t>operation</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hMerge="1">
                  <a:tcPr>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r>
              <a:tr h="359410">
                <a:tc>
                  <a:txBody>
                    <a:bodyPr/>
                    <a:p>
                      <a:pPr algn="l" fontAlgn="ctr"/>
                      <a:r>
                        <a:rPr lang="en-US" altLang="zh-CN" sz="1200" b="1" i="0">
                          <a:solidFill>
                            <a:srgbClr val="000000"/>
                          </a:solidFill>
                          <a:latin typeface="等线" panose="02010600030101010101" charset="-122"/>
                          <a:ea typeface="等线" panose="02010600030101010101" charset="-122"/>
                        </a:rPr>
                        <a:t> </a:t>
                      </a:r>
                      <a:r>
                        <a:rPr lang="en-US" altLang="zh-CN" sz="1200" b="1" i="0">
                          <a:solidFill>
                            <a:srgbClr val="000000"/>
                          </a:solidFill>
                          <a:latin typeface="等线" panose="02010600030101010101" charset="-122"/>
                          <a:ea typeface="等线" panose="02010600030101010101" charset="-122"/>
                        </a:rPr>
                        <a:t>Carton</a:t>
                      </a:r>
                      <a:r>
                        <a:rPr lang="en-US" altLang="zh-CN" sz="1200" b="1" i="0">
                          <a:solidFill>
                            <a:srgbClr val="000000"/>
                          </a:solidFill>
                          <a:latin typeface="等线" panose="02010600030101010101" charset="-122"/>
                          <a:ea typeface="等线" panose="02010600030101010101" charset="-122"/>
                        </a:rPr>
                        <a:t> </a:t>
                      </a:r>
                      <a:r>
                        <a:rPr lang="en-US" altLang="zh-CN" sz="1200" b="1" i="0">
                          <a:solidFill>
                            <a:srgbClr val="000000"/>
                          </a:solidFill>
                          <a:latin typeface="等线" panose="02010600030101010101" charset="-122"/>
                          <a:ea typeface="等线" panose="02010600030101010101" charset="-122"/>
                        </a:rPr>
                        <a:t>Size</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l" fontAlgn="ctr"/>
                      <a:r>
                        <a:rPr lang="en-US" altLang="zh-CN" sz="1200" b="0" i="0">
                          <a:solidFill>
                            <a:srgbClr val="000000"/>
                          </a:solidFill>
                          <a:latin typeface="等线" panose="02010600030101010101" charset="-122"/>
                          <a:ea typeface="等线" panose="02010600030101010101" charset="-122"/>
                        </a:rPr>
                        <a:t>320*230*625 </a:t>
                      </a:r>
                      <a:r>
                        <a:rPr lang="en-US" altLang="zh-CN" sz="1200" b="0" i="0">
                          <a:solidFill>
                            <a:srgbClr val="000000"/>
                          </a:solidFill>
                          <a:latin typeface="等线" panose="02010600030101010101" charset="-122"/>
                          <a:ea typeface="等线" panose="02010600030101010101" charset="-122"/>
                        </a:rPr>
                        <a:t>mm</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l" fontAlgn="b"/>
                      <a:endParaRPr sz="1200" b="0" i="0">
                        <a:solidFill>
                          <a:srgbClr val="000000"/>
                        </a:solidFill>
                        <a:latin typeface="等线" panose="02010600030101010101" charset="-122"/>
                        <a:ea typeface="等线" panose="02010600030101010101" charset="-122"/>
                      </a:endParaRPr>
                    </a:p>
                  </a:txBody>
                  <a:tcPr marL="7937" marR="7937" marT="7937" marB="0" anchor="b"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gridSpan="2">
                  <a:txBody>
                    <a:bodyPr/>
                    <a:p>
                      <a:pPr algn="ctr" fontAlgn="ctr"/>
                      <a:r>
                        <a:rPr lang="en-US" altLang="zh-CN" sz="1200">
                          <a:solidFill>
                            <a:srgbClr val="000000"/>
                          </a:solidFill>
                          <a:latin typeface="等线" panose="02010600030101010101" charset="-122"/>
                          <a:ea typeface="等线" panose="02010600030101010101" charset="-122"/>
                          <a:sym typeface="+mn-ea"/>
                        </a:rPr>
                        <a:t>Suitable for mothers and babies</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hMerge="1">
                  <a:tcPr>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r>
              <a:tr h="360045">
                <a:tc>
                  <a:txBody>
                    <a:bodyPr/>
                    <a:p>
                      <a:pPr algn="l" fontAlgn="ctr"/>
                      <a:r>
                        <a:rPr lang="en-US" altLang="zh-CN" sz="1200" b="1" i="0">
                          <a:solidFill>
                            <a:srgbClr val="000000"/>
                          </a:solidFill>
                          <a:latin typeface="等线" panose="02010600030101010101" charset="-122"/>
                          <a:ea typeface="等线" panose="02010600030101010101" charset="-122"/>
                        </a:rPr>
                        <a:t> </a:t>
                      </a:r>
                      <a:r>
                        <a:rPr lang="en-US" altLang="zh-CN" sz="1200" b="1" i="0">
                          <a:solidFill>
                            <a:srgbClr val="000000"/>
                          </a:solidFill>
                          <a:latin typeface="等线" panose="02010600030101010101" charset="-122"/>
                          <a:ea typeface="等线" panose="02010600030101010101" charset="-122"/>
                        </a:rPr>
                        <a:t>Control</a:t>
                      </a:r>
                      <a:r>
                        <a:rPr lang="en-US" altLang="zh-CN" sz="1200" b="1" i="0">
                          <a:solidFill>
                            <a:srgbClr val="000000"/>
                          </a:solidFill>
                          <a:latin typeface="等线" panose="02010600030101010101" charset="-122"/>
                          <a:ea typeface="等线" panose="02010600030101010101" charset="-122"/>
                        </a:rPr>
                        <a:t> </a:t>
                      </a:r>
                      <a:r>
                        <a:rPr lang="en-US" altLang="zh-CN" sz="1200" b="1" i="0">
                          <a:solidFill>
                            <a:srgbClr val="000000"/>
                          </a:solidFill>
                          <a:latin typeface="等线" panose="02010600030101010101" charset="-122"/>
                          <a:ea typeface="等线" panose="02010600030101010101" charset="-122"/>
                        </a:rPr>
                        <a:t>Mode</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l" fontAlgn="ctr"/>
                      <a:r>
                        <a:rPr lang="en-US" altLang="zh-CN" sz="1200">
                          <a:solidFill>
                            <a:srgbClr val="000000"/>
                          </a:solidFill>
                          <a:latin typeface="等线" panose="02010600030101010101" charset="-122"/>
                          <a:ea typeface="等线" panose="02010600030101010101" charset="-122"/>
                          <a:sym typeface="+mn-ea"/>
                        </a:rPr>
                        <a:t>Remote control operation</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r>
                        <a:rPr lang="en-US" altLang="zh-CN" sz="1200" b="1" i="0">
                          <a:solidFill>
                            <a:srgbClr val="22C55E"/>
                          </a:solidFill>
                          <a:latin typeface="等线" panose="02010600030101010101" charset="-122"/>
                          <a:ea typeface="等线" panose="02010600030101010101" charset="-122"/>
                        </a:rPr>
                        <a:t>✓</a:t>
                      </a:r>
                      <a:endParaRPr lang="en-US" altLang="zh-CN" sz="1200" b="1" i="0">
                        <a:solidFill>
                          <a:srgbClr val="22C55E"/>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gridSpan="2">
                  <a:txBody>
                    <a:bodyPr/>
                    <a:p>
                      <a:pPr algn="ctr" fontAlgn="ctr"/>
                      <a:r>
                        <a:rPr lang="en-US" altLang="zh-CN" sz="1200" b="0" i="0">
                          <a:solidFill>
                            <a:srgbClr val="000000"/>
                          </a:solidFill>
                          <a:latin typeface="等线" panose="02010600030101010101" charset="-122"/>
                          <a:ea typeface="等线" panose="02010600030101010101" charset="-122"/>
                        </a:rPr>
                        <a:t>Rapid</a:t>
                      </a:r>
                      <a:r>
                        <a:rPr lang="en-US" altLang="zh-CN" sz="1200" b="0" i="0">
                          <a:solidFill>
                            <a:srgbClr val="000000"/>
                          </a:solidFill>
                          <a:latin typeface="等线" panose="02010600030101010101" charset="-122"/>
                          <a:ea typeface="等线" panose="02010600030101010101" charset="-122"/>
                        </a:rPr>
                        <a:t> </a:t>
                      </a:r>
                      <a:r>
                        <a:rPr lang="en-US" altLang="zh-CN" sz="1200" b="0" i="0">
                          <a:solidFill>
                            <a:srgbClr val="000000"/>
                          </a:solidFill>
                          <a:latin typeface="等线" panose="02010600030101010101" charset="-122"/>
                          <a:ea typeface="等线" panose="02010600030101010101" charset="-122"/>
                        </a:rPr>
                        <a:t>Heat-up</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hMerge="1">
                  <a:tcPr>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r>
              <a:tr h="360045">
                <a:tc>
                  <a:txBody>
                    <a:bodyPr/>
                    <a:p>
                      <a:pPr algn="l" fontAlgn="ctr"/>
                      <a:r>
                        <a:rPr lang="en-US" altLang="zh-CN" sz="1200" b="1" i="0">
                          <a:solidFill>
                            <a:srgbClr val="000000"/>
                          </a:solidFill>
                          <a:latin typeface="等线" panose="02010600030101010101" charset="-122"/>
                          <a:ea typeface="等线" panose="02010600030101010101" charset="-122"/>
                        </a:rPr>
                        <a:t> </a:t>
                      </a:r>
                      <a:r>
                        <a:rPr lang="en-US" altLang="zh-CN" sz="1200" b="1" i="0">
                          <a:solidFill>
                            <a:srgbClr val="000000"/>
                          </a:solidFill>
                          <a:latin typeface="等线" panose="02010600030101010101" charset="-122"/>
                          <a:ea typeface="等线" panose="02010600030101010101" charset="-122"/>
                        </a:rPr>
                        <a:t>Packing</a:t>
                      </a:r>
                      <a:r>
                        <a:rPr lang="en-US" altLang="zh-CN" sz="1200" b="1" i="0">
                          <a:solidFill>
                            <a:srgbClr val="000000"/>
                          </a:solidFill>
                          <a:latin typeface="等线" panose="02010600030101010101" charset="-122"/>
                          <a:ea typeface="等线" panose="02010600030101010101" charset="-122"/>
                        </a:rPr>
                        <a:t> </a:t>
                      </a:r>
                      <a:r>
                        <a:rPr lang="en-US" altLang="zh-CN" sz="1200" b="1" i="0">
                          <a:solidFill>
                            <a:srgbClr val="000000"/>
                          </a:solidFill>
                          <a:latin typeface="等线" panose="02010600030101010101" charset="-122"/>
                          <a:ea typeface="等线" panose="02010600030101010101" charset="-122"/>
                        </a:rPr>
                        <a:t>Qty.</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l" fontAlgn="ctr"/>
                      <a:r>
                        <a:rPr lang="en-US" altLang="zh-CN" sz="1200" b="0" i="0">
                          <a:solidFill>
                            <a:srgbClr val="000000"/>
                          </a:solidFill>
                          <a:latin typeface="等线" panose="02010600030101010101" charset="-122"/>
                          <a:ea typeface="等线" panose="02010600030101010101" charset="-122"/>
                        </a:rPr>
                        <a:t>1</a:t>
                      </a:r>
                      <a:r>
                        <a:rPr lang="en-US" altLang="zh-CN" sz="1200" b="0" i="0">
                          <a:solidFill>
                            <a:srgbClr val="000000"/>
                          </a:solidFill>
                          <a:latin typeface="等线" panose="02010600030101010101" charset="-122"/>
                          <a:ea typeface="等线" panose="02010600030101010101" charset="-122"/>
                        </a:rPr>
                        <a:t> </a:t>
                      </a:r>
                      <a:r>
                        <a:rPr lang="en-US" altLang="zh-CN" sz="1200" b="0" i="0">
                          <a:solidFill>
                            <a:srgbClr val="000000"/>
                          </a:solidFill>
                          <a:latin typeface="等线" panose="02010600030101010101" charset="-122"/>
                          <a:ea typeface="等线" panose="02010600030101010101" charset="-122"/>
                        </a:rPr>
                        <a:t>pcs/ctn</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r>
                        <a:rPr lang="en-US" altLang="zh-CN" sz="1200" b="1" i="0">
                          <a:solidFill>
                            <a:srgbClr val="22C55E"/>
                          </a:solidFill>
                          <a:latin typeface="等线" panose="02010600030101010101" charset="-122"/>
                          <a:ea typeface="等线" panose="02010600030101010101" charset="-122"/>
                        </a:rPr>
                        <a:t>✓</a:t>
                      </a:r>
                      <a:endParaRPr lang="en-US" altLang="zh-CN" sz="1200" b="1" i="0">
                        <a:solidFill>
                          <a:srgbClr val="22C55E"/>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gridSpan="2">
                  <a:txBody>
                    <a:bodyPr/>
                    <a:p>
                      <a:pPr algn="ctr" fontAlgn="ctr"/>
                      <a:r>
                        <a:rPr lang="en-US" altLang="zh-CN" sz="1200" b="0" i="0">
                          <a:solidFill>
                            <a:srgbClr val="000000"/>
                          </a:solidFill>
                          <a:latin typeface="等线" panose="02010600030101010101" charset="-122"/>
                          <a:ea typeface="等线" panose="02010600030101010101" charset="-122"/>
                        </a:rPr>
                        <a:t>Customizable</a:t>
                      </a:r>
                      <a:r>
                        <a:rPr lang="en-US" altLang="zh-CN" sz="1200" b="0" i="0">
                          <a:solidFill>
                            <a:srgbClr val="000000"/>
                          </a:solidFill>
                          <a:latin typeface="等线" panose="02010600030101010101" charset="-122"/>
                          <a:ea typeface="等线" panose="02010600030101010101" charset="-122"/>
                        </a:rPr>
                        <a:t> </a:t>
                      </a:r>
                      <a:r>
                        <a:rPr lang="en-US" altLang="zh-CN" sz="1200" b="0" i="0">
                          <a:solidFill>
                            <a:srgbClr val="000000"/>
                          </a:solidFill>
                          <a:latin typeface="等线" panose="02010600030101010101" charset="-122"/>
                          <a:ea typeface="等线" panose="02010600030101010101" charset="-122"/>
                        </a:rPr>
                        <a:t>colors</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hMerge="1">
                  <a:tcPr>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r>
              <a:tr h="360680">
                <a:tc>
                  <a:txBody>
                    <a:bodyPr/>
                    <a:p>
                      <a:pPr algn="l" fontAlgn="ctr"/>
                      <a:r>
                        <a:rPr lang="en-US" altLang="zh-CN" sz="1200" b="1" i="0">
                          <a:solidFill>
                            <a:srgbClr val="000000"/>
                          </a:solidFill>
                          <a:latin typeface="等线" panose="02010600030101010101" charset="-122"/>
                          <a:ea typeface="等线" panose="02010600030101010101" charset="-122"/>
                        </a:rPr>
                        <a:t> </a:t>
                      </a:r>
                      <a:r>
                        <a:rPr lang="en-US" altLang="zh-CN" sz="1200" b="1" i="0">
                          <a:solidFill>
                            <a:srgbClr val="000000"/>
                          </a:solidFill>
                          <a:latin typeface="等线" panose="02010600030101010101" charset="-122"/>
                          <a:ea typeface="等线" panose="02010600030101010101" charset="-122"/>
                        </a:rPr>
                        <a:t>FR</a:t>
                      </a:r>
                      <a:r>
                        <a:rPr lang="en-US" altLang="zh-CN" sz="1200" b="1" i="0">
                          <a:solidFill>
                            <a:srgbClr val="000000"/>
                          </a:solidFill>
                          <a:latin typeface="等线" panose="02010600030101010101" charset="-122"/>
                          <a:ea typeface="等线" panose="02010600030101010101" charset="-122"/>
                        </a:rPr>
                        <a:t> </a:t>
                      </a:r>
                      <a:r>
                        <a:rPr lang="en-US" altLang="zh-CN" sz="1200" b="1" i="0">
                          <a:solidFill>
                            <a:srgbClr val="000000"/>
                          </a:solidFill>
                          <a:latin typeface="等线" panose="02010600030101010101" charset="-122"/>
                          <a:ea typeface="等线" panose="02010600030101010101" charset="-122"/>
                        </a:rPr>
                        <a:t>Material</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l" fontAlgn="ctr"/>
                      <a:r>
                        <a:rPr lang="en-US" altLang="zh-CN" sz="1200" b="0" i="0">
                          <a:solidFill>
                            <a:srgbClr val="000000"/>
                          </a:solidFill>
                          <a:latin typeface="等线" panose="02010600030101010101" charset="-122"/>
                          <a:ea typeface="等线" panose="02010600030101010101" charset="-122"/>
                        </a:rPr>
                        <a:t>Support</a:t>
                      </a:r>
                      <a:r>
                        <a:rPr lang="en-US" altLang="zh-CN" sz="1200" b="0" i="0">
                          <a:solidFill>
                            <a:srgbClr val="000000"/>
                          </a:solidFill>
                          <a:latin typeface="等线" panose="02010600030101010101" charset="-122"/>
                          <a:ea typeface="等线" panose="02010600030101010101" charset="-122"/>
                        </a:rPr>
                        <a:t> </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l" fontAlgn="b"/>
                      <a:endParaRPr sz="1200" b="0" i="0">
                        <a:solidFill>
                          <a:srgbClr val="000000"/>
                        </a:solidFill>
                        <a:latin typeface="等线" panose="02010600030101010101" charset="-122"/>
                        <a:ea typeface="等线" panose="02010600030101010101" charset="-122"/>
                      </a:endParaRPr>
                    </a:p>
                  </a:txBody>
                  <a:tcPr marL="7937" marR="7937" marT="7937" marB="0" anchor="b"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gridSpan="2">
                  <a:txBody>
                    <a:bodyPr/>
                    <a:p>
                      <a:pPr algn="ctr" fontAlgn="ctr"/>
                      <a:r>
                        <a:rPr lang="en-US" altLang="zh-CN" sz="1200" b="0" i="0">
                          <a:solidFill>
                            <a:srgbClr val="000000"/>
                          </a:solidFill>
                          <a:latin typeface="等线" panose="02010600030101010101" charset="-122"/>
                          <a:ea typeface="等线" panose="02010600030101010101" charset="-122"/>
                        </a:rPr>
                        <a:t>OEM</a:t>
                      </a:r>
                      <a:r>
                        <a:rPr lang="en-US" altLang="zh-CN" sz="1200" b="0" i="0">
                          <a:solidFill>
                            <a:srgbClr val="000000"/>
                          </a:solidFill>
                          <a:latin typeface="等线" panose="02010600030101010101" charset="-122"/>
                          <a:ea typeface="等线" panose="02010600030101010101" charset="-122"/>
                        </a:rPr>
                        <a:t> </a:t>
                      </a:r>
                      <a:r>
                        <a:rPr lang="en-US" altLang="zh-CN" sz="1200" b="0" i="0">
                          <a:solidFill>
                            <a:srgbClr val="000000"/>
                          </a:solidFill>
                          <a:latin typeface="等线" panose="02010600030101010101" charset="-122"/>
                          <a:ea typeface="等线" panose="02010600030101010101" charset="-122"/>
                        </a:rPr>
                        <a:t>&amp;</a:t>
                      </a:r>
                      <a:r>
                        <a:rPr lang="en-US" altLang="zh-CN" sz="1200" b="0" i="0">
                          <a:solidFill>
                            <a:srgbClr val="000000"/>
                          </a:solidFill>
                          <a:latin typeface="等线" panose="02010600030101010101" charset="-122"/>
                          <a:ea typeface="等线" panose="02010600030101010101" charset="-122"/>
                        </a:rPr>
                        <a:t> </a:t>
                      </a:r>
                      <a:r>
                        <a:rPr lang="en-US" altLang="zh-CN" sz="1200" b="0" i="0">
                          <a:solidFill>
                            <a:srgbClr val="000000"/>
                          </a:solidFill>
                          <a:latin typeface="等线" panose="02010600030101010101" charset="-122"/>
                          <a:ea typeface="等线" panose="02010600030101010101" charset="-122"/>
                        </a:rPr>
                        <a:t>ODM</a:t>
                      </a:r>
                      <a:r>
                        <a:rPr lang="en-US" altLang="zh-CN" sz="1200" b="0" i="0">
                          <a:solidFill>
                            <a:srgbClr val="000000"/>
                          </a:solidFill>
                          <a:latin typeface="等线" panose="02010600030101010101" charset="-122"/>
                          <a:ea typeface="等线" panose="02010600030101010101" charset="-122"/>
                        </a:rPr>
                        <a:t> </a:t>
                      </a:r>
                      <a:r>
                        <a:rPr lang="en-US" altLang="zh-CN" sz="1200" b="0" i="0">
                          <a:solidFill>
                            <a:srgbClr val="000000"/>
                          </a:solidFill>
                          <a:latin typeface="等线" panose="02010600030101010101" charset="-122"/>
                          <a:ea typeface="等线" panose="02010600030101010101" charset="-122"/>
                        </a:rPr>
                        <a:t>supported</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hMerge="1">
                  <a:tcPr>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r>
              <a:tr h="359410">
                <a:tc>
                  <a:txBody>
                    <a:bodyPr/>
                    <a:p>
                      <a:pPr algn="l" fontAlgn="ctr"/>
                      <a:r>
                        <a:rPr lang="en-US" altLang="zh-CN" sz="1200" b="1" i="0">
                          <a:solidFill>
                            <a:srgbClr val="000000"/>
                          </a:solidFill>
                          <a:latin typeface="等线" panose="02010600030101010101" charset="-122"/>
                          <a:ea typeface="等线" panose="02010600030101010101" charset="-122"/>
                        </a:rPr>
                        <a:t> </a:t>
                      </a:r>
                      <a:r>
                        <a:rPr lang="en-US" altLang="zh-CN" sz="1200" b="1" i="0">
                          <a:solidFill>
                            <a:srgbClr val="000000"/>
                          </a:solidFill>
                          <a:latin typeface="等线" panose="02010600030101010101" charset="-122"/>
                          <a:ea typeface="等线" panose="02010600030101010101" charset="-122"/>
                        </a:rPr>
                        <a:t>Body</a:t>
                      </a:r>
                      <a:r>
                        <a:rPr lang="en-US" altLang="zh-CN" sz="1200" b="1" i="0">
                          <a:solidFill>
                            <a:srgbClr val="000000"/>
                          </a:solidFill>
                          <a:latin typeface="等线" panose="02010600030101010101" charset="-122"/>
                          <a:ea typeface="等线" panose="02010600030101010101" charset="-122"/>
                        </a:rPr>
                        <a:t> </a:t>
                      </a:r>
                      <a:r>
                        <a:rPr lang="en-US" altLang="zh-CN" sz="1200" b="1" i="0">
                          <a:solidFill>
                            <a:srgbClr val="000000"/>
                          </a:solidFill>
                          <a:latin typeface="等线" panose="02010600030101010101" charset="-122"/>
                          <a:ea typeface="等线" panose="02010600030101010101" charset="-122"/>
                        </a:rPr>
                        <a:t>Material</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l" fontAlgn="ctr"/>
                      <a:r>
                        <a:rPr lang="en-US" altLang="zh-CN" sz="1200">
                          <a:solidFill>
                            <a:srgbClr val="000000"/>
                          </a:solidFill>
                          <a:latin typeface="等线" panose="02010600030101010101" charset="-122"/>
                          <a:ea typeface="等线" panose="02010600030101010101" charset="-122"/>
                          <a:sym typeface="+mn-ea"/>
                        </a:rPr>
                        <a:t>Polypropylene (PP)/(ABS)</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r>
                        <a:rPr lang="en-US" altLang="zh-CN" sz="1200" b="1" i="0">
                          <a:solidFill>
                            <a:srgbClr val="22C55E"/>
                          </a:solidFill>
                          <a:latin typeface="等线" panose="02010600030101010101" charset="-122"/>
                          <a:ea typeface="等线" panose="02010600030101010101" charset="-122"/>
                        </a:rPr>
                        <a:t>✓</a:t>
                      </a:r>
                      <a:endParaRPr lang="en-US" altLang="zh-CN" sz="1200" b="1" i="0">
                        <a:solidFill>
                          <a:srgbClr val="22C55E"/>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gridSpan="2">
                  <a:txBody>
                    <a:bodyPr/>
                    <a:p>
                      <a:pPr algn="ctr" fontAlgn="ctr"/>
                      <a:r>
                        <a:rPr lang="en-US" altLang="zh-CN" sz="1200" b="0" i="0">
                          <a:solidFill>
                            <a:srgbClr val="000000"/>
                          </a:solidFill>
                          <a:latin typeface="等线" panose="02010600030101010101" charset="-122"/>
                          <a:ea typeface="等线" panose="02010600030101010101" charset="-122"/>
                        </a:rPr>
                        <a:t>Carton</a:t>
                      </a:r>
                      <a:r>
                        <a:rPr lang="en-US" altLang="zh-CN" sz="1200" b="0" i="0">
                          <a:solidFill>
                            <a:srgbClr val="000000"/>
                          </a:solidFill>
                          <a:latin typeface="等线" panose="02010600030101010101" charset="-122"/>
                          <a:ea typeface="等线" panose="02010600030101010101" charset="-122"/>
                        </a:rPr>
                        <a:t> </a:t>
                      </a:r>
                      <a:r>
                        <a:rPr lang="en-US" altLang="zh-CN" sz="1200" b="0" i="0">
                          <a:solidFill>
                            <a:srgbClr val="000000"/>
                          </a:solidFill>
                          <a:latin typeface="等线" panose="02010600030101010101" charset="-122"/>
                          <a:ea typeface="等线" panose="02010600030101010101" charset="-122"/>
                        </a:rPr>
                        <a:t>color</a:t>
                      </a:r>
                      <a:r>
                        <a:rPr lang="en-US" altLang="zh-CN" sz="1200" b="0" i="0">
                          <a:solidFill>
                            <a:srgbClr val="000000"/>
                          </a:solidFill>
                          <a:latin typeface="等线" panose="02010600030101010101" charset="-122"/>
                          <a:ea typeface="等线" panose="02010600030101010101" charset="-122"/>
                        </a:rPr>
                        <a:t> </a:t>
                      </a:r>
                      <a:r>
                        <a:rPr lang="en-US" altLang="zh-CN" sz="1200" b="0" i="0">
                          <a:solidFill>
                            <a:srgbClr val="000000"/>
                          </a:solidFill>
                          <a:latin typeface="等线" panose="02010600030101010101" charset="-122"/>
                          <a:ea typeface="等线" panose="02010600030101010101" charset="-122"/>
                        </a:rPr>
                        <a:t>is</a:t>
                      </a:r>
                      <a:r>
                        <a:rPr lang="en-US" altLang="zh-CN" sz="1200" b="0" i="0">
                          <a:solidFill>
                            <a:srgbClr val="000000"/>
                          </a:solidFill>
                          <a:latin typeface="等线" panose="02010600030101010101" charset="-122"/>
                          <a:ea typeface="等线" panose="02010600030101010101" charset="-122"/>
                        </a:rPr>
                        <a:t> </a:t>
                      </a:r>
                      <a:r>
                        <a:rPr lang="en-US" altLang="zh-CN" sz="1200" b="0" i="0">
                          <a:solidFill>
                            <a:srgbClr val="000000"/>
                          </a:solidFill>
                          <a:latin typeface="等线" panose="02010600030101010101" charset="-122"/>
                          <a:ea typeface="等线" panose="02010600030101010101" charset="-122"/>
                        </a:rPr>
                        <a:t>customizable</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hMerge="1">
                  <a:tcPr>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r>
              <a:tr h="554990">
                <a:tc>
                  <a:txBody>
                    <a:bodyPr/>
                    <a:p>
                      <a:pPr algn="ctr" fontAlgn="ctr"/>
                      <a:r>
                        <a:rPr lang="en-US" altLang="zh-CN" sz="1300" b="1" i="0">
                          <a:solidFill>
                            <a:srgbClr val="FFFFFF"/>
                          </a:solidFill>
                          <a:latin typeface="等线" panose="02010600030101010101" charset="-122"/>
                          <a:ea typeface="等线" panose="02010600030101010101" charset="-122"/>
                        </a:rPr>
                        <a:t>Packing Data</a:t>
                      </a:r>
                      <a:endParaRPr lang="en-US" altLang="zh-CN" sz="1300" b="1" i="0">
                        <a:solidFill>
                          <a:srgbClr val="FFFFFF"/>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1A365D"/>
                    </a:solidFill>
                  </a:tcPr>
                </a:tc>
                <a:tc>
                  <a:txBody>
                    <a:bodyPr/>
                    <a:p>
                      <a:pPr algn="l" fontAlgn="ctr"/>
                      <a:endParaRPr sz="13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1A365D"/>
                    </a:solidFill>
                  </a:tcPr>
                </a:tc>
                <a:tc gridSpan="3">
                  <a:txBody>
                    <a:bodyPr/>
                    <a:p>
                      <a:pPr algn="ctr" fontAlgn="ctr"/>
                      <a:r>
                        <a:rPr lang="en-US" altLang="zh-CN" sz="1300" b="1" i="0">
                          <a:solidFill>
                            <a:srgbClr val="FFFFFF"/>
                          </a:solidFill>
                          <a:latin typeface="等线" panose="02010600030101010101" charset="-122"/>
                          <a:ea typeface="等线" panose="02010600030101010101" charset="-122"/>
                        </a:rPr>
                        <a:t>Packing Quantity</a:t>
                      </a:r>
                      <a:r>
                        <a:rPr lang="zh-CN" altLang="en-US" sz="1300" b="1" i="0">
                          <a:solidFill>
                            <a:srgbClr val="FFFFFF"/>
                          </a:solidFill>
                          <a:latin typeface="等线" panose="02010600030101010101" charset="-122"/>
                          <a:ea typeface="等线" panose="02010600030101010101" charset="-122"/>
                        </a:rPr>
                        <a:t>（</a:t>
                      </a:r>
                      <a:r>
                        <a:rPr lang="en-US" altLang="zh-CN" sz="1300" b="1" i="0">
                          <a:solidFill>
                            <a:srgbClr val="FFFFFF"/>
                          </a:solidFill>
                          <a:latin typeface="等线" panose="02010600030101010101" charset="-122"/>
                          <a:ea typeface="等线" panose="02010600030101010101" charset="-122"/>
                        </a:rPr>
                        <a:t>pcs </a:t>
                      </a:r>
                      <a:r>
                        <a:rPr lang="zh-CN" altLang="en-US" sz="1300" b="1" i="0">
                          <a:solidFill>
                            <a:srgbClr val="FFFFFF"/>
                          </a:solidFill>
                          <a:latin typeface="等线" panose="02010600030101010101" charset="-122"/>
                          <a:ea typeface="等线" panose="02010600030101010101" charset="-122"/>
                        </a:rPr>
                        <a:t>）</a:t>
                      </a:r>
                      <a:endParaRPr lang="zh-CN" altLang="en-US" sz="1300" b="1" i="0">
                        <a:solidFill>
                          <a:srgbClr val="FFFFFF"/>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1A365D"/>
                    </a:solidFill>
                  </a:tcPr>
                </a:tc>
                <a:tc hMerge="1">
                  <a:tcP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c hMerge="1">
                  <a:tcPr>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r>
              <a:tr h="554990">
                <a:tc>
                  <a:txBody>
                    <a:bodyPr/>
                    <a:p>
                      <a:pPr algn="ctr" fontAlgn="ctr"/>
                      <a:r>
                        <a:rPr lang="en-US" altLang="zh-CN" sz="1200" b="1" i="0">
                          <a:solidFill>
                            <a:srgbClr val="000000"/>
                          </a:solidFill>
                          <a:latin typeface="等线" panose="02010600030101010101" charset="-122"/>
                          <a:ea typeface="等线" panose="02010600030101010101" charset="-122"/>
                        </a:rPr>
                        <a:t>Specifications</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r>
                        <a:rPr lang="en-US" altLang="zh-CN" sz="1200" b="1" i="0">
                          <a:solidFill>
                            <a:srgbClr val="000000"/>
                          </a:solidFill>
                          <a:latin typeface="等线" panose="02010600030101010101" charset="-122"/>
                          <a:ea typeface="等线" panose="02010600030101010101" charset="-122"/>
                        </a:rPr>
                        <a:t>G.W /N.W(KG)</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r>
                        <a:rPr lang="en-US" altLang="zh-CN" sz="1200" b="1" i="0">
                          <a:solidFill>
                            <a:srgbClr val="000000"/>
                          </a:solidFill>
                          <a:latin typeface="等线" panose="02010600030101010101" charset="-122"/>
                          <a:ea typeface="等线" panose="02010600030101010101" charset="-122"/>
                        </a:rPr>
                        <a:t>20GP</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r>
                        <a:rPr lang="en-US" altLang="zh-CN" sz="1200" b="1" i="0">
                          <a:solidFill>
                            <a:srgbClr val="000000"/>
                          </a:solidFill>
                          <a:latin typeface="等线" panose="02010600030101010101" charset="-122"/>
                          <a:ea typeface="等线" panose="02010600030101010101" charset="-122"/>
                        </a:rPr>
                        <a:t>40GP</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r>
                        <a:rPr lang="en-US" altLang="zh-CN" sz="1200" b="1" i="0">
                          <a:solidFill>
                            <a:srgbClr val="000000"/>
                          </a:solidFill>
                          <a:latin typeface="等线" panose="02010600030101010101" charset="-122"/>
                          <a:ea typeface="等线" panose="02010600030101010101" charset="-122"/>
                        </a:rPr>
                        <a:t>40HQ</a:t>
                      </a:r>
                      <a:endParaRPr lang="en-US" altLang="zh-CN" sz="1200" b="1"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r>
              <a:tr h="555625">
                <a:tc>
                  <a:txBody>
                    <a:bodyPr/>
                    <a:p>
                      <a:pPr algn="ctr" fontAlgn="ctr"/>
                      <a:r>
                        <a:rPr lang="en-US" altLang="zh-CN" sz="1200" b="0" i="0">
                          <a:solidFill>
                            <a:srgbClr val="000000"/>
                          </a:solidFill>
                          <a:latin typeface="等线" panose="02010600030101010101" charset="-122"/>
                          <a:ea typeface="等线" panose="02010600030101010101" charset="-122"/>
                        </a:rPr>
                        <a:t> Bladeless Space Heater</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r>
                        <a:rPr lang="en-US" altLang="zh-CN" sz="1200" b="0" i="0">
                          <a:solidFill>
                            <a:srgbClr val="000000"/>
                          </a:solidFill>
                          <a:latin typeface="等线" panose="02010600030101010101" charset="-122"/>
                          <a:ea typeface="等线" panose="02010600030101010101" charset="-122"/>
                        </a:rPr>
                        <a:t>3.8/2.8</a:t>
                      </a:r>
                      <a:endParaRPr lang="en-US" altLang="zh-CN" sz="1200" b="0" i="0">
                        <a:solidFill>
                          <a:srgbClr val="000000"/>
                        </a:solidFill>
                        <a:latin typeface="等线" panose="02010600030101010101" charset="-122"/>
                        <a:ea typeface="等线" panose="02010600030101010101"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FFFFF"/>
                    </a:solidFill>
                  </a:tcPr>
                </a:tc>
                <a:tc>
                  <a:txBody>
                    <a:bodyPr/>
                    <a:p>
                      <a:pPr algn="ctr" fontAlgn="ctr"/>
                      <a:r>
                        <a:rPr lang="en-US" altLang="zh-CN" sz="1100" b="0" i="0">
                          <a:solidFill>
                            <a:srgbClr val="000000"/>
                          </a:solidFill>
                          <a:latin typeface="宋体" panose="02010600030101010101" pitchFamily="2" charset="-122"/>
                          <a:ea typeface="宋体" panose="02010600030101010101" pitchFamily="2" charset="-122"/>
                        </a:rPr>
                        <a:t>543</a:t>
                      </a:r>
                      <a:r>
                        <a:rPr lang="en-US" altLang="zh-CN" sz="1100" b="0" i="0">
                          <a:solidFill>
                            <a:srgbClr val="000000"/>
                          </a:solidFill>
                          <a:latin typeface="宋体" panose="02010600030101010101" pitchFamily="2" charset="-122"/>
                          <a:ea typeface="宋体" panose="02010600030101010101" pitchFamily="2" charset="-122"/>
                        </a:rPr>
                        <a:t> </a:t>
                      </a:r>
                      <a:endParaRPr lang="en-US" altLang="zh-CN" sz="1100" b="0" i="0">
                        <a:solidFill>
                          <a:srgbClr val="000000"/>
                        </a:solidFill>
                        <a:latin typeface="宋体" panose="02010600030101010101" pitchFamily="2" charset="-122"/>
                        <a:ea typeface="宋体" panose="02010600030101010101" pitchFamily="2"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noFill/>
                  </a:tcPr>
                </a:tc>
                <a:tc>
                  <a:txBody>
                    <a:bodyPr/>
                    <a:p>
                      <a:pPr algn="ctr" fontAlgn="ctr"/>
                      <a:r>
                        <a:rPr lang="en-US" altLang="zh-CN" sz="1100" b="0" i="0">
                          <a:solidFill>
                            <a:srgbClr val="000000"/>
                          </a:solidFill>
                          <a:latin typeface="宋体" panose="02010600030101010101" pitchFamily="2" charset="-122"/>
                          <a:ea typeface="宋体" panose="02010600030101010101" pitchFamily="2" charset="-122"/>
                        </a:rPr>
                        <a:t>1196</a:t>
                      </a:r>
                      <a:r>
                        <a:rPr lang="en-US" altLang="zh-CN" sz="1100" b="0" i="0">
                          <a:solidFill>
                            <a:srgbClr val="000000"/>
                          </a:solidFill>
                          <a:latin typeface="宋体" panose="02010600030101010101" pitchFamily="2" charset="-122"/>
                          <a:ea typeface="宋体" panose="02010600030101010101" pitchFamily="2" charset="-122"/>
                        </a:rPr>
                        <a:t> </a:t>
                      </a:r>
                      <a:endParaRPr lang="en-US" altLang="zh-CN" sz="1100" b="0" i="0">
                        <a:solidFill>
                          <a:srgbClr val="000000"/>
                        </a:solidFill>
                        <a:latin typeface="宋体" panose="02010600030101010101" pitchFamily="2" charset="-122"/>
                        <a:ea typeface="宋体" panose="02010600030101010101" pitchFamily="2"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noFill/>
                  </a:tcPr>
                </a:tc>
                <a:tc>
                  <a:txBody>
                    <a:bodyPr/>
                    <a:p>
                      <a:pPr algn="ctr" fontAlgn="ctr"/>
                      <a:r>
                        <a:rPr lang="en-US" altLang="zh-CN" sz="1100" b="0" i="0">
                          <a:solidFill>
                            <a:srgbClr val="000000"/>
                          </a:solidFill>
                          <a:latin typeface="宋体" panose="02010600030101010101" pitchFamily="2" charset="-122"/>
                          <a:ea typeface="宋体" panose="02010600030101010101" pitchFamily="2" charset="-122"/>
                        </a:rPr>
                        <a:t>1478</a:t>
                      </a:r>
                      <a:r>
                        <a:rPr lang="en-US" altLang="zh-CN" sz="1100" b="0" i="0">
                          <a:solidFill>
                            <a:srgbClr val="000000"/>
                          </a:solidFill>
                          <a:latin typeface="宋体" panose="02010600030101010101" pitchFamily="2" charset="-122"/>
                          <a:ea typeface="宋体" panose="02010600030101010101" pitchFamily="2" charset="-122"/>
                        </a:rPr>
                        <a:t> </a:t>
                      </a:r>
                      <a:endParaRPr lang="en-US" altLang="zh-CN" sz="1100" b="0" i="0">
                        <a:solidFill>
                          <a:srgbClr val="000000"/>
                        </a:solidFill>
                        <a:latin typeface="宋体" panose="02010600030101010101" pitchFamily="2" charset="-122"/>
                        <a:ea typeface="宋体" panose="02010600030101010101" pitchFamily="2" charset="-122"/>
                      </a:endParaRPr>
                    </a:p>
                  </a:txBody>
                  <a:tcPr marL="7937" marR="7937" marT="7937"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noFill/>
                  </a:tcPr>
                </a:tc>
              </a:tr>
            </a:tbl>
          </a:graphicData>
        </a:graphic>
      </p:graphicFrame>
      <p:pic>
        <p:nvPicPr>
          <p:cNvPr id="3" name="图片 2"/>
          <p:cNvPicPr>
            <a:picLocks noChangeAspect="1"/>
          </p:cNvPicPr>
          <p:nvPr/>
        </p:nvPicPr>
        <p:blipFill>
          <a:blip r:embed="rId1"/>
          <a:stretch>
            <a:fillRect/>
          </a:stretch>
        </p:blipFill>
        <p:spPr>
          <a:xfrm>
            <a:off x="7348220" y="913765"/>
            <a:ext cx="4669790" cy="5030470"/>
          </a:xfrm>
          <a:prstGeom prst="rect">
            <a:avLst/>
          </a:prstGeom>
        </p:spPr>
      </p:pic>
    </p:spTree>
    <p:custDataLst>
      <p:tags r:id="rId2"/>
    </p:custData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idx="16388"/>
            <p:custDataLst>
              <p:tags r:id="rId1"/>
            </p:custDataLst>
          </p:nvPr>
        </p:nvSpPr>
        <p:spPr/>
        <p:txBody>
          <a:bodyPr>
            <a:normAutofit/>
          </a:bodyPr>
          <a:p>
            <a:r>
              <a:rPr lang="en-US" altLang="zh-CN">
                <a:latin typeface="Arial" panose="020B0604020202020204" pitchFamily="34" charset="0"/>
                <a:cs typeface="Arial" panose="020B0604020202020204" pitchFamily="34" charset="0"/>
                <a:sym typeface="+mn-ea"/>
              </a:rPr>
              <a:t>Quality &amp; Service Commitment</a:t>
            </a:r>
            <a:endParaRPr lang="zh-CN" altLang="en-US">
              <a:latin typeface="Arial" panose="020B0604020202020204" pitchFamily="34" charset="0"/>
              <a:cs typeface="Arial" panose="020B0604020202020204" pitchFamily="34" charset="0"/>
            </a:endParaRPr>
          </a:p>
        </p:txBody>
      </p:sp>
      <p:sp>
        <p:nvSpPr>
          <p:cNvPr id="3" name="文本占位符 7"/>
          <p:cNvSpPr>
            <a:spLocks noGrp="1"/>
          </p:cNvSpPr>
          <p:nvPr>
            <p:ph type="body" idx="16389"/>
            <p:custDataLst>
              <p:tags r:id="rId2"/>
            </p:custDataLst>
          </p:nvPr>
        </p:nvSpPr>
        <p:spPr/>
        <p:txBody>
          <a:bodyPr/>
          <a:p>
            <a:r>
              <a:rPr lang="en-US" altLang="en-US"/>
              <a:t>4</a:t>
            </a:r>
            <a:endParaRPr lang="en-US" altLang="en-US"/>
          </a:p>
        </p:txBody>
      </p:sp>
    </p:spTree>
    <p:custDataLst>
      <p:tags r:id="rId3"/>
    </p:custData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ctrTitle" idx="16385"/>
            <p:custDataLst>
              <p:tags r:id="rId1"/>
            </p:custDataLst>
          </p:nvPr>
        </p:nvSpPr>
        <p:spPr/>
        <p:txBody>
          <a:bodyPr>
            <a:normAutofit fontScale="90000"/>
          </a:bodyPr>
          <a:p>
            <a:r>
              <a:rPr lang="en-US" altLang="zh-CN">
                <a:latin typeface="Arial" panose="020B0604020202020204" pitchFamily="34" charset="0"/>
                <a:cs typeface="Arial" panose="020B0604020202020204" pitchFamily="34" charset="0"/>
              </a:rPr>
              <a:t>Comprehensive Quality Assurance</a:t>
            </a:r>
            <a:br>
              <a:rPr lang="en-US" altLang="zh-CN">
                <a:latin typeface="Arial" panose="020B0604020202020204" pitchFamily="34" charset="0"/>
                <a:cs typeface="Arial" panose="020B0604020202020204" pitchFamily="34" charset="0"/>
              </a:rPr>
            </a:br>
            <a:endParaRPr lang="en-US" altLang="zh-CN">
              <a:latin typeface="Arial" panose="020B0604020202020204" pitchFamily="34" charset="0"/>
              <a:cs typeface="Arial" panose="020B0604020202020204" pitchFamily="34" charset="0"/>
            </a:endParaRPr>
          </a:p>
        </p:txBody>
      </p:sp>
      <p:sp>
        <p:nvSpPr>
          <p:cNvPr id="3" name="装饰  1"/>
          <p:cNvSpPr>
            <a:spLocks noGrp="1"/>
          </p:cNvSpPr>
          <p:nvPr>
            <p:ph type="body" idx="16395"/>
            <p:custDataLst>
              <p:tags r:id="rId2"/>
            </p:custDataLst>
          </p:nvPr>
        </p:nvSpPr>
        <p:spPr/>
        <p:txBody>
          <a:bodyPr/>
          <a:p>
            <a:r>
              <a:rPr lang="zh-CN" altLang="en-US"/>
              <a:t> </a:t>
            </a:r>
            <a:endParaRPr lang="zh-CN" altLang="en-US"/>
          </a:p>
        </p:txBody>
      </p:sp>
      <p:sp>
        <p:nvSpPr>
          <p:cNvPr id="4" name="文本占位符 3"/>
          <p:cNvSpPr>
            <a:spLocks noGrp="1"/>
          </p:cNvSpPr>
          <p:nvPr>
            <p:ph type="body" idx="16388"/>
            <p:custDataLst>
              <p:tags r:id="rId3"/>
            </p:custDataLst>
          </p:nvPr>
        </p:nvSpPr>
        <p:spPr/>
        <p:txBody>
          <a:bodyPr/>
          <a:p>
            <a:r>
              <a:rPr lang="zh-CN" altLang="en-US"/>
              <a:t>01</a:t>
            </a:r>
            <a:endParaRPr lang="zh-CN" altLang="en-US"/>
          </a:p>
        </p:txBody>
      </p:sp>
      <p:sp>
        <p:nvSpPr>
          <p:cNvPr id="5" name="文本占位符 4"/>
          <p:cNvSpPr>
            <a:spLocks noGrp="1"/>
          </p:cNvSpPr>
          <p:nvPr>
            <p:ph type="body" idx="16386"/>
            <p:custDataLst>
              <p:tags r:id="rId4"/>
            </p:custDataLst>
          </p:nvPr>
        </p:nvSpPr>
        <p:spPr/>
        <p:txBody>
          <a:bodyPr>
            <a:normAutofit/>
          </a:bodyPr>
          <a:p>
            <a:r>
              <a:rPr lang="en-US" altLang="zh-CN">
                <a:latin typeface="Arial" panose="020B0604020202020204" pitchFamily="34" charset="0"/>
                <a:cs typeface="Arial" panose="020B0604020202020204" pitchFamily="34" charset="0"/>
              </a:rPr>
              <a:t>Why Choose Us</a:t>
            </a:r>
            <a:endParaRPr lang="en-US" altLang="zh-CN">
              <a:latin typeface="Arial" panose="020B0604020202020204" pitchFamily="34" charset="0"/>
              <a:cs typeface="Arial" panose="020B0604020202020204" pitchFamily="34" charset="0"/>
            </a:endParaRPr>
          </a:p>
        </p:txBody>
      </p:sp>
      <p:sp>
        <p:nvSpPr>
          <p:cNvPr id="6" name="文本占位符 5"/>
          <p:cNvSpPr>
            <a:spLocks noGrp="1"/>
          </p:cNvSpPr>
          <p:nvPr>
            <p:ph type="body" idx="16387"/>
            <p:custDataLst>
              <p:tags r:id="rId5"/>
            </p:custDataLst>
          </p:nvPr>
        </p:nvSpPr>
        <p:spPr/>
        <p:txBody>
          <a:bodyPr>
            <a:normAutofit/>
          </a:bodyPr>
          <a:p>
            <a:r>
              <a:rPr lang="zh-CN" altLang="en-US">
                <a:latin typeface="Arial" panose="020B0604020202020204" pitchFamily="34" charset="0"/>
                <a:cs typeface="Arial" panose="020B0604020202020204" pitchFamily="34" charset="0"/>
              </a:rPr>
              <a:t>👥 </a:t>
            </a:r>
            <a:r>
              <a:rPr lang="en-US" altLang="zh-CN">
                <a:latin typeface="Arial" panose="020B0604020202020204" pitchFamily="34" charset="0"/>
                <a:cs typeface="Arial" panose="020B0604020202020204" pitchFamily="34" charset="0"/>
              </a:rPr>
              <a:t>Skilled Professional Team</a:t>
            </a:r>
            <a:endParaRPr lang="en-US" altLang="zh-CN">
              <a:latin typeface="Arial" panose="020B0604020202020204" pitchFamily="34" charset="0"/>
              <a:cs typeface="Arial" panose="020B0604020202020204" pitchFamily="34" charset="0"/>
            </a:endParaRPr>
          </a:p>
          <a:p>
            <a:r>
              <a:rPr lang="zh-CN" altLang="en-US">
                <a:latin typeface="Arial" panose="020B0604020202020204" pitchFamily="34" charset="0"/>
                <a:cs typeface="Arial" panose="020B0604020202020204" pitchFamily="34" charset="0"/>
              </a:rPr>
              <a:t>🛡️ </a:t>
            </a:r>
            <a:r>
              <a:rPr lang="en-US" altLang="zh-CN">
                <a:latin typeface="Arial" panose="020B0604020202020204" pitchFamily="34" charset="0"/>
                <a:cs typeface="Arial" panose="020B0604020202020204" pitchFamily="34" charset="0"/>
              </a:rPr>
              <a:t>Rigorous Quality Inspection</a:t>
            </a:r>
            <a:endParaRPr lang="en-US" altLang="zh-CN">
              <a:latin typeface="Arial" panose="020B0604020202020204" pitchFamily="34" charset="0"/>
              <a:cs typeface="Arial" panose="020B0604020202020204" pitchFamily="34" charset="0"/>
            </a:endParaRPr>
          </a:p>
          <a:p>
            <a:r>
              <a:rPr lang="zh-CN" altLang="en-US">
                <a:latin typeface="Arial" panose="020B0604020202020204" pitchFamily="34" charset="0"/>
                <a:cs typeface="Arial" panose="020B0604020202020204" pitchFamily="34" charset="0"/>
              </a:rPr>
              <a:t>📦 </a:t>
            </a:r>
            <a:r>
              <a:rPr lang="en-US" altLang="zh-CN">
                <a:latin typeface="Arial" panose="020B0604020202020204" pitchFamily="34" charset="0"/>
                <a:cs typeface="Arial" panose="020B0604020202020204" pitchFamily="34" charset="0"/>
              </a:rPr>
              <a:t>One‑stop Purchase &amp; Reliable After‑sales Support</a:t>
            </a:r>
            <a:endParaRPr lang="en-US" altLang="zh-CN">
              <a:latin typeface="Arial" panose="020B0604020202020204" pitchFamily="34" charset="0"/>
              <a:cs typeface="Arial" panose="020B0604020202020204" pitchFamily="34" charset="0"/>
            </a:endParaRPr>
          </a:p>
        </p:txBody>
      </p:sp>
      <p:sp>
        <p:nvSpPr>
          <p:cNvPr id="7" name="装饰  5"/>
          <p:cNvSpPr>
            <a:spLocks noGrp="1"/>
          </p:cNvSpPr>
          <p:nvPr>
            <p:ph type="body" idx="16396"/>
            <p:custDataLst>
              <p:tags r:id="rId6"/>
            </p:custDataLst>
          </p:nvPr>
        </p:nvSpPr>
        <p:spPr/>
        <p:txBody>
          <a:bodyPr/>
          <a:p>
            <a:r>
              <a:rPr lang="zh-CN" altLang="en-US"/>
              <a:t> </a:t>
            </a:r>
            <a:endParaRPr lang="zh-CN" altLang="en-US"/>
          </a:p>
        </p:txBody>
      </p:sp>
      <p:sp>
        <p:nvSpPr>
          <p:cNvPr id="8" name="文本占位符 7"/>
          <p:cNvSpPr>
            <a:spLocks noGrp="1"/>
          </p:cNvSpPr>
          <p:nvPr>
            <p:ph type="body" idx="16391"/>
            <p:custDataLst>
              <p:tags r:id="rId7"/>
            </p:custDataLst>
          </p:nvPr>
        </p:nvSpPr>
        <p:spPr/>
        <p:txBody>
          <a:bodyPr/>
          <a:p>
            <a:r>
              <a:rPr lang="zh-CN" altLang="en-US"/>
              <a:t>02</a:t>
            </a:r>
            <a:endParaRPr lang="zh-CN" altLang="en-US"/>
          </a:p>
        </p:txBody>
      </p:sp>
      <p:sp>
        <p:nvSpPr>
          <p:cNvPr id="9" name="文本占位符 8"/>
          <p:cNvSpPr>
            <a:spLocks noGrp="1"/>
          </p:cNvSpPr>
          <p:nvPr>
            <p:ph type="body" idx="16389"/>
            <p:custDataLst>
              <p:tags r:id="rId8"/>
            </p:custDataLst>
          </p:nvPr>
        </p:nvSpPr>
        <p:spPr>
          <a:xfrm>
            <a:off x="4079875" y="3302000"/>
            <a:ext cx="3765550" cy="508635"/>
          </a:xfrm>
        </p:spPr>
        <p:txBody>
          <a:bodyPr>
            <a:noAutofit/>
          </a:bodyPr>
          <a:p>
            <a:r>
              <a:rPr lang="en-US" altLang="zh-CN" sz="1900"/>
              <a:t>   </a:t>
            </a:r>
            <a:r>
              <a:rPr lang="en-US" altLang="zh-CN" sz="1900">
                <a:latin typeface="Arial" panose="020B0604020202020204" pitchFamily="34" charset="0"/>
                <a:cs typeface="Arial" panose="020B0604020202020204" pitchFamily="34" charset="0"/>
              </a:rPr>
              <a:t>Full-Process Quality Control</a:t>
            </a:r>
            <a:endParaRPr lang="en-US" altLang="zh-CN" sz="1900"/>
          </a:p>
          <a:p>
            <a:endParaRPr lang="en-US" altLang="zh-CN" sz="1300"/>
          </a:p>
        </p:txBody>
      </p:sp>
      <p:sp>
        <p:nvSpPr>
          <p:cNvPr id="10" name="文本占位符 9"/>
          <p:cNvSpPr>
            <a:spLocks noGrp="1"/>
          </p:cNvSpPr>
          <p:nvPr>
            <p:ph type="body" idx="16390"/>
            <p:custDataLst>
              <p:tags r:id="rId9"/>
            </p:custDataLst>
          </p:nvPr>
        </p:nvSpPr>
        <p:spPr/>
        <p:txBody>
          <a:bodyPr>
            <a:noAutofit/>
          </a:bodyPr>
          <a:p>
            <a:r>
              <a:rPr lang="en-US" altLang="zh-CN" sz="1400">
                <a:latin typeface="Arial" panose="020B0604020202020204" pitchFamily="34" charset="0"/>
                <a:cs typeface="Arial" panose="020B0604020202020204" pitchFamily="34" charset="0"/>
              </a:rPr>
              <a:t>We enforce rigorous quality control spanning raw material procurement to finished goods delivery. Key components are 100% fully inspected, and each product completes a 48-hour continuous running test prior to shipment for consistent performance</a:t>
            </a:r>
            <a:r>
              <a:rPr lang="en-US" altLang="zh-CN" sz="1400"/>
              <a:t>.</a:t>
            </a:r>
            <a:endParaRPr lang="en-US" altLang="zh-CN" sz="1400"/>
          </a:p>
          <a:p>
            <a:endParaRPr lang="en-US" altLang="zh-CN" sz="1400"/>
          </a:p>
        </p:txBody>
      </p:sp>
      <p:sp>
        <p:nvSpPr>
          <p:cNvPr id="11" name="装饰  9"/>
          <p:cNvSpPr>
            <a:spLocks noGrp="1"/>
          </p:cNvSpPr>
          <p:nvPr>
            <p:ph type="body" idx="16397"/>
            <p:custDataLst>
              <p:tags r:id="rId10"/>
            </p:custDataLst>
          </p:nvPr>
        </p:nvSpPr>
        <p:spPr/>
        <p:txBody>
          <a:bodyPr/>
          <a:p>
            <a:r>
              <a:rPr lang="zh-CN" altLang="en-US"/>
              <a:t> </a:t>
            </a:r>
            <a:endParaRPr lang="zh-CN" altLang="en-US"/>
          </a:p>
        </p:txBody>
      </p:sp>
      <p:sp>
        <p:nvSpPr>
          <p:cNvPr id="12" name="文本占位符 11"/>
          <p:cNvSpPr>
            <a:spLocks noGrp="1"/>
          </p:cNvSpPr>
          <p:nvPr>
            <p:ph type="body" idx="16394"/>
            <p:custDataLst>
              <p:tags r:id="rId11"/>
            </p:custDataLst>
          </p:nvPr>
        </p:nvSpPr>
        <p:spPr/>
        <p:txBody>
          <a:bodyPr/>
          <a:p>
            <a:r>
              <a:rPr lang="zh-CN" altLang="en-US"/>
              <a:t>03</a:t>
            </a:r>
            <a:endParaRPr lang="zh-CN" altLang="en-US"/>
          </a:p>
        </p:txBody>
      </p:sp>
      <p:sp>
        <p:nvSpPr>
          <p:cNvPr id="13" name="文本占位符 12"/>
          <p:cNvSpPr>
            <a:spLocks noGrp="1"/>
          </p:cNvSpPr>
          <p:nvPr>
            <p:ph type="body" idx="16392"/>
            <p:custDataLst>
              <p:tags r:id="rId12"/>
            </p:custDataLst>
          </p:nvPr>
        </p:nvSpPr>
        <p:spPr>
          <a:xfrm>
            <a:off x="8064500" y="3302000"/>
            <a:ext cx="3939540" cy="406400"/>
          </a:xfrm>
        </p:spPr>
        <p:txBody>
          <a:bodyPr>
            <a:noAutofit/>
          </a:bodyPr>
          <a:p>
            <a:r>
              <a:rPr lang="en-US" altLang="zh-CN" sz="1700"/>
              <a:t>Eco-Friendly Material Application</a:t>
            </a:r>
            <a:endParaRPr lang="en-US" altLang="zh-CN" sz="1700"/>
          </a:p>
          <a:p>
            <a:endParaRPr lang="en-US" altLang="zh-CN" sz="1000"/>
          </a:p>
        </p:txBody>
      </p:sp>
      <p:sp>
        <p:nvSpPr>
          <p:cNvPr id="14" name="文本占位符 13"/>
          <p:cNvSpPr>
            <a:spLocks noGrp="1"/>
          </p:cNvSpPr>
          <p:nvPr>
            <p:ph type="body" idx="16393"/>
            <p:custDataLst>
              <p:tags r:id="rId13"/>
            </p:custDataLst>
          </p:nvPr>
        </p:nvSpPr>
        <p:spPr/>
        <p:txBody>
          <a:bodyPr>
            <a:normAutofit/>
          </a:bodyPr>
          <a:p>
            <a:r>
              <a:rPr lang="en-US" altLang="zh-CN">
                <a:latin typeface="Arial" panose="020B0604020202020204" pitchFamily="34" charset="0"/>
                <a:cs typeface="Arial" panose="020B0604020202020204" pitchFamily="34" charset="0"/>
              </a:rPr>
              <a:t>Made from 95% recyclable PP material, the unit contains no BPA or hazardous plasticizers, reducing environmental burden. It meets the EU RoHS requirements.</a:t>
            </a:r>
            <a:endParaRPr lang="en-US" altLang="zh-CN">
              <a:latin typeface="Arial" panose="020B0604020202020204" pitchFamily="34" charset="0"/>
              <a:cs typeface="Arial" panose="020B0604020202020204" pitchFamily="34" charset="0"/>
            </a:endParaRPr>
          </a:p>
          <a:p>
            <a:endParaRPr lang="en-US" altLang="zh-CN">
              <a:latin typeface="Arial" panose="020B0604020202020204" pitchFamily="34" charset="0"/>
              <a:cs typeface="Arial" panose="020B0604020202020204" pitchFamily="34" charset="0"/>
            </a:endParaRPr>
          </a:p>
        </p:txBody>
      </p:sp>
    </p:spTree>
    <p:custDataLst>
      <p:tags r:id="rId14"/>
    </p:custData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 name="标题 2"/>
          <p:cNvSpPr>
            <a:spLocks noGrp="1"/>
          </p:cNvSpPr>
          <p:nvPr>
            <p:ph type="ctrTitle" idx="16388"/>
            <p:custDataLst>
              <p:tags r:id="rId1"/>
            </p:custDataLst>
          </p:nvPr>
        </p:nvSpPr>
        <p:spPr/>
        <p:txBody>
          <a:bodyPr>
            <a:normAutofit fontScale="90000"/>
          </a:bodyPr>
          <a:p>
            <a:r>
              <a:rPr lang="en-US" altLang="zh-CN">
                <a:latin typeface="Arial" panose="020B0604020202020204" pitchFamily="34" charset="0"/>
                <a:cs typeface="Arial" panose="020B0604020202020204" pitchFamily="34" charset="0"/>
              </a:rPr>
              <a:t>Thank You</a:t>
            </a:r>
            <a:br>
              <a:rPr lang="en-US" altLang="zh-CN">
                <a:latin typeface="Arial" panose="020B0604020202020204" pitchFamily="34" charset="0"/>
                <a:cs typeface="Arial" panose="020B0604020202020204" pitchFamily="34" charset="0"/>
              </a:rPr>
            </a:br>
            <a:endParaRPr lang="en-US" altLang="zh-CN">
              <a:latin typeface="Arial" panose="020B0604020202020204" pitchFamily="34" charset="0"/>
              <a:cs typeface="Arial" panose="020B0604020202020204" pitchFamily="34" charset="0"/>
            </a:endParaRPr>
          </a:p>
        </p:txBody>
      </p:sp>
    </p:spTree>
    <p:custDataLst>
      <p:tags r:id="rId2"/>
    </p:custDataLst>
  </p:cSld>
  <p:clrMapOvr>
    <a:masterClrMapping/>
  </p:clrMapOvr>
</p:sld>
</file>

<file path=ppt/tags/tag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3.0"/>
  <p:tag name="KSO_WM_BEAUTIFY_FLAG" val="#wm#"/>
  <p:tag name="KSO_WM_UNIT_ISNUMDGMTITLE" val="0"/>
  <p:tag name="KSO_WM_UNIT_NOCLEAR" val="0"/>
  <p:tag name="KSO_WM_TEMPLATE_INDEX" val="40481089"/>
  <p:tag name="KSO_WM_TEMPLATE_CATEGORY" val="custom"/>
</p:tagLst>
</file>

<file path=ppt/tags/tag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3.0"/>
  <p:tag name="KSO_WM_BEAUTIFY_FLAG" val="#wm#"/>
  <p:tag name="KSO_WM_UNIT_ISNUMDGMTITLE" val="0"/>
  <p:tag name="KSO_WM_UNIT_NOCLEAR" val="0"/>
  <p:tag name="KSO_WM_TEMPLATE_INDEX" val="40481089"/>
  <p:tag name="KSO_WM_TEMPLATE_CATEGORY" val="custom"/>
</p:tagLst>
</file>

<file path=ppt/tags/tag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3.0"/>
  <p:tag name="KSO_WM_BEAUTIFY_FLAG" val="#wm#"/>
  <p:tag name="KSO_WM_UNIT_ISNUMDGMTITLE" val="0"/>
  <p:tag name="KSO_WM_UNIT_NOCLEAR" val="0"/>
  <p:tag name="KSO_WM_TEMPLATE_INDEX" val="40481089"/>
  <p:tag name="KSO_WM_TEMPLATE_CATEGORY" val="custom"/>
</p:tagLst>
</file>

<file path=ppt/tags/tag4.xml><?xml version="1.0" encoding="utf-8"?>
<p:tagLst xmlns:p="http://schemas.openxmlformats.org/presentationml/2006/main">
  <p:tag name="KSO_WM_BEAUTIFY_FLAG" val="#fgm#"/>
  <p:tag name="KSO_WM_FIGMA_FLAG" val="#fgm#"/>
  <p:tag name="KSO_WM_UNIT_INDEX" val="1"/>
  <p:tag name="KSO_WM_UNIT_TYPE" val="a"/>
  <p:tag name="KSO_WM_LAYOUT_CHECK_HASH" val="62cf665051ca1c9991cd78fc4f6f270a4a293656"/>
  <p:tag name="KSO_WM_NEWLAYOUT_GROUP_ID" val="layout_10013"/>
  <p:tag name="KSO_WM_NEWLAYOUT_ID" val="slide_2b9069f18f10c117"/>
</p:tagLst>
</file>

<file path=ppt/tags/tag5.xml><?xml version="1.0" encoding="utf-8"?>
<p:tagLst xmlns:p="http://schemas.openxmlformats.org/presentationml/2006/main">
  <p:tag name="KSO_WM_BEAUTIFY_FLAG" val="#fgm#"/>
  <p:tag name="KSO_WM_FIGMA_FLAG" val="#fgm#"/>
  <p:tag name="KSO_WM_UNIT_INDEX" val="1"/>
  <p:tag name="KSO_WM_UNIT_TYPE" val="d"/>
</p:tagLst>
</file>

<file path=ppt/tags/tag6.xml><?xml version="1.0" encoding="utf-8"?>
<p:tagLst xmlns:p="http://schemas.openxmlformats.org/presentationml/2006/main">
  <p:tag name="KSO_WM_BEAUTIFY_FLAG" val="#fgm#"/>
  <p:tag name="KSO_WM_DIAGRAM_GROUP_CODE" val="1"/>
  <p:tag name="KSO_WM_FIGMA_FLAG" val="#fgm#"/>
  <p:tag name="KSO_WM_UNIT_INDEX" val="1_1_1"/>
  <p:tag name="KSO_WM_UNIT_TYPE" val="l_h_a"/>
</p:tagLst>
</file>

<file path=ppt/tags/tag7.xml><?xml version="1.0" encoding="utf-8"?>
<p:tagLst xmlns:p="http://schemas.openxmlformats.org/presentationml/2006/main">
  <p:tag name="KSO_WM_BEAUTIFY_FLAG" val="#fgm#"/>
  <p:tag name="KSO_WM_DIAGRAM_GROUP_CODE" val="1"/>
  <p:tag name="KSO_WM_FIGMA_FLAG" val="#fgm#"/>
  <p:tag name="KSO_WM_UNIT_INDEX" val="1_1_1"/>
  <p:tag name="KSO_WM_UNIT_TYPE" val="l_h_f"/>
</p:tagLst>
</file>

<file path=ppt/tags/tag8.xml><?xml version="1.0" encoding="utf-8"?>
<p:tagLst xmlns:p="http://schemas.openxmlformats.org/presentationml/2006/main">
  <p:tag name="KSO_WM_BEAUTIFY_FLAG" val="#fgm#"/>
  <p:tag name="KSO_WM_DIAGRAM_GROUP_CODE" val="1"/>
  <p:tag name="KSO_WM_FIGMA_FLAG" val="#fgm#"/>
  <p:tag name="KSO_WM_UNIT_INDEX" val="1_2_1"/>
  <p:tag name="KSO_WM_UNIT_TYPE" val="l_h_a"/>
</p:tagLst>
</file>

<file path=ppt/tags/tag9.xml><?xml version="1.0" encoding="utf-8"?>
<p:tagLst xmlns:p="http://schemas.openxmlformats.org/presentationml/2006/main">
  <p:tag name="KSO_WM_BEAUTIFY_FLAG" val="#fgm#"/>
  <p:tag name="KSO_WM_DIAGRAM_GROUP_CODE" val="1"/>
  <p:tag name="KSO_WM_FIGMA_FLAG" val="#fgm#"/>
  <p:tag name="KSO_WM_UNIT_INDEX" val="1_2_1"/>
  <p:tag name="KSO_WM_UNIT_TYPE" val="l_h_f"/>
</p:tagLst>
</file>

<file path=ppt/tags/tag10.xml><?xml version="1.0" encoding="utf-8"?>
<p:tagLst xmlns:p="http://schemas.openxmlformats.org/presentationml/2006/main">
  <p:tag name="KSO_WM_BEAUTIFY_FLAG" val="#fgm#"/>
  <p:tag name="KSO_WM_DIAGRAM_GROUP_CODE" val="1"/>
  <p:tag name="KSO_WM_FIGMA_FLAG" val="#fgm#"/>
  <p:tag name="KSO_WM_UNIT_INDEX" val="1_3_1"/>
  <p:tag name="KSO_WM_UNIT_TYPE" val="l_h_a"/>
</p:tagLst>
</file>

<file path=ppt/tags/tag11.xml><?xml version="1.0" encoding="utf-8"?>
<p:tagLst xmlns:p="http://schemas.openxmlformats.org/presentationml/2006/main">
  <p:tag name="KSO_WM_BEAUTIFY_FLAG" val="#fgm#"/>
  <p:tag name="KSO_WM_DIAGRAM_GROUP_CODE" val="1"/>
  <p:tag name="KSO_WM_FIGMA_FLAG" val="#fgm#"/>
  <p:tag name="KSO_WM_UNIT_INDEX" val="1_3_1"/>
  <p:tag name="KSO_WM_UNIT_TYPE" val="l_h_f"/>
</p:tagLst>
</file>

<file path=ppt/tags/tag1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3.0"/>
  <p:tag name="KSO_WM_BEAUTIFY_FLAG" val="#wm#"/>
  <p:tag name="KSO_WM_UNIT_ISNUMDGMTITLE" val="0"/>
  <p:tag name="KSO_WM_UNIT_NOCLEAR" val="0"/>
  <p:tag name="KSO_WM_TEMPLATE_INDEX" val="40481089"/>
  <p:tag name="KSO_WM_TEMPLATE_CATEGORY" val="custom"/>
</p:tagLst>
</file>

<file path=ppt/tags/tag1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3.0"/>
  <p:tag name="KSO_WM_BEAUTIFY_FLAG" val="#wm#"/>
  <p:tag name="KSO_WM_UNIT_ISNUMDGMTITLE" val="0"/>
  <p:tag name="KSO_WM_UNIT_NOCLEAR" val="0"/>
  <p:tag name="KSO_WM_TEMPLATE_INDEX" val="40481089"/>
  <p:tag name="KSO_WM_TEMPLATE_CATEGORY" val="custom"/>
</p:tagLst>
</file>

<file path=ppt/tags/tag1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3.0"/>
  <p:tag name="KSO_WM_BEAUTIFY_FLAG" val="#wm#"/>
  <p:tag name="KSO_WM_UNIT_ISNUMDGMTITLE" val="0"/>
  <p:tag name="KSO_WM_UNIT_NOCLEAR" val="0"/>
  <p:tag name="KSO_WM_TEMPLATE_INDEX" val="40481089"/>
  <p:tag name="KSO_WM_TEMPLATE_CATEGORY" val="custom"/>
</p:tagLst>
</file>

<file path=ppt/tags/tag15.xml><?xml version="1.0" encoding="utf-8"?>
<p:tagLst xmlns:p="http://schemas.openxmlformats.org/presentationml/2006/main">
  <p:tag name="KSO_WM_BEAUTIFY_FLAG" val="#fgm#"/>
  <p:tag name="KSO_WM_FIGMA_FLAG" val="#fgm#"/>
  <p:tag name="KSO_WM_UNIT_INDEX" val="1"/>
  <p:tag name="KSO_WM_UNIT_TYPE" val="a"/>
  <p:tag name="KSO_WM_LAYOUT_CHECK_HASH" val="81c521e593370a9f3a3aa5645c570048fb5f27e2"/>
  <p:tag name="KSO_WM_NEWLAYOUT_GROUP_ID" val="layout_51"/>
  <p:tag name="KSO_WM_NEWLAYOUT_ID" val="slide_090884a5b4d69dad"/>
</p:tagLst>
</file>

<file path=ppt/tags/tag16.xml><?xml version="1.0" encoding="utf-8"?>
<p:tagLst xmlns:p="http://schemas.openxmlformats.org/presentationml/2006/main">
  <p:tag name="KSO_WM_BEAUTIFY_FLAG" val="#fgm#"/>
  <p:tag name="KSO_WM_FIGMA_FLAG" val="#fgm#"/>
  <p:tag name="KSO_WM_UNIT_INDEX" val="1"/>
  <p:tag name="KSO_WM_UNIT_TYPE" val="d"/>
</p:tagLst>
</file>

<file path=ppt/tags/tag17.xml><?xml version="1.0" encoding="utf-8"?>
<p:tagLst xmlns:p="http://schemas.openxmlformats.org/presentationml/2006/main">
  <p:tag name="KSO_WM_BEAUTIFY_FLAG" val="#fgm#"/>
  <p:tag name="KSO_WM_DIAGRAM_GROUP_CODE" val="1"/>
  <p:tag name="KSO_WM_FIGMA_FLAG" val="#fgm#"/>
  <p:tag name="KSO_WM_UNIT_INDEX" val="1_1_1"/>
  <p:tag name="KSO_WM_UNIT_TYPE" val="l_h_a"/>
</p:tagLst>
</file>

<file path=ppt/tags/tag18.xml><?xml version="1.0" encoding="utf-8"?>
<p:tagLst xmlns:p="http://schemas.openxmlformats.org/presentationml/2006/main">
  <p:tag name="KSO_WM_BEAUTIFY_FLAG" val="#fgm#"/>
  <p:tag name="KSO_WM_DIAGRAM_GROUP_CODE" val="1"/>
  <p:tag name="KSO_WM_FIGMA_FLAG" val="#fgm#"/>
  <p:tag name="KSO_WM_UNIT_INDEX" val="1_1_1"/>
  <p:tag name="KSO_WM_UNIT_TYPE" val="l_h_f"/>
</p:tagLst>
</file>

<file path=ppt/tags/tag19.xml><?xml version="1.0" encoding="utf-8"?>
<p:tagLst xmlns:p="http://schemas.openxmlformats.org/presentationml/2006/main">
  <p:tag name="KSO_WM_BEAUTIFY_FLAG" val="#fgm#"/>
  <p:tag name="KSO_WM_DIAGRAM_GROUP_CODE" val="1"/>
  <p:tag name="KSO_WM_FIGMA_FLAG" val="#fgm#"/>
  <p:tag name="KSO_WM_UNIT_INDEX" val="1_2_1"/>
  <p:tag name="KSO_WM_UNIT_TYPE" val="l_h_a"/>
</p:tagLst>
</file>

<file path=ppt/tags/tag20.xml><?xml version="1.0" encoding="utf-8"?>
<p:tagLst xmlns:p="http://schemas.openxmlformats.org/presentationml/2006/main">
  <p:tag name="KSO_WM_BEAUTIFY_FLAG" val="#fgm#"/>
  <p:tag name="KSO_WM_DIAGRAM_GROUP_CODE" val="1"/>
  <p:tag name="KSO_WM_FIGMA_FLAG" val="#fgm#"/>
  <p:tag name="KSO_WM_UNIT_INDEX" val="1_2_1"/>
  <p:tag name="KSO_WM_UNIT_TYPE" val="l_h_f"/>
</p:tagLst>
</file>

<file path=ppt/tags/tag21.xml><?xml version="1.0" encoding="utf-8"?>
<p:tagLst xmlns:p="http://schemas.openxmlformats.org/presentationml/2006/main">
  <p:tag name="KSO_WM_BEAUTIFY_FLAG" val="#fgm#"/>
  <p:tag name="KSO_WM_DIAGRAM_GROUP_CODE" val="1"/>
  <p:tag name="KSO_WM_FIGMA_FLAG" val="#fgm#"/>
  <p:tag name="KSO_WM_UNIT_INDEX" val="1_3_1"/>
  <p:tag name="KSO_WM_UNIT_TYPE" val="l_h_a"/>
</p:tagLst>
</file>

<file path=ppt/tags/tag22.xml><?xml version="1.0" encoding="utf-8"?>
<p:tagLst xmlns:p="http://schemas.openxmlformats.org/presentationml/2006/main">
  <p:tag name="KSO_WM_BEAUTIFY_FLAG" val="#fgm#"/>
  <p:tag name="KSO_WM_DIAGRAM_GROUP_CODE" val="1"/>
  <p:tag name="KSO_WM_FIGMA_FLAG" val="#fgm#"/>
  <p:tag name="KSO_WM_UNIT_INDEX" val="1_3_1"/>
  <p:tag name="KSO_WM_UNIT_TYPE" val="l_h_f"/>
</p:tagLst>
</file>

<file path=ppt/tags/tag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3.0"/>
  <p:tag name="KSO_WM_BEAUTIFY_FLAG" val="#wm#"/>
  <p:tag name="KSO_WM_UNIT_ISNUMDGMTITLE" val="0"/>
  <p:tag name="KSO_WM_UNIT_NOCLEAR" val="0"/>
  <p:tag name="KSO_WM_TEMPLATE_INDEX" val="40481089"/>
  <p:tag name="KSO_WM_TEMPLATE_CATEGORY" val="custom"/>
</p:tagLst>
</file>

<file path=ppt/tags/tag2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3.0"/>
  <p:tag name="KSO_WM_BEAUTIFY_FLAG" val="#wm#"/>
  <p:tag name="KSO_WM_UNIT_ISNUMDGMTITLE" val="0"/>
  <p:tag name="KSO_WM_UNIT_NOCLEAR" val="0"/>
  <p:tag name="KSO_WM_TEMPLATE_INDEX" val="40481089"/>
  <p:tag name="KSO_WM_TEMPLATE_CATEGORY" val="custom"/>
</p:tagLst>
</file>

<file path=ppt/tags/tag2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3.0"/>
  <p:tag name="KSO_WM_BEAUTIFY_FLAG" val="#wm#"/>
  <p:tag name="KSO_WM_UNIT_ISNUMDGMTITLE" val="0"/>
  <p:tag name="KSO_WM_UNIT_NOCLEAR" val="0"/>
  <p:tag name="KSO_WM_TEMPLATE_INDEX" val="40481089"/>
  <p:tag name="KSO_WM_TEMPLATE_CATEGORY" val="custom"/>
</p:tagLst>
</file>

<file path=ppt/tags/tag26.xml><?xml version="1.0" encoding="utf-8"?>
<p:tagLst xmlns:p="http://schemas.openxmlformats.org/presentationml/2006/main">
  <p:tag name="KSO_WM_BEAUTIFY_FLAG" val="#fgm#"/>
  <p:tag name="KSO_WM_FIGMA_FLAG" val="#fgm#"/>
  <p:tag name="KSO_WM_UNIT_INDEX" val="1"/>
  <p:tag name="KSO_WM_UNIT_TYPE" val="a"/>
  <p:tag name="KSO_WM_LAYOUT_CHECK_HASH" val="d608d11bf5dd0c276e2759a1ce43629f6055661d"/>
  <p:tag name="KSO_WM_NEWLAYOUT_GROUP_ID" val="layout_49"/>
  <p:tag name="KSO_WM_NEWLAYOUT_ID" val="slide_c2bbdeee6f9d8775"/>
</p:tagLst>
</file>

<file path=ppt/tags/tag27.xml><?xml version="1.0" encoding="utf-8"?>
<p:tagLst xmlns:p="http://schemas.openxmlformats.org/presentationml/2006/main">
  <p:tag name="KSO_WM_FIGMA_DECORATION_INDEX" val="14"/>
  <p:tag name="$PH_EXT" val="2"/>
  <p:tag name="KSO_WM_BEAUTIFY_FLAG" val="#fgm#"/>
  <p:tag name="KSO_WM_DIAGRAM_GROUP_CODE" val="1"/>
  <p:tag name="KSO_WM_FIGMA_FLAG" val="#fgm#"/>
  <p:tag name="KSO_WM_SYNC_SLIDE_TEXT" val="1"/>
  <p:tag name="KSO_WM_UNIT_INDEX" val="1_1_1"/>
  <p:tag name="KSO_WM_UNIT_TYPE" val="l_h_i"/>
</p:tagLst>
</file>

<file path=ppt/tags/tag28.xml><?xml version="1.0" encoding="utf-8"?>
<p:tagLst xmlns:p="http://schemas.openxmlformats.org/presentationml/2006/main">
  <p:tag name="KSO_WM_BEAUTIFY_FLAG" val="#fgm#"/>
  <p:tag name="KSO_WM_DIAGRAM_GROUP_CODE" val="1"/>
  <p:tag name="KSO_WM_FIGMA_FLAG" val="#fgm#"/>
  <p:tag name="KSO_WM_UNIT_INDEX" val="1_1_2"/>
  <p:tag name="KSO_WM_UNIT_SUBTYPE" val="d"/>
  <p:tag name="KSO_WM_UNIT_TYPE" val="l_h_i"/>
</p:tagLst>
</file>

<file path=ppt/tags/tag29.xml><?xml version="1.0" encoding="utf-8"?>
<p:tagLst xmlns:p="http://schemas.openxmlformats.org/presentationml/2006/main">
  <p:tag name="KSO_WM_BEAUTIFY_FLAG" val="#fgm#"/>
  <p:tag name="KSO_WM_DIAGRAM_GROUP_CODE" val="1"/>
  <p:tag name="KSO_WM_FIGMA_FLAG" val="#fgm#"/>
  <p:tag name="KSO_WM_UNIT_INDEX" val="1_1_1"/>
  <p:tag name="KSO_WM_UNIT_TYPE" val="l_h_a"/>
</p:tagLst>
</file>

<file path=ppt/tags/tag30.xml><?xml version="1.0" encoding="utf-8"?>
<p:tagLst xmlns:p="http://schemas.openxmlformats.org/presentationml/2006/main">
  <p:tag name="KSO_WM_BEAUTIFY_FLAG" val="#fgm#"/>
  <p:tag name="KSO_WM_DIAGRAM_GROUP_CODE" val="1"/>
  <p:tag name="KSO_WM_FIGMA_FLAG" val="#fgm#"/>
  <p:tag name="KSO_WM_UNIT_INDEX" val="1_1_1"/>
  <p:tag name="KSO_WM_UNIT_TYPE" val="l_h_f"/>
</p:tagLst>
</file>

<file path=ppt/tags/tag31.xml><?xml version="1.0" encoding="utf-8"?>
<p:tagLst xmlns:p="http://schemas.openxmlformats.org/presentationml/2006/main">
  <p:tag name="KSO_WM_FIGMA_DECORATION_INDEX" val="14"/>
  <p:tag name="$PH_EXT" val="2"/>
  <p:tag name="KSO_WM_BEAUTIFY_FLAG" val="#fgm#"/>
  <p:tag name="KSO_WM_DIAGRAM_GROUP_CODE" val="1"/>
  <p:tag name="KSO_WM_FIGMA_FLAG" val="#fgm#"/>
  <p:tag name="KSO_WM_SYNC_SLIDE_TEXT" val="1"/>
  <p:tag name="KSO_WM_UNIT_INDEX" val="1_2_1"/>
  <p:tag name="KSO_WM_UNIT_TYPE" val="l_h_i"/>
</p:tagLst>
</file>

<file path=ppt/tags/tag32.xml><?xml version="1.0" encoding="utf-8"?>
<p:tagLst xmlns:p="http://schemas.openxmlformats.org/presentationml/2006/main">
  <p:tag name="KSO_WM_BEAUTIFY_FLAG" val="#fgm#"/>
  <p:tag name="KSO_WM_DIAGRAM_GROUP_CODE" val="1"/>
  <p:tag name="KSO_WM_FIGMA_FLAG" val="#fgm#"/>
  <p:tag name="KSO_WM_UNIT_INDEX" val="1_2_2"/>
  <p:tag name="KSO_WM_UNIT_SUBTYPE" val="d"/>
  <p:tag name="KSO_WM_UNIT_TYPE" val="l_h_i"/>
</p:tagLst>
</file>

<file path=ppt/tags/tag33.xml><?xml version="1.0" encoding="utf-8"?>
<p:tagLst xmlns:p="http://schemas.openxmlformats.org/presentationml/2006/main">
  <p:tag name="KSO_WM_BEAUTIFY_FLAG" val="#fgm#"/>
  <p:tag name="KSO_WM_DIAGRAM_GROUP_CODE" val="1"/>
  <p:tag name="KSO_WM_FIGMA_FLAG" val="#fgm#"/>
  <p:tag name="KSO_WM_UNIT_INDEX" val="1_2_1"/>
  <p:tag name="KSO_WM_UNIT_TYPE" val="l_h_a"/>
</p:tagLst>
</file>

<file path=ppt/tags/tag34.xml><?xml version="1.0" encoding="utf-8"?>
<p:tagLst xmlns:p="http://schemas.openxmlformats.org/presentationml/2006/main">
  <p:tag name="KSO_WM_BEAUTIFY_FLAG" val="#fgm#"/>
  <p:tag name="KSO_WM_DIAGRAM_GROUP_CODE" val="1"/>
  <p:tag name="KSO_WM_FIGMA_FLAG" val="#fgm#"/>
  <p:tag name="KSO_WM_UNIT_INDEX" val="1_2_1"/>
  <p:tag name="KSO_WM_UNIT_TYPE" val="l_h_f"/>
</p:tagLst>
</file>

<file path=ppt/tags/tag35.xml><?xml version="1.0" encoding="utf-8"?>
<p:tagLst xmlns:p="http://schemas.openxmlformats.org/presentationml/2006/main">
  <p:tag name="KSO_WM_FIGMA_DECORATION_INDEX" val="14"/>
  <p:tag name="$PH_EXT" val="2"/>
  <p:tag name="KSO_WM_BEAUTIFY_FLAG" val="#fgm#"/>
  <p:tag name="KSO_WM_DIAGRAM_GROUP_CODE" val="1"/>
  <p:tag name="KSO_WM_FIGMA_FLAG" val="#fgm#"/>
  <p:tag name="KSO_WM_SYNC_SLIDE_TEXT" val="1"/>
  <p:tag name="KSO_WM_UNIT_INDEX" val="1_3_1"/>
  <p:tag name="KSO_WM_UNIT_TYPE" val="l_h_i"/>
</p:tagLst>
</file>

<file path=ppt/tags/tag36.xml><?xml version="1.0" encoding="utf-8"?>
<p:tagLst xmlns:p="http://schemas.openxmlformats.org/presentationml/2006/main">
  <p:tag name="KSO_WM_BEAUTIFY_FLAG" val="#fgm#"/>
  <p:tag name="KSO_WM_DIAGRAM_GROUP_CODE" val="1"/>
  <p:tag name="KSO_WM_FIGMA_FLAG" val="#fgm#"/>
  <p:tag name="KSO_WM_UNIT_INDEX" val="1_3_2"/>
  <p:tag name="KSO_WM_UNIT_SUBTYPE" val="d"/>
  <p:tag name="KSO_WM_UNIT_TYPE" val="l_h_i"/>
</p:tagLst>
</file>

<file path=ppt/tags/tag37.xml><?xml version="1.0" encoding="utf-8"?>
<p:tagLst xmlns:p="http://schemas.openxmlformats.org/presentationml/2006/main">
  <p:tag name="KSO_WM_BEAUTIFY_FLAG" val="#fgm#"/>
  <p:tag name="KSO_WM_DIAGRAM_GROUP_CODE" val="1"/>
  <p:tag name="KSO_WM_FIGMA_FLAG" val="#fgm#"/>
  <p:tag name="KSO_WM_UNIT_INDEX" val="1_3_1"/>
  <p:tag name="KSO_WM_UNIT_TYPE" val="l_h_a"/>
</p:tagLst>
</file>

<file path=ppt/tags/tag38.xml><?xml version="1.0" encoding="utf-8"?>
<p:tagLst xmlns:p="http://schemas.openxmlformats.org/presentationml/2006/main">
  <p:tag name="KSO_WM_BEAUTIFY_FLAG" val="#fgm#"/>
  <p:tag name="KSO_WM_DIAGRAM_GROUP_CODE" val="1"/>
  <p:tag name="KSO_WM_FIGMA_FLAG" val="#fgm#"/>
  <p:tag name="KSO_WM_UNIT_INDEX" val="1_3_1"/>
  <p:tag name="KSO_WM_UNIT_TYPE" val="l_h_f"/>
</p:tagLst>
</file>

<file path=ppt/tags/tag3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3.0"/>
  <p:tag name="KSO_WM_BEAUTIFY_FLAG" val="#wm#"/>
  <p:tag name="KSO_WM_UNIT_ISNUMDGMTITLE" val="0"/>
  <p:tag name="KSO_WM_UNIT_NOCLEAR" val="0"/>
  <p:tag name="KSO_WM_TEMPLATE_INDEX" val="40481089"/>
  <p:tag name="KSO_WM_TEMPLATE_CATEGORY" val="custom"/>
</p:tagLst>
</file>

<file path=ppt/tags/tag4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3.0"/>
  <p:tag name="KSO_WM_BEAUTIFY_FLAG" val="#wm#"/>
  <p:tag name="KSO_WM_UNIT_ISNUMDGMTITLE" val="0"/>
  <p:tag name="KSO_WM_UNIT_NOCLEAR" val="0"/>
  <p:tag name="KSO_WM_TEMPLATE_INDEX" val="40481089"/>
  <p:tag name="KSO_WM_TEMPLATE_CATEGORY" val="custom"/>
</p:tagLst>
</file>

<file path=ppt/tags/tag4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3.0"/>
  <p:tag name="KSO_WM_BEAUTIFY_FLAG" val="#wm#"/>
  <p:tag name="KSO_WM_UNIT_ISNUMDGMTITLE" val="0"/>
  <p:tag name="KSO_WM_UNIT_NOCLEAR" val="0"/>
  <p:tag name="KSO_WM_TEMPLATE_INDEX" val="40481089"/>
  <p:tag name="KSO_WM_TEMPLATE_CATEGORY" val="custom"/>
</p:tagLst>
</file>

<file path=ppt/tags/tag42.xml><?xml version="1.0" encoding="utf-8"?>
<p:tagLst xmlns:p="http://schemas.openxmlformats.org/presentationml/2006/main">
  <p:tag name="KSO_WM_BEAUTIFY_FLAG" val="#fgm#"/>
  <p:tag name="KSO_WM_FIGMA_FLAG" val="#fgm#"/>
  <p:tag name="KSO_WM_UNIT_INDEX" val="1"/>
  <p:tag name="KSO_WM_UNIT_TYPE" val="a"/>
  <p:tag name="KSO_WM_LAYOUT_CHECK_HASH" val="a9bfbd4c669bb9444c47391101946e559135351c"/>
  <p:tag name="KSO_WM_NEWLAYOUT_GROUP_ID" val="layout_3"/>
  <p:tag name="KSO_WM_NEWLAYOUT_ID" val="slide_d34ee385bdad3e3c"/>
</p:tagLst>
</file>

<file path=ppt/tags/tag43.xml><?xml version="1.0" encoding="utf-8"?>
<p:tagLst xmlns:p="http://schemas.openxmlformats.org/presentationml/2006/main">
  <p:tag name="KSO_WM_FIGMA_DECORATION_INDEX" val="16"/>
  <p:tag name="$PH_EXT" val="2"/>
  <p:tag name="KSO_WM_BEAUTIFY_FLAG" val="#fgm#"/>
  <p:tag name="KSO_WM_DIAGRAM_GROUP_CODE" val="1"/>
  <p:tag name="KSO_WM_FIGMA_FLAG" val="#fgm#"/>
  <p:tag name="KSO_WM_SYNC_SLIDE_TEXT" val="1"/>
  <p:tag name="KSO_WM_UNIT_INDEX" val="1_1_1"/>
  <p:tag name="KSO_WM_UNIT_TYPE" val="l_h_i"/>
</p:tagLst>
</file>

<file path=ppt/tags/tag44.xml><?xml version="1.0" encoding="utf-8"?>
<p:tagLst xmlns:p="http://schemas.openxmlformats.org/presentationml/2006/main">
  <p:tag name="KSO_WM_FIGMA_DECORATION_INDEX" val="7"/>
  <p:tag name="$PH_EXT" val="1"/>
  <p:tag name="KSO_WM_BEAUTIFY_FLAG" val="#fgm#"/>
  <p:tag name="KSO_WM_DIAGRAM_GROUP_CODE" val="1"/>
  <p:tag name="KSO_WM_FIGMA_FLAG" val="#fgm#"/>
  <p:tag name="KSO_WM_UNIT_INDEX" val="1_1_1"/>
  <p:tag name="KSO_WM_UNIT_TYPE" val="l_h_x"/>
</p:tagLst>
</file>

<file path=ppt/tags/tag45.xml><?xml version="1.0" encoding="utf-8"?>
<p:tagLst xmlns:p="http://schemas.openxmlformats.org/presentationml/2006/main">
  <p:tag name="KSO_WM_BEAUTIFY_FLAG" val="#fgm#"/>
  <p:tag name="KSO_WM_DIAGRAM_GROUP_CODE" val="1"/>
  <p:tag name="KSO_WM_FIGMA_FLAG" val="#fgm#"/>
  <p:tag name="KSO_WM_UNIT_INDEX" val="1_1_1"/>
  <p:tag name="KSO_WM_UNIT_TYPE" val="l_h_a"/>
</p:tagLst>
</file>

<file path=ppt/tags/tag46.xml><?xml version="1.0" encoding="utf-8"?>
<p:tagLst xmlns:p="http://schemas.openxmlformats.org/presentationml/2006/main">
  <p:tag name="KSO_WM_BEAUTIFY_FLAG" val="#fgm#"/>
  <p:tag name="KSO_WM_DIAGRAM_GROUP_CODE" val="1"/>
  <p:tag name="KSO_WM_FIGMA_FLAG" val="#fgm#"/>
  <p:tag name="KSO_WM_UNIT_INDEX" val="1_1_1"/>
  <p:tag name="KSO_WM_UNIT_TYPE" val="l_h_f"/>
</p:tagLst>
</file>

<file path=ppt/tags/tag47.xml><?xml version="1.0" encoding="utf-8"?>
<p:tagLst xmlns:p="http://schemas.openxmlformats.org/presentationml/2006/main">
  <p:tag name="KSO_WM_FIGMA_DECORATION_INDEX" val="16"/>
  <p:tag name="$PH_EXT" val="2"/>
  <p:tag name="KSO_WM_BEAUTIFY_FLAG" val="#fgm#"/>
  <p:tag name="KSO_WM_DIAGRAM_GROUP_CODE" val="1"/>
  <p:tag name="KSO_WM_FIGMA_FLAG" val="#fgm#"/>
  <p:tag name="KSO_WM_SYNC_SLIDE_TEXT" val="1"/>
  <p:tag name="KSO_WM_UNIT_INDEX" val="1_2_1"/>
  <p:tag name="KSO_WM_UNIT_TYPE" val="l_h_i"/>
</p:tagLst>
</file>

<file path=ppt/tags/tag48.xml><?xml version="1.0" encoding="utf-8"?>
<p:tagLst xmlns:p="http://schemas.openxmlformats.org/presentationml/2006/main">
  <p:tag name="KSO_WM_FIGMA_DECORATION_INDEX" val="8"/>
  <p:tag name="$PH_EXT" val="1"/>
  <p:tag name="KSO_WM_BEAUTIFY_FLAG" val="#fgm#"/>
  <p:tag name="KSO_WM_DIAGRAM_GROUP_CODE" val="1"/>
  <p:tag name="KSO_WM_FIGMA_FLAG" val="#fgm#"/>
  <p:tag name="KSO_WM_UNIT_INDEX" val="1_2_1"/>
  <p:tag name="KSO_WM_UNIT_TYPE" val="l_h_x"/>
</p:tagLst>
</file>

<file path=ppt/tags/tag49.xml><?xml version="1.0" encoding="utf-8"?>
<p:tagLst xmlns:p="http://schemas.openxmlformats.org/presentationml/2006/main">
  <p:tag name="KSO_WM_BEAUTIFY_FLAG" val="#fgm#"/>
  <p:tag name="KSO_WM_DIAGRAM_GROUP_CODE" val="1"/>
  <p:tag name="KSO_WM_FIGMA_FLAG" val="#fgm#"/>
  <p:tag name="KSO_WM_UNIT_INDEX" val="1_2_1"/>
  <p:tag name="KSO_WM_UNIT_TYPE" val="l_h_a"/>
</p:tagLst>
</file>

<file path=ppt/tags/tag50.xml><?xml version="1.0" encoding="utf-8"?>
<p:tagLst xmlns:p="http://schemas.openxmlformats.org/presentationml/2006/main">
  <p:tag name="KSO_WM_BEAUTIFY_FLAG" val="#fgm#"/>
  <p:tag name="KSO_WM_DIAGRAM_GROUP_CODE" val="1"/>
  <p:tag name="KSO_WM_FIGMA_FLAG" val="#fgm#"/>
  <p:tag name="KSO_WM_UNIT_INDEX" val="1_2_1"/>
  <p:tag name="KSO_WM_UNIT_TYPE" val="l_h_f"/>
</p:tagLst>
</file>

<file path=ppt/tags/tag51.xml><?xml version="1.0" encoding="utf-8"?>
<p:tagLst xmlns:p="http://schemas.openxmlformats.org/presentationml/2006/main">
  <p:tag name="KSO_WM_FIGMA_DECORATION_INDEX" val="16"/>
  <p:tag name="$PH_EXT" val="2"/>
  <p:tag name="KSO_WM_BEAUTIFY_FLAG" val="#fgm#"/>
  <p:tag name="KSO_WM_DIAGRAM_GROUP_CODE" val="1"/>
  <p:tag name="KSO_WM_FIGMA_FLAG" val="#fgm#"/>
  <p:tag name="KSO_WM_SYNC_SLIDE_TEXT" val="1"/>
  <p:tag name="KSO_WM_UNIT_INDEX" val="1_3_1"/>
  <p:tag name="KSO_WM_UNIT_TYPE" val="l_h_i"/>
</p:tagLst>
</file>

<file path=ppt/tags/tag52.xml><?xml version="1.0" encoding="utf-8"?>
<p:tagLst xmlns:p="http://schemas.openxmlformats.org/presentationml/2006/main">
  <p:tag name="KSO_WM_FIGMA_DECORATION_INDEX" val="9"/>
  <p:tag name="$PH_EXT" val="1"/>
  <p:tag name="KSO_WM_BEAUTIFY_FLAG" val="#fgm#"/>
  <p:tag name="KSO_WM_DIAGRAM_GROUP_CODE" val="1"/>
  <p:tag name="KSO_WM_FIGMA_FLAG" val="#fgm#"/>
  <p:tag name="KSO_WM_UNIT_INDEX" val="1_3_1"/>
  <p:tag name="KSO_WM_UNIT_TYPE" val="l_h_x"/>
</p:tagLst>
</file>

<file path=ppt/tags/tag53.xml><?xml version="1.0" encoding="utf-8"?>
<p:tagLst xmlns:p="http://schemas.openxmlformats.org/presentationml/2006/main">
  <p:tag name="KSO_WM_BEAUTIFY_FLAG" val="#fgm#"/>
  <p:tag name="KSO_WM_DIAGRAM_GROUP_CODE" val="1"/>
  <p:tag name="KSO_WM_FIGMA_FLAG" val="#fgm#"/>
  <p:tag name="KSO_WM_UNIT_INDEX" val="1_3_1"/>
  <p:tag name="KSO_WM_UNIT_TYPE" val="l_h_a"/>
</p:tagLst>
</file>

<file path=ppt/tags/tag54.xml><?xml version="1.0" encoding="utf-8"?>
<p:tagLst xmlns:p="http://schemas.openxmlformats.org/presentationml/2006/main">
  <p:tag name="KSO_WM_BEAUTIFY_FLAG" val="#fgm#"/>
  <p:tag name="KSO_WM_DIAGRAM_GROUP_CODE" val="1"/>
  <p:tag name="KSO_WM_FIGMA_FLAG" val="#fgm#"/>
  <p:tag name="KSO_WM_UNIT_INDEX" val="1_3_1"/>
  <p:tag name="KSO_WM_UNIT_TYPE" val="l_h_f"/>
</p:tagLst>
</file>

<file path=ppt/tags/tag55.xml><?xml version="1.0" encoding="utf-8"?>
<p:tagLst xmlns:p="http://schemas.openxmlformats.org/presentationml/2006/main">
  <p:tag name="KSO_WM_FIGMA_DECORATION_INDEX" val="16"/>
  <p:tag name="$PH_EXT" val="2"/>
  <p:tag name="KSO_WM_BEAUTIFY_FLAG" val="#fgm#"/>
  <p:tag name="KSO_WM_DIAGRAM_GROUP_CODE" val="1"/>
  <p:tag name="KSO_WM_FIGMA_FLAG" val="#fgm#"/>
  <p:tag name="KSO_WM_SYNC_SLIDE_TEXT" val="1"/>
  <p:tag name="KSO_WM_UNIT_INDEX" val="1_4_1"/>
  <p:tag name="KSO_WM_UNIT_TYPE" val="l_h_i"/>
</p:tagLst>
</file>

<file path=ppt/tags/tag56.xml><?xml version="1.0" encoding="utf-8"?>
<p:tagLst xmlns:p="http://schemas.openxmlformats.org/presentationml/2006/main">
  <p:tag name="KSO_WM_FIGMA_DECORATION_INDEX" val="10"/>
  <p:tag name="$PH_EXT" val="1"/>
  <p:tag name="KSO_WM_BEAUTIFY_FLAG" val="#fgm#"/>
  <p:tag name="KSO_WM_DIAGRAM_GROUP_CODE" val="1"/>
  <p:tag name="KSO_WM_FIGMA_FLAG" val="#fgm#"/>
  <p:tag name="KSO_WM_UNIT_INDEX" val="1_4_1"/>
  <p:tag name="KSO_WM_UNIT_TYPE" val="l_h_x"/>
</p:tagLst>
</file>

<file path=ppt/tags/tag57.xml><?xml version="1.0" encoding="utf-8"?>
<p:tagLst xmlns:p="http://schemas.openxmlformats.org/presentationml/2006/main">
  <p:tag name="KSO_WM_BEAUTIFY_FLAG" val="#fgm#"/>
  <p:tag name="KSO_WM_DIAGRAM_GROUP_CODE" val="1"/>
  <p:tag name="KSO_WM_FIGMA_FLAG" val="#fgm#"/>
  <p:tag name="KSO_WM_UNIT_INDEX" val="1_4_1"/>
  <p:tag name="KSO_WM_UNIT_TYPE" val="l_h_a"/>
</p:tagLst>
</file>

<file path=ppt/tags/tag58.xml><?xml version="1.0" encoding="utf-8"?>
<p:tagLst xmlns:p="http://schemas.openxmlformats.org/presentationml/2006/main">
  <p:tag name="KSO_WM_BEAUTIFY_FLAG" val="#fgm#"/>
  <p:tag name="KSO_WM_DIAGRAM_GROUP_CODE" val="1"/>
  <p:tag name="KSO_WM_FIGMA_FLAG" val="#fgm#"/>
  <p:tag name="KSO_WM_UNIT_INDEX" val="1_4_1"/>
  <p:tag name="KSO_WM_UNIT_TYPE" val="l_h_f"/>
</p:tagLst>
</file>

<file path=ppt/tags/tag5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3.0"/>
  <p:tag name="KSO_WM_BEAUTIFY_FLAG" val="#wm#"/>
  <p:tag name="KSO_WM_UNIT_ISNUMDGMTITLE" val="0"/>
  <p:tag name="KSO_WM_UNIT_NOCLEAR" val="0"/>
  <p:tag name="KSO_WM_TEMPLATE_INDEX" val="40481089"/>
  <p:tag name="KSO_WM_TEMPLATE_CATEGORY" val="custom"/>
</p:tagLst>
</file>

<file path=ppt/tags/tag6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3.0"/>
  <p:tag name="KSO_WM_BEAUTIFY_FLAG" val="#wm#"/>
  <p:tag name="KSO_WM_UNIT_ISNUMDGMTITLE" val="0"/>
  <p:tag name="KSO_WM_UNIT_NOCLEAR" val="0"/>
  <p:tag name="KSO_WM_TEMPLATE_INDEX" val="40481089"/>
  <p:tag name="KSO_WM_TEMPLATE_CATEGORY" val="custom"/>
</p:tagLst>
</file>

<file path=ppt/tags/tag6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3.0"/>
  <p:tag name="KSO_WM_BEAUTIFY_FLAG" val="#wm#"/>
  <p:tag name="KSO_WM_UNIT_ISNUMDGMTITLE" val="0"/>
  <p:tag name="KSO_WM_UNIT_NOCLEAR" val="0"/>
  <p:tag name="KSO_WM_TEMPLATE_INDEX" val="40481089"/>
  <p:tag name="KSO_WM_TEMPLATE_CATEGORY" val="custom"/>
</p:tagLst>
</file>

<file path=ppt/tags/tag62.xml><?xml version="1.0" encoding="utf-8"?>
<p:tagLst xmlns:p="http://schemas.openxmlformats.org/presentationml/2006/main">
  <p:tag name="KSO_WM_BEAUTIFY_FLAG" val="#fgm#"/>
  <p:tag name="KSO_WM_FIGMA_FLAG" val="#fgm#"/>
  <p:tag name="KSO_WM_UNIT_INDEX" val="1"/>
  <p:tag name="KSO_WM_UNIT_TYPE" val="a"/>
  <p:tag name="KSO_WM_LAYOUT_CHECK_HASH" val="5b8ba2e1ead60d99488d08174029a4de70881216"/>
  <p:tag name="KSO_WM_NEWLAYOUT_GROUP_ID" val="layout_34"/>
  <p:tag name="KSO_WM_NEWLAYOUT_ID" val="slide_0fcf97e704f98e41"/>
</p:tagLst>
</file>

<file path=ppt/tags/tag63.xml><?xml version="1.0" encoding="utf-8"?>
<p:tagLst xmlns:p="http://schemas.openxmlformats.org/presentationml/2006/main">
  <p:tag name="KSO_WM_BEAUTIFY_FLAG" val="#fgm#"/>
  <p:tag name="KSO_WM_DIAGRAM_GROUP_CODE" val="1"/>
  <p:tag name="KSO_WM_FIGMA_FLAG" val="#fgm#"/>
  <p:tag name="KSO_WM_UNIT_INDEX" val="1_1_1"/>
  <p:tag name="KSO_WM_UNIT_TYPE" val="l_h_d"/>
</p:tagLst>
</file>

<file path=ppt/tags/tag64.xml><?xml version="1.0" encoding="utf-8"?>
<p:tagLst xmlns:p="http://schemas.openxmlformats.org/presentationml/2006/main">
  <p:tag name="KSO_WM_BEAUTIFY_FLAG" val="#fgm#"/>
  <p:tag name="KSO_WM_DIAGRAM_GROUP_CODE" val="1"/>
  <p:tag name="KSO_WM_FIGMA_FLAG" val="#fgm#"/>
  <p:tag name="KSO_WM_UNIT_INDEX" val="1_1_1"/>
  <p:tag name="KSO_WM_UNIT_TYPE" val="l_h_a"/>
</p:tagLst>
</file>

<file path=ppt/tags/tag65.xml><?xml version="1.0" encoding="utf-8"?>
<p:tagLst xmlns:p="http://schemas.openxmlformats.org/presentationml/2006/main">
  <p:tag name="KSO_WM_BEAUTIFY_FLAG" val="#fgm#"/>
  <p:tag name="KSO_WM_DIAGRAM_GROUP_CODE" val="1"/>
  <p:tag name="KSO_WM_FIGMA_FLAG" val="#fgm#"/>
  <p:tag name="KSO_WM_UNIT_INDEX" val="1_1_1"/>
  <p:tag name="KSO_WM_UNIT_TYPE" val="l_h_f"/>
</p:tagLst>
</file>

<file path=ppt/tags/tag66.xml><?xml version="1.0" encoding="utf-8"?>
<p:tagLst xmlns:p="http://schemas.openxmlformats.org/presentationml/2006/main">
  <p:tag name="KSO_WM_BEAUTIFY_FLAG" val="#fgm#"/>
  <p:tag name="KSO_WM_DIAGRAM_GROUP_CODE" val="1"/>
  <p:tag name="KSO_WM_FIGMA_FLAG" val="#fgm#"/>
  <p:tag name="KSO_WM_UNIT_INDEX" val="1_2_1"/>
  <p:tag name="KSO_WM_UNIT_TYPE" val="l_h_d"/>
</p:tagLst>
</file>

<file path=ppt/tags/tag67.xml><?xml version="1.0" encoding="utf-8"?>
<p:tagLst xmlns:p="http://schemas.openxmlformats.org/presentationml/2006/main">
  <p:tag name="KSO_WM_BEAUTIFY_FLAG" val="#fgm#"/>
  <p:tag name="KSO_WM_DIAGRAM_GROUP_CODE" val="1"/>
  <p:tag name="KSO_WM_FIGMA_FLAG" val="#fgm#"/>
  <p:tag name="KSO_WM_UNIT_INDEX" val="1_2_1"/>
  <p:tag name="KSO_WM_UNIT_TYPE" val="l_h_a"/>
</p:tagLst>
</file>

<file path=ppt/tags/tag68.xml><?xml version="1.0" encoding="utf-8"?>
<p:tagLst xmlns:p="http://schemas.openxmlformats.org/presentationml/2006/main">
  <p:tag name="KSO_WM_BEAUTIFY_FLAG" val="#fgm#"/>
  <p:tag name="KSO_WM_DIAGRAM_GROUP_CODE" val="1"/>
  <p:tag name="KSO_WM_FIGMA_FLAG" val="#fgm#"/>
  <p:tag name="KSO_WM_UNIT_INDEX" val="1_2_1"/>
  <p:tag name="KSO_WM_UNIT_TYPE" val="l_h_f"/>
</p:tagLst>
</file>

<file path=ppt/tags/tag69.xml><?xml version="1.0" encoding="utf-8"?>
<p:tagLst xmlns:p="http://schemas.openxmlformats.org/presentationml/2006/main">
  <p:tag name="KSO_WM_BEAUTIFY_FLAG" val="#fgm#"/>
  <p:tag name="KSO_WM_DIAGRAM_GROUP_CODE" val="1"/>
  <p:tag name="KSO_WM_FIGMA_FLAG" val="#fgm#"/>
  <p:tag name="KSO_WM_UNIT_INDEX" val="1_3_1"/>
  <p:tag name="KSO_WM_UNIT_TYPE" val="l_h_d"/>
</p:tagLst>
</file>

<file path=ppt/tags/tag70.xml><?xml version="1.0" encoding="utf-8"?>
<p:tagLst xmlns:p="http://schemas.openxmlformats.org/presentationml/2006/main">
  <p:tag name="KSO_WM_BEAUTIFY_FLAG" val="#fgm#"/>
  <p:tag name="KSO_WM_DIAGRAM_GROUP_CODE" val="1"/>
  <p:tag name="KSO_WM_FIGMA_FLAG" val="#fgm#"/>
  <p:tag name="KSO_WM_UNIT_INDEX" val="1_3_1"/>
  <p:tag name="KSO_WM_UNIT_TYPE" val="l_h_a"/>
</p:tagLst>
</file>

<file path=ppt/tags/tag71.xml><?xml version="1.0" encoding="utf-8"?>
<p:tagLst xmlns:p="http://schemas.openxmlformats.org/presentationml/2006/main">
  <p:tag name="KSO_WM_BEAUTIFY_FLAG" val="#fgm#"/>
  <p:tag name="KSO_WM_DIAGRAM_GROUP_CODE" val="1"/>
  <p:tag name="KSO_WM_FIGMA_FLAG" val="#fgm#"/>
  <p:tag name="KSO_WM_UNIT_INDEX" val="1_3_1"/>
  <p:tag name="KSO_WM_UNIT_TYPE" val="l_h_f"/>
</p:tagLst>
</file>

<file path=ppt/tags/tag7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3.0"/>
  <p:tag name="KSO_WM_BEAUTIFY_FLAG" val="#wm#"/>
  <p:tag name="KSO_WM_UNIT_ISNUMDGMTITLE" val="0"/>
  <p:tag name="KSO_WM_UNIT_NOCLEAR" val="0"/>
  <p:tag name="KSO_WM_TEMPLATE_INDEX" val="40481089"/>
  <p:tag name="KSO_WM_TEMPLATE_CATEGORY" val="custom"/>
</p:tagLst>
</file>

<file path=ppt/tags/tag7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3.0"/>
  <p:tag name="KSO_WM_BEAUTIFY_FLAG" val="#wm#"/>
  <p:tag name="KSO_WM_UNIT_ISNUMDGMTITLE" val="0"/>
  <p:tag name="KSO_WM_UNIT_NOCLEAR" val="0"/>
  <p:tag name="KSO_WM_TEMPLATE_INDEX" val="40481089"/>
  <p:tag name="KSO_WM_TEMPLATE_CATEGORY" val="custom"/>
</p:tagLst>
</file>

<file path=ppt/tags/tag7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3.0"/>
  <p:tag name="KSO_WM_BEAUTIFY_FLAG" val="#wm#"/>
  <p:tag name="KSO_WM_UNIT_ISNUMDGMTITLE" val="0"/>
  <p:tag name="KSO_WM_UNIT_NOCLEAR" val="0"/>
  <p:tag name="KSO_WM_TEMPLATE_INDEX" val="40481089"/>
  <p:tag name="KSO_WM_TEMPLATE_CATEGORY" val="custom"/>
</p:tagLst>
</file>

<file path=ppt/tags/tag75.xml><?xml version="1.0" encoding="utf-8"?>
<p:tagLst xmlns:p="http://schemas.openxmlformats.org/presentationml/2006/main">
  <p:tag name="KSO_WM_BEAUTIFY_FLAG" val="#fgm#"/>
  <p:tag name="KSO_WM_FIGMA_FLAG" val="#fgm#"/>
  <p:tag name="KSO_WM_UNIT_INDEX" val="1"/>
  <p:tag name="KSO_WM_UNIT_TYPE" val="a"/>
  <p:tag name="KSO_WM_LAYOUT_CHECK_HASH" val="cc376e17d48b5590a4081ed2f17e631b20724e57"/>
  <p:tag name="KSO_WM_NEWLAYOUT_GROUP_ID" val="layout_10009"/>
  <p:tag name="KSO_WM_NEWLAYOUT_ID" val="slide_97a51ff2b1722ceb"/>
</p:tagLst>
</file>

<file path=ppt/tags/tag76.xml><?xml version="1.0" encoding="utf-8"?>
<p:tagLst xmlns:p="http://schemas.openxmlformats.org/presentationml/2006/main">
  <p:tag name="KSO_WM_BEAUTIFY_FLAG" val="#fgm#"/>
  <p:tag name="KSO_WM_DIAGRAM_GROUP_CODE" val="1"/>
  <p:tag name="KSO_WM_FIGMA_FLAG" val="#fgm#"/>
  <p:tag name="KSO_WM_UNIT_INDEX" val="1_1_1"/>
  <p:tag name="KSO_WM_UNIT_TYPE" val="l_h_d"/>
</p:tagLst>
</file>

<file path=ppt/tags/tag77.xml><?xml version="1.0" encoding="utf-8"?>
<p:tagLst xmlns:p="http://schemas.openxmlformats.org/presentationml/2006/main">
  <p:tag name="KSO_WM_BEAUTIFY_FLAG" val="#fgm#"/>
  <p:tag name="KSO_WM_DIAGRAM_GROUP_CODE" val="1"/>
  <p:tag name="KSO_WM_FIGMA_FLAG" val="#fgm#"/>
  <p:tag name="KSO_WM_UNIT_INDEX" val="1_1_1"/>
  <p:tag name="KSO_WM_UNIT_TYPE" val="l_h_a"/>
</p:tagLst>
</file>

<file path=ppt/tags/tag78.xml><?xml version="1.0" encoding="utf-8"?>
<p:tagLst xmlns:p="http://schemas.openxmlformats.org/presentationml/2006/main">
  <p:tag name="KSO_WM_BEAUTIFY_FLAG" val="#fgm#"/>
  <p:tag name="KSO_WM_DIAGRAM_GROUP_CODE" val="1"/>
  <p:tag name="KSO_WM_FIGMA_FLAG" val="#fgm#"/>
  <p:tag name="KSO_WM_UNIT_INDEX" val="1_1_1"/>
  <p:tag name="KSO_WM_UNIT_TYPE" val="l_h_f"/>
</p:tagLst>
</file>

<file path=ppt/tags/tag79.xml><?xml version="1.0" encoding="utf-8"?>
<p:tagLst xmlns:p="http://schemas.openxmlformats.org/presentationml/2006/main">
  <p:tag name="KSO_WM_BEAUTIFY_FLAG" val="#fgm#"/>
  <p:tag name="KSO_WM_DIAGRAM_GROUP_CODE" val="1"/>
  <p:tag name="KSO_WM_FIGMA_FLAG" val="#fgm#"/>
  <p:tag name="KSO_WM_UNIT_INDEX" val="1_2_1"/>
  <p:tag name="KSO_WM_UNIT_TYPE" val="l_h_d"/>
</p:tagLst>
</file>

<file path=ppt/tags/tag80.xml><?xml version="1.0" encoding="utf-8"?>
<p:tagLst xmlns:p="http://schemas.openxmlformats.org/presentationml/2006/main">
  <p:tag name="KSO_WM_BEAUTIFY_FLAG" val="#fgm#"/>
  <p:tag name="KSO_WM_DIAGRAM_GROUP_CODE" val="1"/>
  <p:tag name="KSO_WM_FIGMA_FLAG" val="#fgm#"/>
  <p:tag name="KSO_WM_UNIT_INDEX" val="1_2_1"/>
  <p:tag name="KSO_WM_UNIT_TYPE" val="l_h_a"/>
</p:tagLst>
</file>

<file path=ppt/tags/tag81.xml><?xml version="1.0" encoding="utf-8"?>
<p:tagLst xmlns:p="http://schemas.openxmlformats.org/presentationml/2006/main">
  <p:tag name="KSO_WM_BEAUTIFY_FLAG" val="#fgm#"/>
  <p:tag name="KSO_WM_DIAGRAM_GROUP_CODE" val="1"/>
  <p:tag name="KSO_WM_FIGMA_FLAG" val="#fgm#"/>
  <p:tag name="KSO_WM_UNIT_INDEX" val="1_2_1"/>
  <p:tag name="KSO_WM_UNIT_TYPE" val="l_h_f"/>
</p:tagLst>
</file>

<file path=ppt/tags/tag82.xml><?xml version="1.0" encoding="utf-8"?>
<p:tagLst xmlns:p="http://schemas.openxmlformats.org/presentationml/2006/main">
  <p:tag name="KSO_WM_BEAUTIFY_FLAG" val="#fgm#"/>
  <p:tag name="KSO_WM_DIAGRAM_GROUP_CODE" val="1"/>
  <p:tag name="KSO_WM_FIGMA_FLAG" val="#fgm#"/>
  <p:tag name="KSO_WM_UNIT_INDEX" val="1_3_1"/>
  <p:tag name="KSO_WM_UNIT_TYPE" val="l_h_d"/>
</p:tagLst>
</file>

<file path=ppt/tags/tag83.xml><?xml version="1.0" encoding="utf-8"?>
<p:tagLst xmlns:p="http://schemas.openxmlformats.org/presentationml/2006/main">
  <p:tag name="KSO_WM_BEAUTIFY_FLAG" val="#fgm#"/>
  <p:tag name="KSO_WM_DIAGRAM_GROUP_CODE" val="1"/>
  <p:tag name="KSO_WM_FIGMA_FLAG" val="#fgm#"/>
  <p:tag name="KSO_WM_UNIT_INDEX" val="1_3_1"/>
  <p:tag name="KSO_WM_UNIT_TYPE" val="l_h_a"/>
</p:tagLst>
</file>

<file path=ppt/tags/tag84.xml><?xml version="1.0" encoding="utf-8"?>
<p:tagLst xmlns:p="http://schemas.openxmlformats.org/presentationml/2006/main">
  <p:tag name="KSO_WM_BEAUTIFY_FLAG" val="#fgm#"/>
  <p:tag name="KSO_WM_DIAGRAM_GROUP_CODE" val="1"/>
  <p:tag name="KSO_WM_FIGMA_FLAG" val="#fgm#"/>
  <p:tag name="KSO_WM_UNIT_INDEX" val="1_3_1"/>
  <p:tag name="KSO_WM_UNIT_TYPE" val="l_h_f"/>
</p:tagLst>
</file>

<file path=ppt/tags/tag8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3.0"/>
  <p:tag name="KSO_WM_BEAUTIFY_FLAG" val="#wm#"/>
  <p:tag name="KSO_WM_UNIT_ISNUMDGMTITLE" val="0"/>
  <p:tag name="KSO_WM_UNIT_NOCLEAR" val="0"/>
  <p:tag name="KSO_WM_TEMPLATE_INDEX" val="40481089"/>
  <p:tag name="KSO_WM_TEMPLATE_CATEGORY" val="custom"/>
</p:tagLst>
</file>

<file path=ppt/tags/tag8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3.0"/>
  <p:tag name="KSO_WM_BEAUTIFY_FLAG" val="#wm#"/>
  <p:tag name="KSO_WM_UNIT_ISNUMDGMTITLE" val="0"/>
  <p:tag name="KSO_WM_UNIT_NOCLEAR" val="0"/>
  <p:tag name="KSO_WM_TEMPLATE_INDEX" val="40481089"/>
  <p:tag name="KSO_WM_TEMPLATE_CATEGORY" val="custom"/>
</p:tagLst>
</file>

<file path=ppt/tags/tag8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3.0"/>
  <p:tag name="KSO_WM_BEAUTIFY_FLAG" val="#wm#"/>
  <p:tag name="KSO_WM_UNIT_ISNUMDGMTITLE" val="0"/>
  <p:tag name="KSO_WM_UNIT_NOCLEAR" val="0"/>
  <p:tag name="KSO_WM_TEMPLATE_INDEX" val="40481089"/>
  <p:tag name="KSO_WM_TEMPLATE_CATEGORY" val="custom"/>
</p:tagLst>
</file>

<file path=ppt/tags/tag88.xml><?xml version="1.0" encoding="utf-8"?>
<p:tagLst xmlns:p="http://schemas.openxmlformats.org/presentationml/2006/main">
  <p:tag name="KSO_WM_BEAUTIFY_FLAG" val="#fgm#"/>
  <p:tag name="KSO_WM_FIGMA_FLAG" val="#fgm#"/>
  <p:tag name="KSO_WM_UNIT_INDEX" val="1"/>
  <p:tag name="KSO_WM_UNIT_TYPE" val="a"/>
  <p:tag name="KSO_WM_LAYOUT_CHECK_HASH" val="494f4cf6c89d099a880e1a40e33fddea83ad0f8f"/>
  <p:tag name="KSO_WM_NEWLAYOUT_GROUP_ID" val="layout_10003"/>
  <p:tag name="KSO_WM_NEWLAYOUT_ID" val="slide_07a157e0b255a435"/>
</p:tagLst>
</file>

<file path=ppt/tags/tag89.xml><?xml version="1.0" encoding="utf-8"?>
<p:tagLst xmlns:p="http://schemas.openxmlformats.org/presentationml/2006/main">
  <p:tag name="KSO_WM_BEAUTIFY_FLAG" val="#fgm#"/>
  <p:tag name="KSO_WM_DIAGRAM_GROUP_CODE" val="1"/>
  <p:tag name="KSO_WM_FIGMA_FLAG" val="#fgm#"/>
  <p:tag name="KSO_WM_UNIT_INDEX" val="1_1_1"/>
  <p:tag name="KSO_WM_UNIT_TYPE" val="l_h_a"/>
</p:tagLst>
</file>

<file path=ppt/tags/tag90.xml><?xml version="1.0" encoding="utf-8"?>
<p:tagLst xmlns:p="http://schemas.openxmlformats.org/presentationml/2006/main">
  <p:tag name="KSO_WM_FIGMA_DECORATION_INDEX" val="18"/>
  <p:tag name="$PH_EXT" val="2"/>
  <p:tag name="KSO_WM_BEAUTIFY_FLAG" val="#fgm#"/>
  <p:tag name="KSO_WM_DIAGRAM_GROUP_CODE" val="1"/>
  <p:tag name="KSO_WM_FIGMA_FLAG" val="#fgm#"/>
  <p:tag name="KSO_WM_SHAPE_BGTYPE" val="lt1"/>
  <p:tag name="KSO_WM_SHAPE_BRIGHT_DATA" val="[{&quot;dk1&quot;:-60,&quot;dk2&quot;:-50,&quot;lt1&quot;:90,&quot;lt2&quot;:100},{&quot;dk1&quot;:-60,&quot;dk2&quot;:-50,&quot;lt1&quot;:90,&quot;lt2&quot;:100}]"/>
  <p:tag name="KSO_WM_SHAPE_UPDATE_BRIGHT" val="1"/>
  <p:tag name="KSO_WM_SYNC_SLIDE_TEXT" val="1"/>
  <p:tag name="KSO_WM_UNIT_INDEX" val="1_1_1"/>
  <p:tag name="KSO_WM_UNIT_TYPE" val="l_h_i"/>
</p:tagLst>
</file>

<file path=ppt/tags/tag91.xml><?xml version="1.0" encoding="utf-8"?>
<p:tagLst xmlns:p="http://schemas.openxmlformats.org/presentationml/2006/main">
  <p:tag name="KSO_WM_BEAUTIFY_FLAG" val="#fgm#"/>
  <p:tag name="KSO_WM_DIAGRAM_GROUP_CODE" val="1"/>
  <p:tag name="KSO_WM_FIGMA_FLAG" val="#fgm#"/>
  <p:tag name="KSO_WM_UNIT_INDEX" val="1_1_1"/>
  <p:tag name="KSO_WM_UNIT_TYPE" val="l_h_f"/>
</p:tagLst>
</file>

<file path=ppt/tags/tag92.xml><?xml version="1.0" encoding="utf-8"?>
<p:tagLst xmlns:p="http://schemas.openxmlformats.org/presentationml/2006/main">
  <p:tag name="KSO_WM_BEAUTIFY_FLAG" val="#fgm#"/>
  <p:tag name="KSO_WM_DIAGRAM_GROUP_CODE" val="1"/>
  <p:tag name="KSO_WM_FIGMA_FLAG" val="#fgm#"/>
  <p:tag name="KSO_WM_UNIT_INDEX" val="1_2_1"/>
  <p:tag name="KSO_WM_UNIT_TYPE" val="l_h_a"/>
</p:tagLst>
</file>

<file path=ppt/tags/tag93.xml><?xml version="1.0" encoding="utf-8"?>
<p:tagLst xmlns:p="http://schemas.openxmlformats.org/presentationml/2006/main">
  <p:tag name="KSO_WM_FIGMA_DECORATION_INDEX" val="18"/>
  <p:tag name="$PH_EXT" val="2"/>
  <p:tag name="KSO_WM_BEAUTIFY_FLAG" val="#fgm#"/>
  <p:tag name="KSO_WM_DIAGRAM_GROUP_CODE" val="1"/>
  <p:tag name="KSO_WM_FIGMA_FLAG" val="#fgm#"/>
  <p:tag name="KSO_WM_SHAPE_BGTYPE" val="lt1"/>
  <p:tag name="KSO_WM_SHAPE_BRIGHT_DATA" val="[{&quot;dk1&quot;:-60,&quot;dk2&quot;:-50,&quot;lt1&quot;:90,&quot;lt2&quot;:100},{&quot;dk1&quot;:-60,&quot;dk2&quot;:-50,&quot;lt1&quot;:90,&quot;lt2&quot;:100}]"/>
  <p:tag name="KSO_WM_SHAPE_UPDATE_BRIGHT" val="1"/>
  <p:tag name="KSO_WM_SYNC_SLIDE_TEXT" val="1"/>
  <p:tag name="KSO_WM_UNIT_INDEX" val="1_2_1"/>
  <p:tag name="KSO_WM_UNIT_TYPE" val="l_h_i"/>
</p:tagLst>
</file>

<file path=ppt/tags/tag94.xml><?xml version="1.0" encoding="utf-8"?>
<p:tagLst xmlns:p="http://schemas.openxmlformats.org/presentationml/2006/main">
  <p:tag name="KSO_WM_BEAUTIFY_FLAG" val="#fgm#"/>
  <p:tag name="KSO_WM_DIAGRAM_GROUP_CODE" val="1"/>
  <p:tag name="KSO_WM_FIGMA_FLAG" val="#fgm#"/>
  <p:tag name="KSO_WM_UNIT_INDEX" val="1_2_1"/>
  <p:tag name="KSO_WM_UNIT_TYPE" val="l_h_f"/>
</p:tagLst>
</file>

<file path=ppt/tags/tag95.xml><?xml version="1.0" encoding="utf-8"?>
<p:tagLst xmlns:p="http://schemas.openxmlformats.org/presentationml/2006/main">
  <p:tag name="KSO_WM_BEAUTIFY_FLAG" val="#fgm#"/>
  <p:tag name="KSO_WM_DIAGRAM_GROUP_CODE" val="1"/>
  <p:tag name="KSO_WM_FIGMA_FLAG" val="#fgm#"/>
  <p:tag name="KSO_WM_UNIT_INDEX" val="1_3_1"/>
  <p:tag name="KSO_WM_UNIT_TYPE" val="l_h_a"/>
</p:tagLst>
</file>

<file path=ppt/tags/tag96.xml><?xml version="1.0" encoding="utf-8"?>
<p:tagLst xmlns:p="http://schemas.openxmlformats.org/presentationml/2006/main">
  <p:tag name="KSO_WM_FIGMA_DECORATION_INDEX" val="18"/>
  <p:tag name="$PH_EXT" val="2"/>
  <p:tag name="KSO_WM_BEAUTIFY_FLAG" val="#fgm#"/>
  <p:tag name="KSO_WM_DIAGRAM_GROUP_CODE" val="1"/>
  <p:tag name="KSO_WM_FIGMA_FLAG" val="#fgm#"/>
  <p:tag name="KSO_WM_SHAPE_BGTYPE" val="lt1"/>
  <p:tag name="KSO_WM_SHAPE_BRIGHT_DATA" val="[{&quot;dk1&quot;:-60,&quot;dk2&quot;:-50,&quot;lt1&quot;:90,&quot;lt2&quot;:100},{&quot;dk1&quot;:-60,&quot;dk2&quot;:-50,&quot;lt1&quot;:90,&quot;lt2&quot;:100}]"/>
  <p:tag name="KSO_WM_SHAPE_UPDATE_BRIGHT" val="1"/>
  <p:tag name="KSO_WM_SYNC_SLIDE_TEXT" val="1"/>
  <p:tag name="KSO_WM_UNIT_INDEX" val="1_3_1"/>
  <p:tag name="KSO_WM_UNIT_TYPE" val="l_h_i"/>
</p:tagLst>
</file>

<file path=ppt/tags/tag97.xml><?xml version="1.0" encoding="utf-8"?>
<p:tagLst xmlns:p="http://schemas.openxmlformats.org/presentationml/2006/main">
  <p:tag name="KSO_WM_BEAUTIFY_FLAG" val="#fgm#"/>
  <p:tag name="KSO_WM_DIAGRAM_GROUP_CODE" val="1"/>
  <p:tag name="KSO_WM_FIGMA_FLAG" val="#fgm#"/>
  <p:tag name="KSO_WM_UNIT_INDEX" val="1_3_1"/>
  <p:tag name="KSO_WM_UNIT_TYPE" val="l_h_f"/>
</p:tagLst>
</file>

<file path=ppt/tags/tag9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3.0"/>
  <p:tag name="KSO_WM_BEAUTIFY_FLAG" val="#wm#"/>
  <p:tag name="KSO_WM_UNIT_ISNUMDGMTITLE" val="0"/>
  <p:tag name="KSO_WM_UNIT_NOCLEAR" val="0"/>
  <p:tag name="KSO_WM_TEMPLATE_INDEX" val="40481089"/>
  <p:tag name="KSO_WM_TEMPLATE_CATEGORY" val="custom"/>
</p:tagLst>
</file>

<file path=ppt/tags/tag9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3.0"/>
  <p:tag name="KSO_WM_BEAUTIFY_FLAG" val="#wm#"/>
  <p:tag name="KSO_WM_UNIT_ISNUMDGMTITLE" val="0"/>
  <p:tag name="KSO_WM_UNIT_NOCLEAR" val="0"/>
  <p:tag name="KSO_WM_TEMPLATE_INDEX" val="40481089"/>
  <p:tag name="KSO_WM_TEMPLATE_CATEGORY" val="custom"/>
</p:tagLst>
</file>

<file path=ppt/tags/tag10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3.0"/>
  <p:tag name="KSO_WM_BEAUTIFY_FLAG" val="#wm#"/>
  <p:tag name="KSO_WM_UNIT_ISNUMDGMTITLE" val="0"/>
  <p:tag name="KSO_WM_UNIT_NOCLEAR" val="0"/>
  <p:tag name="KSO_WM_TEMPLATE_INDEX" val="40481089"/>
  <p:tag name="KSO_WM_TEMPLATE_CATEGORY" val="custom"/>
</p:tagLst>
</file>

<file path=ppt/tags/tag101.xml><?xml version="1.0" encoding="utf-8"?>
<p:tagLst xmlns:p="http://schemas.openxmlformats.org/presentationml/2006/main">
  <p:tag name="KSO_WM_BEAUTIFY_FLAG" val="#fgm#"/>
  <p:tag name="KSO_WM_FIGMA_FLAG" val="#fgm#"/>
  <p:tag name="KSO_WM_UNIT_INDEX" val="1"/>
  <p:tag name="KSO_WM_UNIT_TYPE" val="a"/>
  <p:tag name="KSO_WM_LAYOUT_CHECK_HASH" val="d8d287bc5af262470068327204f38d0c7dd8ae21"/>
  <p:tag name="KSO_WM_NEWLAYOUT_GROUP_ID" val="layout_53"/>
  <p:tag name="KSO_WM_NEWLAYOUT_ID" val="slide_3e9887b6c51e8c40"/>
</p:tagLst>
</file>

<file path=ppt/tags/tag102.xml><?xml version="1.0" encoding="utf-8"?>
<p:tagLst xmlns:p="http://schemas.openxmlformats.org/presentationml/2006/main">
  <p:tag name="KSO_WM_FIGMA_DECORATION_INDEX" val="18"/>
  <p:tag name="$PH_EXT" val="2"/>
  <p:tag name="KSO_WM_BEAUTIFY_FLAG" val="#fgm#"/>
  <p:tag name="KSO_WM_DIAGRAM_GROUP_CODE" val="1"/>
  <p:tag name="KSO_WM_FIGMA_FLAG" val="#fgm#"/>
  <p:tag name="KSO_WM_SHAPE_BGTYPE" val="lt1"/>
  <p:tag name="KSO_WM_SHAPE_BRIGHT_DATA" val="[{&quot;dk1&quot;:-60,&quot;dk2&quot;:-50,&quot;lt1&quot;:90,&quot;lt2&quot;:100},{&quot;dk1&quot;:-60,&quot;dk2&quot;:-50,&quot;lt1&quot;:90,&quot;lt2&quot;:100}]"/>
  <p:tag name="KSO_WM_SHAPE_UPDATE_BRIGHT" val="1"/>
  <p:tag name="KSO_WM_SYNC_SLIDE_TEXT" val="1"/>
  <p:tag name="KSO_WM_UNIT_INDEX" val="1_1_1"/>
  <p:tag name="KSO_WM_UNIT_TYPE" val="l_h_i"/>
</p:tagLst>
</file>

<file path=ppt/tags/tag103.xml><?xml version="1.0" encoding="utf-8"?>
<p:tagLst xmlns:p="http://schemas.openxmlformats.org/presentationml/2006/main">
  <p:tag name="KSO_WM_BEAUTIFY_FLAG" val="#fgm#"/>
  <p:tag name="KSO_WM_DIAGRAM_GROUP_CODE" val="1"/>
  <p:tag name="KSO_WM_FIGMA_FLAG" val="#fgm#"/>
  <p:tag name="KSO_WM_UNIT_INDEX" val="1_1_1"/>
  <p:tag name="KSO_WM_UNIT_TYPE" val="l_h_d"/>
</p:tagLst>
</file>

<file path=ppt/tags/tag104.xml><?xml version="1.0" encoding="utf-8"?>
<p:tagLst xmlns:p="http://schemas.openxmlformats.org/presentationml/2006/main">
  <p:tag name="KSO_WM_BEAUTIFY_FLAG" val="#fgm#"/>
  <p:tag name="KSO_WM_DIAGRAM_GROUP_CODE" val="1"/>
  <p:tag name="KSO_WM_FIGMA_FLAG" val="#fgm#"/>
  <p:tag name="KSO_WM_UNIT_INDEX" val="1_1_1"/>
  <p:tag name="KSO_WM_UNIT_TYPE" val="l_h_a"/>
</p:tagLst>
</file>

<file path=ppt/tags/tag105.xml><?xml version="1.0" encoding="utf-8"?>
<p:tagLst xmlns:p="http://schemas.openxmlformats.org/presentationml/2006/main">
  <p:tag name="KSO_WM_BEAUTIFY_FLAG" val="#fgm#"/>
  <p:tag name="KSO_WM_DIAGRAM_GROUP_CODE" val="1"/>
  <p:tag name="KSO_WM_FIGMA_FLAG" val="#fgm#"/>
  <p:tag name="KSO_WM_UNIT_INDEX" val="1_1_1"/>
  <p:tag name="KSO_WM_UNIT_TYPE" val="l_h_f"/>
</p:tagLst>
</file>

<file path=ppt/tags/tag106.xml><?xml version="1.0" encoding="utf-8"?>
<p:tagLst xmlns:p="http://schemas.openxmlformats.org/presentationml/2006/main">
  <p:tag name="KSO_WM_FIGMA_DECORATION_INDEX" val="18"/>
  <p:tag name="$PH_EXT" val="2"/>
  <p:tag name="KSO_WM_BEAUTIFY_FLAG" val="#fgm#"/>
  <p:tag name="KSO_WM_DIAGRAM_GROUP_CODE" val="1"/>
  <p:tag name="KSO_WM_FIGMA_FLAG" val="#fgm#"/>
  <p:tag name="KSO_WM_SHAPE_BGTYPE" val="lt1"/>
  <p:tag name="KSO_WM_SHAPE_BRIGHT_DATA" val="[{&quot;dk1&quot;:-60,&quot;dk2&quot;:-50,&quot;lt1&quot;:90,&quot;lt2&quot;:100},{&quot;dk1&quot;:-60,&quot;dk2&quot;:-50,&quot;lt1&quot;:90,&quot;lt2&quot;:100}]"/>
  <p:tag name="KSO_WM_SHAPE_UPDATE_BRIGHT" val="1"/>
  <p:tag name="KSO_WM_SYNC_SLIDE_TEXT" val="1"/>
  <p:tag name="KSO_WM_UNIT_INDEX" val="1_2_1"/>
  <p:tag name="KSO_WM_UNIT_TYPE" val="l_h_i"/>
</p:tagLst>
</file>

<file path=ppt/tags/tag107.xml><?xml version="1.0" encoding="utf-8"?>
<p:tagLst xmlns:p="http://schemas.openxmlformats.org/presentationml/2006/main">
  <p:tag name="KSO_WM_BEAUTIFY_FLAG" val="#fgm#"/>
  <p:tag name="KSO_WM_DIAGRAM_GROUP_CODE" val="1"/>
  <p:tag name="KSO_WM_FIGMA_FLAG" val="#fgm#"/>
  <p:tag name="KSO_WM_UNIT_INDEX" val="1_2_1"/>
  <p:tag name="KSO_WM_UNIT_TYPE" val="l_h_d"/>
</p:tagLst>
</file>

<file path=ppt/tags/tag108.xml><?xml version="1.0" encoding="utf-8"?>
<p:tagLst xmlns:p="http://schemas.openxmlformats.org/presentationml/2006/main">
  <p:tag name="KSO_WM_BEAUTIFY_FLAG" val="#fgm#"/>
  <p:tag name="KSO_WM_DIAGRAM_GROUP_CODE" val="1"/>
  <p:tag name="KSO_WM_FIGMA_FLAG" val="#fgm#"/>
  <p:tag name="KSO_WM_UNIT_INDEX" val="1_2_1"/>
  <p:tag name="KSO_WM_UNIT_TYPE" val="l_h_a"/>
</p:tagLst>
</file>

<file path=ppt/tags/tag109.xml><?xml version="1.0" encoding="utf-8"?>
<p:tagLst xmlns:p="http://schemas.openxmlformats.org/presentationml/2006/main">
  <p:tag name="KSO_WM_BEAUTIFY_FLAG" val="#fgm#"/>
  <p:tag name="KSO_WM_DIAGRAM_GROUP_CODE" val="1"/>
  <p:tag name="KSO_WM_FIGMA_FLAG" val="#fgm#"/>
  <p:tag name="KSO_WM_UNIT_INDEX" val="1_2_1"/>
  <p:tag name="KSO_WM_UNIT_TYPE" val="l_h_f"/>
</p:tagLst>
</file>

<file path=ppt/tags/tag11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3.0"/>
  <p:tag name="KSO_WM_BEAUTIFY_FLAG" val="#wm#"/>
  <p:tag name="KSO_WM_UNIT_ISNUMDGMTITLE" val="0"/>
  <p:tag name="KSO_WM_UNIT_NOCLEAR" val="0"/>
  <p:tag name="KSO_WM_TEMPLATE_INDEX" val="40481089"/>
  <p:tag name="KSO_WM_TEMPLATE_CATEGORY" val="custom"/>
</p:tagLst>
</file>

<file path=ppt/tags/tag11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3.0"/>
  <p:tag name="KSO_WM_BEAUTIFY_FLAG" val="#wm#"/>
  <p:tag name="KSO_WM_UNIT_ISNUMDGMTITLE" val="0"/>
  <p:tag name="KSO_WM_UNIT_NOCLEAR" val="0"/>
  <p:tag name="KSO_WM_TEMPLATE_INDEX" val="40481089"/>
  <p:tag name="KSO_WM_TEMPLATE_CATEGORY" val="custom"/>
</p:tagLst>
</file>

<file path=ppt/tags/tag11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3.0"/>
  <p:tag name="KSO_WM_BEAUTIFY_FLAG" val="#wm#"/>
  <p:tag name="KSO_WM_UNIT_ISNUMDGMTITLE" val="0"/>
  <p:tag name="KSO_WM_UNIT_NOCLEAR" val="0"/>
  <p:tag name="KSO_WM_TEMPLATE_INDEX" val="40481089"/>
  <p:tag name="KSO_WM_TEMPLATE_CATEGORY" val="custom"/>
</p:tagLst>
</file>

<file path=ppt/tags/tag113.xml><?xml version="1.0" encoding="utf-8"?>
<p:tagLst xmlns:p="http://schemas.openxmlformats.org/presentationml/2006/main">
  <p:tag name="KSO_WM_BEAUTIFY_FLAG" val="#fgm#"/>
  <p:tag name="KSO_WM_FIGMA_FLAG" val="#fgm#"/>
  <p:tag name="KSO_WM_UNIT_INDEX" val="1"/>
  <p:tag name="KSO_WM_UNIT_TYPE" val="a"/>
  <p:tag name="KSO_WM_LAYOUT_CHECK_HASH" val="b3f38ee9f56c5cb26f8792f65a253a1a5f87f4ce"/>
  <p:tag name="KSO_WM_NEWLAYOUT_GROUP_ID" val="layout_10004"/>
  <p:tag name="KSO_WM_NEWLAYOUT_ID" val="slide_5590a1d109e7c98d"/>
</p:tagLst>
</file>

<file path=ppt/tags/tag114.xml><?xml version="1.0" encoding="utf-8"?>
<p:tagLst xmlns:p="http://schemas.openxmlformats.org/presentationml/2006/main">
  <p:tag name="KSO_WM_FIGMA_DECORATION_INDEX" val="18"/>
  <p:tag name="$PH_EXT" val="2"/>
  <p:tag name="KSO_WM_BEAUTIFY_FLAG" val="#fgm#"/>
  <p:tag name="KSO_WM_DIAGRAM_GROUP_CODE" val="1"/>
  <p:tag name="KSO_WM_FIGMA_FLAG" val="#fgm#"/>
  <p:tag name="KSO_WM_SHAPE_BGTYPE" val="lt1"/>
  <p:tag name="KSO_WM_SHAPE_BRIGHT_DATA" val="[{&quot;dk1&quot;:-60,&quot;dk2&quot;:-50,&quot;lt1&quot;:90,&quot;lt2&quot;:100},{&quot;dk1&quot;:-60,&quot;dk2&quot;:-50,&quot;lt1&quot;:90,&quot;lt2&quot;:100}]"/>
  <p:tag name="KSO_WM_SHAPE_UPDATE_BRIGHT" val="1"/>
  <p:tag name="KSO_WM_SYNC_SLIDE_TEXT" val="1"/>
  <p:tag name="KSO_WM_UNIT_INDEX" val="1_1_1"/>
  <p:tag name="KSO_WM_UNIT_TYPE" val="l_h_i"/>
</p:tagLst>
</file>

<file path=ppt/tags/tag115.xml><?xml version="1.0" encoding="utf-8"?>
<p:tagLst xmlns:p="http://schemas.openxmlformats.org/presentationml/2006/main">
  <p:tag name="KSO_WM_BEAUTIFY_FLAG" val="#fgm#"/>
  <p:tag name="KSO_WM_DIAGRAM_GROUP_CODE" val="1"/>
  <p:tag name="KSO_WM_FIGMA_FLAG" val="#fgm#"/>
  <p:tag name="KSO_WM_UNIT_INDEX" val="1_1_1"/>
  <p:tag name="KSO_WM_UNIT_TYPE" val="l_h_a"/>
</p:tagLst>
</file>

<file path=ppt/tags/tag116.xml><?xml version="1.0" encoding="utf-8"?>
<p:tagLst xmlns:p="http://schemas.openxmlformats.org/presentationml/2006/main">
  <p:tag name="KSO_WM_BEAUTIFY_FLAG" val="#fgm#"/>
  <p:tag name="KSO_WM_DIAGRAM_GROUP_CODE" val="1"/>
  <p:tag name="KSO_WM_FIGMA_FLAG" val="#fgm#"/>
  <p:tag name="KSO_WM_UNIT_INDEX" val="1_1_1"/>
  <p:tag name="KSO_WM_UNIT_TYPE" val="l_h_f"/>
</p:tagLst>
</file>

<file path=ppt/tags/tag117.xml><?xml version="1.0" encoding="utf-8"?>
<p:tagLst xmlns:p="http://schemas.openxmlformats.org/presentationml/2006/main">
  <p:tag name="KSO_WM_FIGMA_DECORATION_INDEX" val="18"/>
  <p:tag name="$PH_EXT" val="2"/>
  <p:tag name="KSO_WM_BEAUTIFY_FLAG" val="#fgm#"/>
  <p:tag name="KSO_WM_DIAGRAM_GROUP_CODE" val="1"/>
  <p:tag name="KSO_WM_FIGMA_FLAG" val="#fgm#"/>
  <p:tag name="KSO_WM_SHAPE_BGTYPE" val="lt1"/>
  <p:tag name="KSO_WM_SHAPE_BRIGHT_DATA" val="[{&quot;dk1&quot;:-60,&quot;dk2&quot;:-50,&quot;lt1&quot;:90,&quot;lt2&quot;:100},{&quot;dk1&quot;:-60,&quot;dk2&quot;:-50,&quot;lt1&quot;:90,&quot;lt2&quot;:100}]"/>
  <p:tag name="KSO_WM_SHAPE_UPDATE_BRIGHT" val="1"/>
  <p:tag name="KSO_WM_SYNC_SLIDE_TEXT" val="1"/>
  <p:tag name="KSO_WM_UNIT_INDEX" val="1_2_1"/>
  <p:tag name="KSO_WM_UNIT_TYPE" val="l_h_i"/>
</p:tagLst>
</file>

<file path=ppt/tags/tag118.xml><?xml version="1.0" encoding="utf-8"?>
<p:tagLst xmlns:p="http://schemas.openxmlformats.org/presentationml/2006/main">
  <p:tag name="KSO_WM_BEAUTIFY_FLAG" val="#fgm#"/>
  <p:tag name="KSO_WM_DIAGRAM_GROUP_CODE" val="1"/>
  <p:tag name="KSO_WM_FIGMA_FLAG" val="#fgm#"/>
  <p:tag name="KSO_WM_UNIT_INDEX" val="1_2_1"/>
  <p:tag name="KSO_WM_UNIT_TYPE" val="l_h_a"/>
</p:tagLst>
</file>

<file path=ppt/tags/tag119.xml><?xml version="1.0" encoding="utf-8"?>
<p:tagLst xmlns:p="http://schemas.openxmlformats.org/presentationml/2006/main">
  <p:tag name="KSO_WM_BEAUTIFY_FLAG" val="#fgm#"/>
  <p:tag name="KSO_WM_DIAGRAM_GROUP_CODE" val="1"/>
  <p:tag name="KSO_WM_FIGMA_FLAG" val="#fgm#"/>
  <p:tag name="KSO_WM_UNIT_INDEX" val="1_2_1"/>
  <p:tag name="KSO_WM_UNIT_TYPE" val="l_h_f"/>
</p:tagLst>
</file>

<file path=ppt/tags/tag120.xml><?xml version="1.0" encoding="utf-8"?>
<p:tagLst xmlns:p="http://schemas.openxmlformats.org/presentationml/2006/main">
  <p:tag name="KSO_WM_FIGMA_DECORATION_INDEX" val="18"/>
  <p:tag name="$PH_EXT" val="2"/>
  <p:tag name="KSO_WM_BEAUTIFY_FLAG" val="#fgm#"/>
  <p:tag name="KSO_WM_DIAGRAM_GROUP_CODE" val="1"/>
  <p:tag name="KSO_WM_FIGMA_FLAG" val="#fgm#"/>
  <p:tag name="KSO_WM_SHAPE_BGTYPE" val="lt1"/>
  <p:tag name="KSO_WM_SHAPE_BRIGHT_DATA" val="[{&quot;dk1&quot;:-60,&quot;dk2&quot;:-50,&quot;lt1&quot;:90,&quot;lt2&quot;:100},{&quot;dk1&quot;:-60,&quot;dk2&quot;:-50,&quot;lt1&quot;:90,&quot;lt2&quot;:100}]"/>
  <p:tag name="KSO_WM_SHAPE_UPDATE_BRIGHT" val="1"/>
  <p:tag name="KSO_WM_SYNC_SLIDE_TEXT" val="1"/>
  <p:tag name="KSO_WM_UNIT_INDEX" val="1_3_1"/>
  <p:tag name="KSO_WM_UNIT_TYPE" val="l_h_i"/>
</p:tagLst>
</file>

<file path=ppt/tags/tag121.xml><?xml version="1.0" encoding="utf-8"?>
<p:tagLst xmlns:p="http://schemas.openxmlformats.org/presentationml/2006/main">
  <p:tag name="KSO_WM_BEAUTIFY_FLAG" val="#fgm#"/>
  <p:tag name="KSO_WM_DIAGRAM_GROUP_CODE" val="1"/>
  <p:tag name="KSO_WM_FIGMA_FLAG" val="#fgm#"/>
  <p:tag name="KSO_WM_UNIT_INDEX" val="1_3_1"/>
  <p:tag name="KSO_WM_UNIT_TYPE" val="l_h_a"/>
</p:tagLst>
</file>

<file path=ppt/tags/tag122.xml><?xml version="1.0" encoding="utf-8"?>
<p:tagLst xmlns:p="http://schemas.openxmlformats.org/presentationml/2006/main">
  <p:tag name="KSO_WM_BEAUTIFY_FLAG" val="#fgm#"/>
  <p:tag name="KSO_WM_DIAGRAM_GROUP_CODE" val="1"/>
  <p:tag name="KSO_WM_FIGMA_FLAG" val="#fgm#"/>
  <p:tag name="KSO_WM_UNIT_INDEX" val="1_3_1"/>
  <p:tag name="KSO_WM_UNIT_TYPE" val="l_h_f"/>
</p:tagLst>
</file>

<file path=ppt/tags/tag1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3.0"/>
  <p:tag name="KSO_WM_BEAUTIFY_FLAG" val="#wm#"/>
  <p:tag name="KSO_WM_UNIT_ISNUMDGMTITLE" val="0"/>
  <p:tag name="KSO_WM_UNIT_NOCLEAR" val="0"/>
  <p:tag name="KSO_WM_TEMPLATE_INDEX" val="40481089"/>
  <p:tag name="KSO_WM_TEMPLATE_CATEGORY" val="custom"/>
</p:tagLst>
</file>

<file path=ppt/tags/tag12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3.0"/>
  <p:tag name="KSO_WM_BEAUTIFY_FLAG" val="#wm#"/>
  <p:tag name="KSO_WM_UNIT_ISNUMDGMTITLE" val="0"/>
  <p:tag name="KSO_WM_UNIT_NOCLEAR" val="0"/>
  <p:tag name="KSO_WM_TEMPLATE_INDEX" val="40481089"/>
  <p:tag name="KSO_WM_TEMPLATE_CATEGORY" val="custom"/>
</p:tagLst>
</file>

<file path=ppt/tags/tag12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3.0"/>
  <p:tag name="KSO_WM_BEAUTIFY_FLAG" val="#wm#"/>
  <p:tag name="KSO_WM_UNIT_ISNUMDGMTITLE" val="0"/>
  <p:tag name="KSO_WM_UNIT_NOCLEAR" val="0"/>
  <p:tag name="KSO_WM_TEMPLATE_INDEX" val="40481089"/>
  <p:tag name="KSO_WM_TEMPLATE_CATEGORY" val="custom"/>
</p:tagLst>
</file>

<file path=ppt/tags/tag126.xml><?xml version="1.0" encoding="utf-8"?>
<p:tagLst xmlns:p="http://schemas.openxmlformats.org/presentationml/2006/main">
  <p:tag name="KSO_WM_BEAUTIFY_FLAG" val="#fgm#"/>
  <p:tag name="KSO_WM_FIGMA_FLAG" val="#fgm#"/>
  <p:tag name="KSO_WM_UNIT_INDEX" val="1"/>
  <p:tag name="KSO_WM_UNIT_TYPE" val="a"/>
  <p:tag name="KSO_WM_LAYOUT_CHECK_HASH" val="39d5c43b161e45d7b1b275545a93c8487a0fed70"/>
  <p:tag name="KSO_WM_NEWLAYOUT_GROUP_ID" val="layout_42"/>
  <p:tag name="KSO_WM_NEWLAYOUT_ID" val="slide_30dace1507224ca8"/>
</p:tagLst>
</file>

<file path=ppt/tags/tag127.xml><?xml version="1.0" encoding="utf-8"?>
<p:tagLst xmlns:p="http://schemas.openxmlformats.org/presentationml/2006/main">
  <p:tag name="KSO_WM_BEAUTIFY_FLAG" val="#fgm#"/>
  <p:tag name="KSO_WM_FIGMA_FLAG" val="#fgm#"/>
  <p:tag name="KSO_WM_UNIT_INDEX" val="1"/>
  <p:tag name="KSO_WM_UNIT_TYPE" val="d"/>
</p:tagLst>
</file>

<file path=ppt/tags/tag128.xml><?xml version="1.0" encoding="utf-8"?>
<p:tagLst xmlns:p="http://schemas.openxmlformats.org/presentationml/2006/main">
  <p:tag name="KSO_WM_FIGMA_DECORATION_INDEX" val="19"/>
  <p:tag name="$PH_EXT" val="2"/>
  <p:tag name="KSO_WM_BEAUTIFY_FLAG" val="#fgm#"/>
  <p:tag name="KSO_WM_DIAGRAM_GROUP_CODE" val="1"/>
  <p:tag name="KSO_WM_FIGMA_FLAG" val="#fgm#"/>
  <p:tag name="KSO_WM_SYNC_SLIDE_TEXT" val="1"/>
  <p:tag name="KSO_WM_UNIT_INDEX" val="1_1_1"/>
  <p:tag name="KSO_WM_UNIT_TYPE" val="l_h_i"/>
</p:tagLst>
</file>

<file path=ppt/tags/tag129.xml><?xml version="1.0" encoding="utf-8"?>
<p:tagLst xmlns:p="http://schemas.openxmlformats.org/presentationml/2006/main">
  <p:tag name="KSO_WM_BEAUTIFY_FLAG" val="#fgm#"/>
  <p:tag name="KSO_WM_DIAGRAM_GROUP_CODE" val="1"/>
  <p:tag name="KSO_WM_FIGMA_FLAG" val="#fgm#"/>
  <p:tag name="KSO_WM_UNIT_INDEX" val="1_1_1"/>
  <p:tag name="KSO_WM_UNIT_TYPE" val="l_h_a"/>
</p:tagLst>
</file>

<file path=ppt/tags/tag130.xml><?xml version="1.0" encoding="utf-8"?>
<p:tagLst xmlns:p="http://schemas.openxmlformats.org/presentationml/2006/main">
  <p:tag name="KSO_WM_BEAUTIFY_FLAG" val="#fgm#"/>
  <p:tag name="KSO_WM_DIAGRAM_GROUP_CODE" val="1"/>
  <p:tag name="KSO_WM_FIGMA_FLAG" val="#fgm#"/>
  <p:tag name="KSO_WM_UNIT_INDEX" val="1_1_1"/>
  <p:tag name="KSO_WM_UNIT_TYPE" val="l_h_f"/>
</p:tagLst>
</file>

<file path=ppt/tags/tag131.xml><?xml version="1.0" encoding="utf-8"?>
<p:tagLst xmlns:p="http://schemas.openxmlformats.org/presentationml/2006/main">
  <p:tag name="KSO_WM_FIGMA_DECORATION_INDEX" val="19"/>
  <p:tag name="$PH_EXT" val="2"/>
  <p:tag name="KSO_WM_BEAUTIFY_FLAG" val="#fgm#"/>
  <p:tag name="KSO_WM_DIAGRAM_GROUP_CODE" val="1"/>
  <p:tag name="KSO_WM_FIGMA_FLAG" val="#fgm#"/>
  <p:tag name="KSO_WM_SYNC_SLIDE_TEXT" val="1"/>
  <p:tag name="KSO_WM_UNIT_INDEX" val="1_2_1"/>
  <p:tag name="KSO_WM_UNIT_TYPE" val="l_h_i"/>
</p:tagLst>
</file>

<file path=ppt/tags/tag132.xml><?xml version="1.0" encoding="utf-8"?>
<p:tagLst xmlns:p="http://schemas.openxmlformats.org/presentationml/2006/main">
  <p:tag name="KSO_WM_BEAUTIFY_FLAG" val="#fgm#"/>
  <p:tag name="KSO_WM_DIAGRAM_GROUP_CODE" val="1"/>
  <p:tag name="KSO_WM_FIGMA_FLAG" val="#fgm#"/>
  <p:tag name="KSO_WM_UNIT_INDEX" val="1_2_1"/>
  <p:tag name="KSO_WM_UNIT_TYPE" val="l_h_a"/>
</p:tagLst>
</file>

<file path=ppt/tags/tag133.xml><?xml version="1.0" encoding="utf-8"?>
<p:tagLst xmlns:p="http://schemas.openxmlformats.org/presentationml/2006/main">
  <p:tag name="KSO_WM_BEAUTIFY_FLAG" val="#fgm#"/>
  <p:tag name="KSO_WM_DIAGRAM_GROUP_CODE" val="1"/>
  <p:tag name="KSO_WM_FIGMA_FLAG" val="#fgm#"/>
  <p:tag name="KSO_WM_UNIT_INDEX" val="1_2_1"/>
  <p:tag name="KSO_WM_UNIT_TYPE" val="l_h_f"/>
</p:tagLst>
</file>

<file path=ppt/tags/tag13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3.0"/>
  <p:tag name="KSO_WM_BEAUTIFY_FLAG" val="#wm#"/>
  <p:tag name="KSO_WM_UNIT_ISNUMDGMTITLE" val="0"/>
  <p:tag name="KSO_WM_UNIT_NOCLEAR" val="0"/>
  <p:tag name="KSO_WM_TEMPLATE_INDEX" val="40481089"/>
  <p:tag name="KSO_WM_TEMPLATE_CATEGORY" val="custom"/>
</p:tagLst>
</file>

<file path=ppt/tags/tag13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3.0"/>
  <p:tag name="KSO_WM_BEAUTIFY_FLAG" val="#wm#"/>
  <p:tag name="KSO_WM_UNIT_ISNUMDGMTITLE" val="0"/>
  <p:tag name="KSO_WM_UNIT_NOCLEAR" val="0"/>
  <p:tag name="KSO_WM_TEMPLATE_INDEX" val="40481089"/>
  <p:tag name="KSO_WM_TEMPLATE_CATEGORY" val="custom"/>
</p:tagLst>
</file>

<file path=ppt/tags/tag13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3.0"/>
  <p:tag name="KSO_WM_BEAUTIFY_FLAG" val="#wm#"/>
  <p:tag name="KSO_WM_UNIT_ISNUMDGMTITLE" val="0"/>
  <p:tag name="KSO_WM_UNIT_NOCLEAR" val="0"/>
  <p:tag name="KSO_WM_TEMPLATE_INDEX" val="40481089"/>
  <p:tag name="KSO_WM_TEMPLATE_CATEGORY" val="custom"/>
</p:tagLst>
</file>

<file path=ppt/tags/tag137.xml><?xml version="1.0" encoding="utf-8"?>
<p:tagLst xmlns:p="http://schemas.openxmlformats.org/presentationml/2006/main">
  <p:tag name="KSO_WM_BEAUTIFY_FLAG" val="#fgm#"/>
  <p:tag name="KSO_WM_FIGMA_FLAG" val="#fgm#"/>
  <p:tag name="KSO_WM_UNIT_INDEX" val="1"/>
  <p:tag name="KSO_WM_UNIT_TYPE" val="a"/>
  <p:tag name="KSO_WM_LAYOUT_CHECK_HASH" val="c9cfc8d4950cc4572471c64aa767bbf140b30f21"/>
  <p:tag name="KSO_WM_NEWLAYOUT_GROUP_ID" val="layout_26"/>
  <p:tag name="KSO_WM_NEWLAYOUT_ID" val="slide_4e8a2b389c8bbf30"/>
</p:tagLst>
</file>

<file path=ppt/tags/tag138.xml><?xml version="1.0" encoding="utf-8"?>
<p:tagLst xmlns:p="http://schemas.openxmlformats.org/presentationml/2006/main">
  <p:tag name="KSO_WM_FIGMA_DECORATION_INDEX" val="18"/>
  <p:tag name="$PH_EXT" val="2"/>
  <p:tag name="KSO_WM_BEAUTIFY_FLAG" val="#fgm#"/>
  <p:tag name="KSO_WM_DIAGRAM_GROUP_CODE" val="1"/>
  <p:tag name="KSO_WM_FIGMA_FLAG" val="#fgm#"/>
  <p:tag name="KSO_WM_SHAPE_BGTYPE" val="lt1"/>
  <p:tag name="KSO_WM_SHAPE_BRIGHT_DATA" val="[{&quot;dk1&quot;:-60,&quot;dk2&quot;:-50,&quot;lt1&quot;:90,&quot;lt2&quot;:100},{&quot;dk1&quot;:-60,&quot;dk2&quot;:-50,&quot;lt1&quot;:90,&quot;lt2&quot;:100}]"/>
  <p:tag name="KSO_WM_SHAPE_UPDATE_BRIGHT" val="1"/>
  <p:tag name="KSO_WM_SYNC_SLIDE_TEXT" val="1"/>
  <p:tag name="KSO_WM_UNIT_INDEX" val="1_1_1"/>
  <p:tag name="KSO_WM_UNIT_TYPE" val="l_h_i"/>
</p:tagLst>
</file>

<file path=ppt/tags/tag139.xml><?xml version="1.0" encoding="utf-8"?>
<p:tagLst xmlns:p="http://schemas.openxmlformats.org/presentationml/2006/main">
  <p:tag name="KSO_WM_BEAUTIFY_FLAG" val="#fgm#"/>
  <p:tag name="KSO_WM_DIAGRAM_GROUP_CODE" val="1"/>
  <p:tag name="KSO_WM_FIGMA_FLAG" val="#fgm#"/>
  <p:tag name="KSO_WM_UNIT_INDEX" val="1_1_1"/>
  <p:tag name="KSO_WM_UNIT_TYPE" val="l_h_d"/>
</p:tagLst>
</file>

<file path=ppt/tags/tag140.xml><?xml version="1.0" encoding="utf-8"?>
<p:tagLst xmlns:p="http://schemas.openxmlformats.org/presentationml/2006/main">
  <p:tag name="KSO_WM_BEAUTIFY_FLAG" val="#fgm#"/>
  <p:tag name="KSO_WM_DIAGRAM_GROUP_CODE" val="1"/>
  <p:tag name="KSO_WM_FIGMA_FLAG" val="#fgm#"/>
  <p:tag name="KSO_WM_UNIT_INDEX" val="1_1_1"/>
  <p:tag name="KSO_WM_UNIT_TYPE" val="l_h_a"/>
</p:tagLst>
</file>

<file path=ppt/tags/tag141.xml><?xml version="1.0" encoding="utf-8"?>
<p:tagLst xmlns:p="http://schemas.openxmlformats.org/presentationml/2006/main">
  <p:tag name="KSO_WM_BEAUTIFY_FLAG" val="#fgm#"/>
  <p:tag name="KSO_WM_DIAGRAM_GROUP_CODE" val="1"/>
  <p:tag name="KSO_WM_FIGMA_FLAG" val="#fgm#"/>
  <p:tag name="KSO_WM_UNIT_INDEX" val="1_1_1"/>
  <p:tag name="KSO_WM_UNIT_TYPE" val="l_h_f"/>
</p:tagLst>
</file>

<file path=ppt/tags/tag142.xml><?xml version="1.0" encoding="utf-8"?>
<p:tagLst xmlns:p="http://schemas.openxmlformats.org/presentationml/2006/main">
  <p:tag name="KSO_WM_FIGMA_DECORATION_INDEX" val="18"/>
  <p:tag name="$PH_EXT" val="2"/>
  <p:tag name="KSO_WM_BEAUTIFY_FLAG" val="#fgm#"/>
  <p:tag name="KSO_WM_DIAGRAM_GROUP_CODE" val="1"/>
  <p:tag name="KSO_WM_FIGMA_FLAG" val="#fgm#"/>
  <p:tag name="KSO_WM_SHAPE_BGTYPE" val="lt1"/>
  <p:tag name="KSO_WM_SHAPE_BRIGHT_DATA" val="[{&quot;dk1&quot;:-60,&quot;dk2&quot;:-50,&quot;lt1&quot;:90,&quot;lt2&quot;:100},{&quot;dk1&quot;:-60,&quot;dk2&quot;:-50,&quot;lt1&quot;:90,&quot;lt2&quot;:100}]"/>
  <p:tag name="KSO_WM_SHAPE_UPDATE_BRIGHT" val="1"/>
  <p:tag name="KSO_WM_SYNC_SLIDE_TEXT" val="1"/>
  <p:tag name="KSO_WM_UNIT_INDEX" val="1_2_1"/>
  <p:tag name="KSO_WM_UNIT_TYPE" val="l_h_i"/>
</p:tagLst>
</file>

<file path=ppt/tags/tag143.xml><?xml version="1.0" encoding="utf-8"?>
<p:tagLst xmlns:p="http://schemas.openxmlformats.org/presentationml/2006/main">
  <p:tag name="KSO_WM_BEAUTIFY_FLAG" val="#fgm#"/>
  <p:tag name="KSO_WM_DIAGRAM_GROUP_CODE" val="1"/>
  <p:tag name="KSO_WM_FIGMA_FLAG" val="#fgm#"/>
  <p:tag name="KSO_WM_UNIT_INDEX" val="1_2_1"/>
  <p:tag name="KSO_WM_UNIT_TYPE" val="l_h_d"/>
</p:tagLst>
</file>

<file path=ppt/tags/tag144.xml><?xml version="1.0" encoding="utf-8"?>
<p:tagLst xmlns:p="http://schemas.openxmlformats.org/presentationml/2006/main">
  <p:tag name="KSO_WM_BEAUTIFY_FLAG" val="#fgm#"/>
  <p:tag name="KSO_WM_DIAGRAM_GROUP_CODE" val="1"/>
  <p:tag name="KSO_WM_FIGMA_FLAG" val="#fgm#"/>
  <p:tag name="KSO_WM_UNIT_INDEX" val="1_2_1"/>
  <p:tag name="KSO_WM_UNIT_TYPE" val="l_h_a"/>
</p:tagLst>
</file>

<file path=ppt/tags/tag145.xml><?xml version="1.0" encoding="utf-8"?>
<p:tagLst xmlns:p="http://schemas.openxmlformats.org/presentationml/2006/main">
  <p:tag name="KSO_WM_BEAUTIFY_FLAG" val="#fgm#"/>
  <p:tag name="KSO_WM_DIAGRAM_GROUP_CODE" val="1"/>
  <p:tag name="KSO_WM_FIGMA_FLAG" val="#fgm#"/>
  <p:tag name="KSO_WM_UNIT_INDEX" val="1_2_1"/>
  <p:tag name="KSO_WM_UNIT_TYPE" val="l_h_f"/>
</p:tagLst>
</file>

<file path=ppt/tags/tag146.xml><?xml version="1.0" encoding="utf-8"?>
<p:tagLst xmlns:p="http://schemas.openxmlformats.org/presentationml/2006/main">
  <p:tag name="KSO_WM_FIGMA_DECORATION_INDEX" val="18"/>
  <p:tag name="$PH_EXT" val="2"/>
  <p:tag name="KSO_WM_BEAUTIFY_FLAG" val="#fgm#"/>
  <p:tag name="KSO_WM_DIAGRAM_GROUP_CODE" val="1"/>
  <p:tag name="KSO_WM_FIGMA_FLAG" val="#fgm#"/>
  <p:tag name="KSO_WM_SHAPE_BGTYPE" val="lt1"/>
  <p:tag name="KSO_WM_SHAPE_BRIGHT_DATA" val="[{&quot;dk1&quot;:-60,&quot;dk2&quot;:-50,&quot;lt1&quot;:90,&quot;lt2&quot;:100},{&quot;dk1&quot;:-60,&quot;dk2&quot;:-50,&quot;lt1&quot;:90,&quot;lt2&quot;:100}]"/>
  <p:tag name="KSO_WM_SHAPE_UPDATE_BRIGHT" val="1"/>
  <p:tag name="KSO_WM_SYNC_SLIDE_TEXT" val="1"/>
  <p:tag name="KSO_WM_UNIT_INDEX" val="1_3_1"/>
  <p:tag name="KSO_WM_UNIT_TYPE" val="l_h_i"/>
</p:tagLst>
</file>

<file path=ppt/tags/tag147.xml><?xml version="1.0" encoding="utf-8"?>
<p:tagLst xmlns:p="http://schemas.openxmlformats.org/presentationml/2006/main">
  <p:tag name="KSO_WM_BEAUTIFY_FLAG" val="#fgm#"/>
  <p:tag name="KSO_WM_DIAGRAM_GROUP_CODE" val="1"/>
  <p:tag name="KSO_WM_FIGMA_FLAG" val="#fgm#"/>
  <p:tag name="KSO_WM_UNIT_INDEX" val="1_3_1"/>
  <p:tag name="KSO_WM_UNIT_TYPE" val="l_h_d"/>
</p:tagLst>
</file>

<file path=ppt/tags/tag148.xml><?xml version="1.0" encoding="utf-8"?>
<p:tagLst xmlns:p="http://schemas.openxmlformats.org/presentationml/2006/main">
  <p:tag name="KSO_WM_BEAUTIFY_FLAG" val="#fgm#"/>
  <p:tag name="KSO_WM_DIAGRAM_GROUP_CODE" val="1"/>
  <p:tag name="KSO_WM_FIGMA_FLAG" val="#fgm#"/>
  <p:tag name="KSO_WM_UNIT_INDEX" val="1_3_1"/>
  <p:tag name="KSO_WM_UNIT_TYPE" val="l_h_a"/>
</p:tagLst>
</file>

<file path=ppt/tags/tag149.xml><?xml version="1.0" encoding="utf-8"?>
<p:tagLst xmlns:p="http://schemas.openxmlformats.org/presentationml/2006/main">
  <p:tag name="KSO_WM_BEAUTIFY_FLAG" val="#fgm#"/>
  <p:tag name="KSO_WM_DIAGRAM_GROUP_CODE" val="1"/>
  <p:tag name="KSO_WM_FIGMA_FLAG" val="#fgm#"/>
  <p:tag name="KSO_WM_UNIT_INDEX" val="1_3_1"/>
  <p:tag name="KSO_WM_UNIT_TYPE" val="l_h_f"/>
</p:tagLst>
</file>

<file path=ppt/tags/tag1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3.0"/>
  <p:tag name="KSO_WM_BEAUTIFY_FLAG" val="#wm#"/>
  <p:tag name="KSO_WM_UNIT_ISNUMDGMTITLE" val="0"/>
  <p:tag name="KSO_WM_UNIT_NOCLEAR" val="0"/>
  <p:tag name="KSO_WM_TEMPLATE_INDEX" val="40481089"/>
  <p:tag name="KSO_WM_TEMPLATE_CATEGORY" val="custom"/>
</p:tagLst>
</file>

<file path=ppt/tags/tag15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3.0"/>
  <p:tag name="KSO_WM_BEAUTIFY_FLAG" val="#wm#"/>
  <p:tag name="KSO_WM_UNIT_ISNUMDGMTITLE" val="0"/>
  <p:tag name="KSO_WM_UNIT_NOCLEAR" val="0"/>
  <p:tag name="KSO_WM_TEMPLATE_INDEX" val="40481089"/>
  <p:tag name="KSO_WM_TEMPLATE_CATEGORY" val="custom"/>
</p:tagLst>
</file>

<file path=ppt/tags/tag15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3.0"/>
  <p:tag name="KSO_WM_BEAUTIFY_FLAG" val="#wm#"/>
  <p:tag name="KSO_WM_UNIT_ISNUMDGMTITLE" val="0"/>
  <p:tag name="KSO_WM_UNIT_NOCLEAR" val="0"/>
  <p:tag name="KSO_WM_TEMPLATE_INDEX" val="40481089"/>
  <p:tag name="KSO_WM_TEMPLATE_CATEGORY" val="custom"/>
</p:tagLst>
</file>

<file path=ppt/tags/tag153.xml><?xml version="1.0" encoding="utf-8"?>
<p:tagLst xmlns:p="http://schemas.openxmlformats.org/presentationml/2006/main">
  <p:tag name="KSO_WM_BEAUTIFY_FLAG" val="#fgm#"/>
  <p:tag name="KSO_WM_FIGMA_FLAG" val="#fgm#"/>
  <p:tag name="KSO_WM_UNIT_INDEX" val="1"/>
  <p:tag name="KSO_WM_UNIT_TYPE" val="a"/>
  <p:tag name="KSO_WM_LAYOUT_CHECK_HASH" val="594a2d68cf17dc6aa2bd31c79ea29a22dd9ff583"/>
  <p:tag name="KSO_WM_NEWLAYOUT_GROUP_ID" val="layout_27"/>
  <p:tag name="KSO_WM_NEWLAYOUT_ID" val="slide_32796d7565842e22"/>
</p:tagLst>
</file>

<file path=ppt/tags/tag154.xml><?xml version="1.0" encoding="utf-8"?>
<p:tagLst xmlns:p="http://schemas.openxmlformats.org/presentationml/2006/main">
  <p:tag name="KSO_WM_FIGMA_DECORATION_INDEX" val="14"/>
  <p:tag name="$PH_EXT" val="2"/>
  <p:tag name="KSO_WM_BEAUTIFY_FLAG" val="#fgm#"/>
  <p:tag name="KSO_WM_DIAGRAM_GROUP_CODE" val="1"/>
  <p:tag name="KSO_WM_FIGMA_FLAG" val="#fgm#"/>
  <p:tag name="KSO_WM_SYNC_SLIDE_TEXT" val="1"/>
  <p:tag name="KSO_WM_UNIT_INDEX" val="1_1_1"/>
  <p:tag name="KSO_WM_UNIT_TYPE" val="l_h_i"/>
</p:tagLst>
</file>

<file path=ppt/tags/tag155.xml><?xml version="1.0" encoding="utf-8"?>
<p:tagLst xmlns:p="http://schemas.openxmlformats.org/presentationml/2006/main">
  <p:tag name="KSO_WM_BEAUTIFY_FLAG" val="#fgm#"/>
  <p:tag name="KSO_WM_DIAGRAM_GROUP_CODE" val="1"/>
  <p:tag name="KSO_WM_FIGMA_FLAG" val="#fgm#"/>
  <p:tag name="KSO_WM_UNIT_INDEX" val="1_1_2"/>
  <p:tag name="KSO_WM_UNIT_SUBTYPE" val="d"/>
  <p:tag name="KSO_WM_UNIT_TYPE" val="l_h_i"/>
</p:tagLst>
</file>

<file path=ppt/tags/tag156.xml><?xml version="1.0" encoding="utf-8"?>
<p:tagLst xmlns:p="http://schemas.openxmlformats.org/presentationml/2006/main">
  <p:tag name="KSO_WM_BEAUTIFY_FLAG" val="#fgm#"/>
  <p:tag name="KSO_WM_DIAGRAM_GROUP_CODE" val="1"/>
  <p:tag name="KSO_WM_FIGMA_FLAG" val="#fgm#"/>
  <p:tag name="KSO_WM_UNIT_INDEX" val="1_1_1"/>
  <p:tag name="KSO_WM_UNIT_TYPE" val="l_h_a"/>
</p:tagLst>
</file>

<file path=ppt/tags/tag157.xml><?xml version="1.0" encoding="utf-8"?>
<p:tagLst xmlns:p="http://schemas.openxmlformats.org/presentationml/2006/main">
  <p:tag name="KSO_WM_BEAUTIFY_FLAG" val="#fgm#"/>
  <p:tag name="KSO_WM_DIAGRAM_GROUP_CODE" val="1"/>
  <p:tag name="KSO_WM_FIGMA_FLAG" val="#fgm#"/>
  <p:tag name="KSO_WM_UNIT_INDEX" val="1_1_1"/>
  <p:tag name="KSO_WM_UNIT_TYPE" val="l_h_f"/>
</p:tagLst>
</file>

<file path=ppt/tags/tag158.xml><?xml version="1.0" encoding="utf-8"?>
<p:tagLst xmlns:p="http://schemas.openxmlformats.org/presentationml/2006/main">
  <p:tag name="KSO_WM_FIGMA_DECORATION_INDEX" val="14"/>
  <p:tag name="$PH_EXT" val="2"/>
  <p:tag name="KSO_WM_BEAUTIFY_FLAG" val="#fgm#"/>
  <p:tag name="KSO_WM_DIAGRAM_GROUP_CODE" val="1"/>
  <p:tag name="KSO_WM_FIGMA_FLAG" val="#fgm#"/>
  <p:tag name="KSO_WM_SYNC_SLIDE_TEXT" val="1"/>
  <p:tag name="KSO_WM_UNIT_INDEX" val="1_2_1"/>
  <p:tag name="KSO_WM_UNIT_TYPE" val="l_h_i"/>
</p:tagLst>
</file>

<file path=ppt/tags/tag159.xml><?xml version="1.0" encoding="utf-8"?>
<p:tagLst xmlns:p="http://schemas.openxmlformats.org/presentationml/2006/main">
  <p:tag name="KSO_WM_BEAUTIFY_FLAG" val="#fgm#"/>
  <p:tag name="KSO_WM_DIAGRAM_GROUP_CODE" val="1"/>
  <p:tag name="KSO_WM_FIGMA_FLAG" val="#fgm#"/>
  <p:tag name="KSO_WM_UNIT_INDEX" val="1_2_2"/>
  <p:tag name="KSO_WM_UNIT_SUBTYPE" val="d"/>
  <p:tag name="KSO_WM_UNIT_TYPE" val="l_h_i"/>
</p:tagLst>
</file>

<file path=ppt/tags/tag160.xml><?xml version="1.0" encoding="utf-8"?>
<p:tagLst xmlns:p="http://schemas.openxmlformats.org/presentationml/2006/main">
  <p:tag name="KSO_WM_BEAUTIFY_FLAG" val="#fgm#"/>
  <p:tag name="KSO_WM_DIAGRAM_GROUP_CODE" val="1"/>
  <p:tag name="KSO_WM_FIGMA_FLAG" val="#fgm#"/>
  <p:tag name="KSO_WM_UNIT_INDEX" val="1_2_1"/>
  <p:tag name="KSO_WM_UNIT_TYPE" val="l_h_a"/>
</p:tagLst>
</file>

<file path=ppt/tags/tag161.xml><?xml version="1.0" encoding="utf-8"?>
<p:tagLst xmlns:p="http://schemas.openxmlformats.org/presentationml/2006/main">
  <p:tag name="KSO_WM_BEAUTIFY_FLAG" val="#fgm#"/>
  <p:tag name="KSO_WM_DIAGRAM_GROUP_CODE" val="1"/>
  <p:tag name="KSO_WM_FIGMA_FLAG" val="#fgm#"/>
  <p:tag name="KSO_WM_UNIT_INDEX" val="1_2_1"/>
  <p:tag name="KSO_WM_UNIT_TYPE" val="l_h_f"/>
</p:tagLst>
</file>

<file path=ppt/tags/tag162.xml><?xml version="1.0" encoding="utf-8"?>
<p:tagLst xmlns:p="http://schemas.openxmlformats.org/presentationml/2006/main">
  <p:tag name="KSO_WM_FIGMA_DECORATION_INDEX" val="14"/>
  <p:tag name="$PH_EXT" val="2"/>
  <p:tag name="KSO_WM_BEAUTIFY_FLAG" val="#fgm#"/>
  <p:tag name="KSO_WM_DIAGRAM_GROUP_CODE" val="1"/>
  <p:tag name="KSO_WM_FIGMA_FLAG" val="#fgm#"/>
  <p:tag name="KSO_WM_SYNC_SLIDE_TEXT" val="1"/>
  <p:tag name="KSO_WM_UNIT_INDEX" val="1_3_1"/>
  <p:tag name="KSO_WM_UNIT_TYPE" val="l_h_i"/>
</p:tagLst>
</file>

<file path=ppt/tags/tag163.xml><?xml version="1.0" encoding="utf-8"?>
<p:tagLst xmlns:p="http://schemas.openxmlformats.org/presentationml/2006/main">
  <p:tag name="KSO_WM_BEAUTIFY_FLAG" val="#fgm#"/>
  <p:tag name="KSO_WM_DIAGRAM_GROUP_CODE" val="1"/>
  <p:tag name="KSO_WM_FIGMA_FLAG" val="#fgm#"/>
  <p:tag name="KSO_WM_UNIT_INDEX" val="1_3_2"/>
  <p:tag name="KSO_WM_UNIT_SUBTYPE" val="d"/>
  <p:tag name="KSO_WM_UNIT_TYPE" val="l_h_i"/>
</p:tagLst>
</file>

<file path=ppt/tags/tag164.xml><?xml version="1.0" encoding="utf-8"?>
<p:tagLst xmlns:p="http://schemas.openxmlformats.org/presentationml/2006/main">
  <p:tag name="KSO_WM_BEAUTIFY_FLAG" val="#fgm#"/>
  <p:tag name="KSO_WM_DIAGRAM_GROUP_CODE" val="1"/>
  <p:tag name="KSO_WM_FIGMA_FLAG" val="#fgm#"/>
  <p:tag name="KSO_WM_UNIT_INDEX" val="1_3_1"/>
  <p:tag name="KSO_WM_UNIT_TYPE" val="l_h_a"/>
</p:tagLst>
</file>

<file path=ppt/tags/tag165.xml><?xml version="1.0" encoding="utf-8"?>
<p:tagLst xmlns:p="http://schemas.openxmlformats.org/presentationml/2006/main">
  <p:tag name="KSO_WM_BEAUTIFY_FLAG" val="#fgm#"/>
  <p:tag name="KSO_WM_DIAGRAM_GROUP_CODE" val="1"/>
  <p:tag name="KSO_WM_FIGMA_FLAG" val="#fgm#"/>
  <p:tag name="KSO_WM_UNIT_INDEX" val="1_3_1"/>
  <p:tag name="KSO_WM_UNIT_TYPE" val="l_h_f"/>
</p:tagLst>
</file>

<file path=ppt/tags/tag166.xml><?xml version="1.0" encoding="utf-8"?>
<p:tagLst xmlns:p="http://schemas.openxmlformats.org/presentationml/2006/main">
  <p:tag name="KSO_WM_FIGMA_DECORATION_INDEX" val="14"/>
  <p:tag name="$PH_EXT" val="2"/>
  <p:tag name="KSO_WM_BEAUTIFY_FLAG" val="#fgm#"/>
  <p:tag name="KSO_WM_DIAGRAM_GROUP_CODE" val="1"/>
  <p:tag name="KSO_WM_FIGMA_FLAG" val="#fgm#"/>
  <p:tag name="KSO_WM_SYNC_SLIDE_TEXT" val="1"/>
  <p:tag name="KSO_WM_UNIT_INDEX" val="1_4_1"/>
  <p:tag name="KSO_WM_UNIT_TYPE" val="l_h_i"/>
</p:tagLst>
</file>

<file path=ppt/tags/tag167.xml><?xml version="1.0" encoding="utf-8"?>
<p:tagLst xmlns:p="http://schemas.openxmlformats.org/presentationml/2006/main">
  <p:tag name="KSO_WM_BEAUTIFY_FLAG" val="#fgm#"/>
  <p:tag name="KSO_WM_DIAGRAM_GROUP_CODE" val="1"/>
  <p:tag name="KSO_WM_FIGMA_FLAG" val="#fgm#"/>
  <p:tag name="KSO_WM_UNIT_INDEX" val="1_4_2"/>
  <p:tag name="KSO_WM_UNIT_SUBTYPE" val="d"/>
  <p:tag name="KSO_WM_UNIT_TYPE" val="l_h_i"/>
</p:tagLst>
</file>

<file path=ppt/tags/tag168.xml><?xml version="1.0" encoding="utf-8"?>
<p:tagLst xmlns:p="http://schemas.openxmlformats.org/presentationml/2006/main">
  <p:tag name="KSO_WM_BEAUTIFY_FLAG" val="#fgm#"/>
  <p:tag name="KSO_WM_DIAGRAM_GROUP_CODE" val="1"/>
  <p:tag name="KSO_WM_FIGMA_FLAG" val="#fgm#"/>
  <p:tag name="KSO_WM_UNIT_INDEX" val="1_4_1"/>
  <p:tag name="KSO_WM_UNIT_TYPE" val="l_h_a"/>
</p:tagLst>
</file>

<file path=ppt/tags/tag169.xml><?xml version="1.0" encoding="utf-8"?>
<p:tagLst xmlns:p="http://schemas.openxmlformats.org/presentationml/2006/main">
  <p:tag name="KSO_WM_BEAUTIFY_FLAG" val="#fgm#"/>
  <p:tag name="KSO_WM_DIAGRAM_GROUP_CODE" val="1"/>
  <p:tag name="KSO_WM_FIGMA_FLAG" val="#fgm#"/>
  <p:tag name="KSO_WM_UNIT_INDEX" val="1_4_1"/>
  <p:tag name="KSO_WM_UNIT_TYPE" val="l_h_f"/>
</p:tagLst>
</file>

<file path=ppt/tags/tag17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3.0"/>
  <p:tag name="KSO_WM_BEAUTIFY_FLAG" val="#wm#"/>
  <p:tag name="KSO_WM_UNIT_ISNUMDGMTITLE" val="0"/>
  <p:tag name="KSO_WM_UNIT_NOCLEAR" val="0"/>
  <p:tag name="KSO_WM_TEMPLATE_INDEX" val="40481089"/>
  <p:tag name="KSO_WM_TEMPLATE_CATEGORY" val="custom"/>
</p:tagLst>
</file>

<file path=ppt/tags/tag17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3.0"/>
  <p:tag name="KSO_WM_BEAUTIFY_FLAG" val="#wm#"/>
  <p:tag name="KSO_WM_UNIT_ISNUMDGMTITLE" val="0"/>
  <p:tag name="KSO_WM_UNIT_NOCLEAR" val="0"/>
  <p:tag name="KSO_WM_TEMPLATE_INDEX" val="40481089"/>
  <p:tag name="KSO_WM_TEMPLATE_CATEGORY" val="custom"/>
</p:tagLst>
</file>

<file path=ppt/tags/tag17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3.0"/>
  <p:tag name="KSO_WM_BEAUTIFY_FLAG" val="#wm#"/>
  <p:tag name="KSO_WM_UNIT_ISNUMDGMTITLE" val="0"/>
  <p:tag name="KSO_WM_UNIT_NOCLEAR" val="0"/>
  <p:tag name="KSO_WM_TEMPLATE_INDEX" val="40481089"/>
  <p:tag name="KSO_WM_TEMPLATE_CATEGORY" val="custom"/>
</p:tagLst>
</file>

<file path=ppt/tags/tag173.xml><?xml version="1.0" encoding="utf-8"?>
<p:tagLst xmlns:p="http://schemas.openxmlformats.org/presentationml/2006/main">
  <p:tag name="KSO_WM_BEAUTIFY_FLAG" val="#fgm#"/>
  <p:tag name="KSO_WM_FIGMA_FLAG" val="#fgm#"/>
  <p:tag name="KSO_WM_UNIT_INDEX" val="1"/>
  <p:tag name="KSO_WM_UNIT_TYPE" val="a"/>
  <p:tag name="KSO_WM_LAYOUT_CHECK_HASH" val="c779538f3e2414929ee20bba61783008aef58129"/>
  <p:tag name="KSO_WM_NEWLAYOUT_GROUP_ID" val="layout_35"/>
  <p:tag name="KSO_WM_NEWLAYOUT_ID" val="slide_3a8d68c4cb9e2e1d"/>
</p:tagLst>
</file>

<file path=ppt/tags/tag174.xml><?xml version="1.0" encoding="utf-8"?>
<p:tagLst xmlns:p="http://schemas.openxmlformats.org/presentationml/2006/main">
  <p:tag name="KSO_WM_BEAUTIFY_FLAG" val="#fgm#"/>
  <p:tag name="KSO_WM_DIAGRAM_GROUP_CODE" val="1"/>
  <p:tag name="KSO_WM_FIGMA_FLAG" val="#fgm#"/>
  <p:tag name="KSO_WM_UNIT_INDEX" val="1_1_2"/>
  <p:tag name="KSO_WM_UNIT_SUBTYPE" val="d"/>
  <p:tag name="KSO_WM_UNIT_TYPE" val="l_h_i"/>
</p:tagLst>
</file>

<file path=ppt/tags/tag175.xml><?xml version="1.0" encoding="utf-8"?>
<p:tagLst xmlns:p="http://schemas.openxmlformats.org/presentationml/2006/main">
  <p:tag name="KSO_WM_BEAUTIFY_FLAG" val="#fgm#"/>
  <p:tag name="KSO_WM_DIAGRAM_GROUP_CODE" val="1"/>
  <p:tag name="KSO_WM_FIGMA_FLAG" val="#fgm#"/>
  <p:tag name="KSO_WM_UNIT_INDEX" val="1_1_1"/>
  <p:tag name="KSO_WM_UNIT_TYPE" val="l_h_a"/>
</p:tagLst>
</file>

<file path=ppt/tags/tag176.xml><?xml version="1.0" encoding="utf-8"?>
<p:tagLst xmlns:p="http://schemas.openxmlformats.org/presentationml/2006/main">
  <p:tag name="KSO_WM_BEAUTIFY_FLAG" val="#fgm#"/>
  <p:tag name="KSO_WM_DIAGRAM_GROUP_CODE" val="1"/>
  <p:tag name="KSO_WM_FIGMA_FLAG" val="#fgm#"/>
  <p:tag name="KSO_WM_UNIT_INDEX" val="1_1_1"/>
  <p:tag name="KSO_WM_UNIT_TYPE" val="l_h_f"/>
</p:tagLst>
</file>

<file path=ppt/tags/tag177.xml><?xml version="1.0" encoding="utf-8"?>
<p:tagLst xmlns:p="http://schemas.openxmlformats.org/presentationml/2006/main">
  <p:tag name="KSO_WM_BEAUTIFY_FLAG" val="#fgm#"/>
  <p:tag name="KSO_WM_DIAGRAM_GROUP_CODE" val="1"/>
  <p:tag name="KSO_WM_FIGMA_FLAG" val="#fgm#"/>
  <p:tag name="KSO_WM_UNIT_INDEX" val="1_2_2"/>
  <p:tag name="KSO_WM_UNIT_SUBTYPE" val="d"/>
  <p:tag name="KSO_WM_UNIT_TYPE" val="l_h_i"/>
</p:tagLst>
</file>

<file path=ppt/tags/tag178.xml><?xml version="1.0" encoding="utf-8"?>
<p:tagLst xmlns:p="http://schemas.openxmlformats.org/presentationml/2006/main">
  <p:tag name="KSO_WM_BEAUTIFY_FLAG" val="#fgm#"/>
  <p:tag name="KSO_WM_DIAGRAM_GROUP_CODE" val="1"/>
  <p:tag name="KSO_WM_FIGMA_FLAG" val="#fgm#"/>
  <p:tag name="KSO_WM_UNIT_INDEX" val="1_2_1"/>
  <p:tag name="KSO_WM_UNIT_TYPE" val="l_h_a"/>
</p:tagLst>
</file>

<file path=ppt/tags/tag179.xml><?xml version="1.0" encoding="utf-8"?>
<p:tagLst xmlns:p="http://schemas.openxmlformats.org/presentationml/2006/main">
  <p:tag name="KSO_WM_BEAUTIFY_FLAG" val="#fgm#"/>
  <p:tag name="KSO_WM_DIAGRAM_GROUP_CODE" val="1"/>
  <p:tag name="KSO_WM_FIGMA_FLAG" val="#fgm#"/>
  <p:tag name="KSO_WM_UNIT_INDEX" val="1_2_1"/>
  <p:tag name="KSO_WM_UNIT_TYPE" val="l_h_f"/>
</p:tagLst>
</file>

<file path=ppt/tags/tag180.xml><?xml version="1.0" encoding="utf-8"?>
<p:tagLst xmlns:p="http://schemas.openxmlformats.org/presentationml/2006/main">
  <p:tag name="KSO_WM_BEAUTIFY_FLAG" val="#fgm#"/>
  <p:tag name="KSO_WM_DIAGRAM_GROUP_CODE" val="1"/>
  <p:tag name="KSO_WM_FIGMA_FLAG" val="#fgm#"/>
  <p:tag name="KSO_WM_UNIT_INDEX" val="1_3_2"/>
  <p:tag name="KSO_WM_UNIT_SUBTYPE" val="d"/>
  <p:tag name="KSO_WM_UNIT_TYPE" val="l_h_i"/>
</p:tagLst>
</file>

<file path=ppt/tags/tag181.xml><?xml version="1.0" encoding="utf-8"?>
<p:tagLst xmlns:p="http://schemas.openxmlformats.org/presentationml/2006/main">
  <p:tag name="KSO_WM_BEAUTIFY_FLAG" val="#fgm#"/>
  <p:tag name="KSO_WM_DIAGRAM_GROUP_CODE" val="1"/>
  <p:tag name="KSO_WM_FIGMA_FLAG" val="#fgm#"/>
  <p:tag name="KSO_WM_UNIT_INDEX" val="1_3_1"/>
  <p:tag name="KSO_WM_UNIT_TYPE" val="l_h_a"/>
</p:tagLst>
</file>

<file path=ppt/tags/tag182.xml><?xml version="1.0" encoding="utf-8"?>
<p:tagLst xmlns:p="http://schemas.openxmlformats.org/presentationml/2006/main">
  <p:tag name="KSO_WM_BEAUTIFY_FLAG" val="#fgm#"/>
  <p:tag name="KSO_WM_DIAGRAM_GROUP_CODE" val="1"/>
  <p:tag name="KSO_WM_FIGMA_FLAG" val="#fgm#"/>
  <p:tag name="KSO_WM_UNIT_INDEX" val="1_3_1"/>
  <p:tag name="KSO_WM_UNIT_TYPE" val="l_h_f"/>
</p:tagLst>
</file>

<file path=ppt/tags/tag18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3.0"/>
  <p:tag name="KSO_WM_BEAUTIFY_FLAG" val="#wm#"/>
  <p:tag name="KSO_WM_UNIT_ISNUMDGMTITLE" val="0"/>
  <p:tag name="KSO_WM_UNIT_NOCLEAR" val="0"/>
  <p:tag name="KSO_WM_TEMPLATE_INDEX" val="40481089"/>
  <p:tag name="KSO_WM_TEMPLATE_CATEGORY" val="custom"/>
</p:tagLst>
</file>

<file path=ppt/tags/tag18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3.0"/>
  <p:tag name="KSO_WM_BEAUTIFY_FLAG" val="#wm#"/>
  <p:tag name="KSO_WM_UNIT_ISNUMDGMTITLE" val="0"/>
  <p:tag name="KSO_WM_UNIT_NOCLEAR" val="0"/>
  <p:tag name="KSO_WM_TEMPLATE_INDEX" val="40481089"/>
  <p:tag name="KSO_WM_TEMPLATE_CATEGORY" val="custom"/>
</p:tagLst>
</file>

<file path=ppt/tags/tag18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3.0"/>
  <p:tag name="KSO_WM_BEAUTIFY_FLAG" val="#wm#"/>
  <p:tag name="KSO_WM_UNIT_ISNUMDGMTITLE" val="0"/>
  <p:tag name="KSO_WM_UNIT_NOCLEAR" val="0"/>
  <p:tag name="KSO_WM_TEMPLATE_INDEX" val="40481089"/>
  <p:tag name="KSO_WM_TEMPLATE_CATEGORY" val="custom"/>
</p:tagLst>
</file>

<file path=ppt/tags/tag186.xml><?xml version="1.0" encoding="utf-8"?>
<p:tagLst xmlns:p="http://schemas.openxmlformats.org/presentationml/2006/main">
  <p:tag name="KSO_WM_BEAUTIFY_FLAG" val="#fgm#"/>
  <p:tag name="KSO_WM_FIGMA_FLAG" val="#fgm#"/>
  <p:tag name="KSO_WM_UNIT_INDEX" val="1"/>
  <p:tag name="KSO_WM_UNIT_TYPE" val="a"/>
  <p:tag name="KSO_WM_LAYOUT_CHECK_HASH" val="f1d688cad12218140674e6456997cd8512fb89cf"/>
  <p:tag name="KSO_WM_NEWLAYOUT_GROUP_ID" val="layout_59"/>
  <p:tag name="KSO_WM_NEWLAYOUT_ID" val="slide_a37e02253c1e1e31"/>
</p:tagLst>
</file>

<file path=ppt/tags/tag187.xml><?xml version="1.0" encoding="utf-8"?>
<p:tagLst xmlns:p="http://schemas.openxmlformats.org/presentationml/2006/main">
  <p:tag name="KSO_WM_BEAUTIFY_FLAG" val="#fgm#"/>
  <p:tag name="KSO_WM_FIGMA_FLAG" val="#fgm#"/>
  <p:tag name="KSO_WM_UNIT_INDEX" val="1"/>
  <p:tag name="KSO_WM_UNIT_TYPE" val="d"/>
</p:tagLst>
</file>

<file path=ppt/tags/tag188.xml><?xml version="1.0" encoding="utf-8"?>
<p:tagLst xmlns:p="http://schemas.openxmlformats.org/presentationml/2006/main">
  <p:tag name="KSO_WM_FIGMA_DECORATION_INDEX" val="19"/>
  <p:tag name="$PH_EXT" val="2"/>
  <p:tag name="KSO_WM_BEAUTIFY_FLAG" val="#fgm#"/>
  <p:tag name="KSO_WM_DIAGRAM_GROUP_CODE" val="1"/>
  <p:tag name="KSO_WM_FIGMA_FLAG" val="#fgm#"/>
  <p:tag name="KSO_WM_SYNC_SLIDE_TEXT" val="1"/>
  <p:tag name="KSO_WM_UNIT_INDEX" val="1_1_1"/>
  <p:tag name="KSO_WM_UNIT_TYPE" val="l_h_i"/>
</p:tagLst>
</file>

<file path=ppt/tags/tag189.xml><?xml version="1.0" encoding="utf-8"?>
<p:tagLst xmlns:p="http://schemas.openxmlformats.org/presentationml/2006/main">
  <p:tag name="KSO_WM_BEAUTIFY_FLAG" val="#fgm#"/>
  <p:tag name="KSO_WM_DIAGRAM_GROUP_CODE" val="1"/>
  <p:tag name="KSO_WM_FIGMA_FLAG" val="#fgm#"/>
  <p:tag name="KSO_WM_UNIT_INDEX" val="1_1_1"/>
  <p:tag name="KSO_WM_UNIT_TYPE" val="l_h_a"/>
</p:tagLst>
</file>

<file path=ppt/tags/tag190.xml><?xml version="1.0" encoding="utf-8"?>
<p:tagLst xmlns:p="http://schemas.openxmlformats.org/presentationml/2006/main">
  <p:tag name="KSO_WM_BEAUTIFY_FLAG" val="#fgm#"/>
  <p:tag name="KSO_WM_DIAGRAM_GROUP_CODE" val="1"/>
  <p:tag name="KSO_WM_FIGMA_FLAG" val="#fgm#"/>
  <p:tag name="KSO_WM_UNIT_INDEX" val="1_1_1"/>
  <p:tag name="KSO_WM_UNIT_TYPE" val="l_h_f"/>
</p:tagLst>
</file>

<file path=ppt/tags/tag191.xml><?xml version="1.0" encoding="utf-8"?>
<p:tagLst xmlns:p="http://schemas.openxmlformats.org/presentationml/2006/main">
  <p:tag name="KSO_WM_FIGMA_DECORATION_INDEX" val="19"/>
  <p:tag name="$PH_EXT" val="2"/>
  <p:tag name="KSO_WM_BEAUTIFY_FLAG" val="#fgm#"/>
  <p:tag name="KSO_WM_DIAGRAM_GROUP_CODE" val="1"/>
  <p:tag name="KSO_WM_FIGMA_FLAG" val="#fgm#"/>
  <p:tag name="KSO_WM_SYNC_SLIDE_TEXT" val="1"/>
  <p:tag name="KSO_WM_UNIT_INDEX" val="1_2_1"/>
  <p:tag name="KSO_WM_UNIT_TYPE" val="l_h_i"/>
</p:tagLst>
</file>

<file path=ppt/tags/tag192.xml><?xml version="1.0" encoding="utf-8"?>
<p:tagLst xmlns:p="http://schemas.openxmlformats.org/presentationml/2006/main">
  <p:tag name="KSO_WM_BEAUTIFY_FLAG" val="#fgm#"/>
  <p:tag name="KSO_WM_DIAGRAM_GROUP_CODE" val="1"/>
  <p:tag name="KSO_WM_FIGMA_FLAG" val="#fgm#"/>
  <p:tag name="KSO_WM_UNIT_INDEX" val="1_2_1"/>
  <p:tag name="KSO_WM_UNIT_TYPE" val="l_h_a"/>
</p:tagLst>
</file>

<file path=ppt/tags/tag193.xml><?xml version="1.0" encoding="utf-8"?>
<p:tagLst xmlns:p="http://schemas.openxmlformats.org/presentationml/2006/main">
  <p:tag name="KSO_WM_BEAUTIFY_FLAG" val="#fgm#"/>
  <p:tag name="KSO_WM_DIAGRAM_GROUP_CODE" val="1"/>
  <p:tag name="KSO_WM_FIGMA_FLAG" val="#fgm#"/>
  <p:tag name="KSO_WM_UNIT_INDEX" val="1_2_1"/>
  <p:tag name="KSO_WM_UNIT_TYPE" val="l_h_f"/>
</p:tagLst>
</file>

<file path=ppt/tags/tag19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3.0"/>
  <p:tag name="KSO_WM_BEAUTIFY_FLAG" val="#wm#"/>
  <p:tag name="KSO_WM_UNIT_ISNUMDGMTITLE" val="0"/>
  <p:tag name="KSO_WM_UNIT_NOCLEAR" val="0"/>
  <p:tag name="KSO_WM_TEMPLATE_INDEX" val="40481089"/>
  <p:tag name="KSO_WM_TEMPLATE_CATEGORY" val="custom"/>
</p:tagLst>
</file>

<file path=ppt/tags/tag19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3.0"/>
  <p:tag name="KSO_WM_BEAUTIFY_FLAG" val="#wm#"/>
  <p:tag name="KSO_WM_UNIT_ISNUMDGMTITLE" val="0"/>
  <p:tag name="KSO_WM_UNIT_NOCLEAR" val="0"/>
  <p:tag name="KSO_WM_TEMPLATE_INDEX" val="40481089"/>
  <p:tag name="KSO_WM_TEMPLATE_CATEGORY" val="custom"/>
</p:tagLst>
</file>

<file path=ppt/tags/tag19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3.0"/>
  <p:tag name="KSO_WM_BEAUTIFY_FLAG" val="#wm#"/>
  <p:tag name="KSO_WM_UNIT_ISNUMDGMTITLE" val="0"/>
  <p:tag name="KSO_WM_UNIT_NOCLEAR" val="0"/>
  <p:tag name="KSO_WM_TEMPLATE_INDEX" val="40481089"/>
  <p:tag name="KSO_WM_TEMPLATE_CATEGORY" val="custom"/>
</p:tagLst>
</file>

<file path=ppt/tags/tag197.xml><?xml version="1.0" encoding="utf-8"?>
<p:tagLst xmlns:p="http://schemas.openxmlformats.org/presentationml/2006/main">
  <p:tag name="KSO_WM_BEAUTIFY_FLAG" val="#fgm#"/>
  <p:tag name="KSO_WM_FIGMA_FLAG" val="#fgm#"/>
  <p:tag name="KSO_WM_UNIT_INDEX" val="1"/>
  <p:tag name="KSO_WM_UNIT_TYPE" val="a"/>
  <p:tag name="KSO_WM_LAYOUT_CHECK_HASH" val="e1ad514b555d147d1b51a904b0997cae4d2a8874"/>
  <p:tag name="KSO_WM_NEWLAYOUT_GROUP_ID" val="layout_10007"/>
  <p:tag name="KSO_WM_NEWLAYOUT_ID" val="slide_f07fe535f31bdb7f"/>
</p:tagLst>
</file>

<file path=ppt/tags/tag198.xml><?xml version="1.0" encoding="utf-8"?>
<p:tagLst xmlns:p="http://schemas.openxmlformats.org/presentationml/2006/main">
  <p:tag name="KSO_WM_BEAUTIFY_FLAG" val="#fgm#"/>
  <p:tag name="KSO_WM_DIAGRAM_GROUP_CODE" val="1"/>
  <p:tag name="KSO_WM_FIGMA_FLAG" val="#fgm#"/>
  <p:tag name="KSO_WM_UNIT_INDEX" val="1_1_1"/>
  <p:tag name="KSO_WM_UNIT_TYPE" val="l_h_a"/>
</p:tagLst>
</file>

<file path=ppt/tags/tag199.xml><?xml version="1.0" encoding="utf-8"?>
<p:tagLst xmlns:p="http://schemas.openxmlformats.org/presentationml/2006/main">
  <p:tag name="KSO_WM_BEAUTIFY_FLAG" val="#fgm#"/>
  <p:tag name="KSO_WM_DIAGRAM_GROUP_CODE" val="1"/>
  <p:tag name="KSO_WM_FIGMA_FLAG" val="#fgm#"/>
  <p:tag name="KSO_WM_UNIT_INDEX" val="1_1_1"/>
  <p:tag name="KSO_WM_UNIT_TYPE" val="l_h_f"/>
</p:tagLst>
</file>

<file path=ppt/tags/tag200.xml><?xml version="1.0" encoding="utf-8"?>
<p:tagLst xmlns:p="http://schemas.openxmlformats.org/presentationml/2006/main">
  <p:tag name="KSO_WM_BEAUTIFY_FLAG" val="#fgm#"/>
  <p:tag name="KSO_WM_DIAGRAM_GROUP_CODE" val="1"/>
  <p:tag name="KSO_WM_FIGMA_FLAG" val="#fgm#"/>
  <p:tag name="KSO_WM_UNIT_INDEX" val="1_2_1"/>
  <p:tag name="KSO_WM_UNIT_TYPE" val="l_h_a"/>
</p:tagLst>
</file>

<file path=ppt/tags/tag201.xml><?xml version="1.0" encoding="utf-8"?>
<p:tagLst xmlns:p="http://schemas.openxmlformats.org/presentationml/2006/main">
  <p:tag name="KSO_WM_BEAUTIFY_FLAG" val="#fgm#"/>
  <p:tag name="KSO_WM_DIAGRAM_GROUP_CODE" val="1"/>
  <p:tag name="KSO_WM_FIGMA_FLAG" val="#fgm#"/>
  <p:tag name="KSO_WM_UNIT_INDEX" val="1_2_1"/>
  <p:tag name="KSO_WM_UNIT_TYPE" val="l_h_f"/>
</p:tagLst>
</file>

<file path=ppt/tags/tag202.xml><?xml version="1.0" encoding="utf-8"?>
<p:tagLst xmlns:p="http://schemas.openxmlformats.org/presentationml/2006/main">
  <p:tag name="KSO_WM_BEAUTIFY_FLAG" val="#fgm#"/>
  <p:tag name="KSO_WM_DIAGRAM_GROUP_CODE" val="1"/>
  <p:tag name="KSO_WM_FIGMA_FLAG" val="#fgm#"/>
  <p:tag name="KSO_WM_UNIT_INDEX" val="1_3_1"/>
  <p:tag name="KSO_WM_UNIT_TYPE" val="l_h_a"/>
</p:tagLst>
</file>

<file path=ppt/tags/tag203.xml><?xml version="1.0" encoding="utf-8"?>
<p:tagLst xmlns:p="http://schemas.openxmlformats.org/presentationml/2006/main">
  <p:tag name="KSO_WM_BEAUTIFY_FLAG" val="#fgm#"/>
  <p:tag name="KSO_WM_DIAGRAM_GROUP_CODE" val="1"/>
  <p:tag name="KSO_WM_FIGMA_FLAG" val="#fgm#"/>
  <p:tag name="KSO_WM_UNIT_INDEX" val="1_3_1"/>
  <p:tag name="KSO_WM_UNIT_TYPE" val="l_h_f"/>
</p:tagLst>
</file>

<file path=ppt/tags/tag20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3.0"/>
  <p:tag name="KSO_WM_BEAUTIFY_FLAG" val="#wm#"/>
  <p:tag name="KSO_WM_UNIT_ISNUMDGMTITLE" val="0"/>
  <p:tag name="KSO_WM_UNIT_NOCLEAR" val="0"/>
  <p:tag name="KSO_WM_TEMPLATE_INDEX" val="40481089"/>
  <p:tag name="KSO_WM_TEMPLATE_CATEGORY" val="custom"/>
</p:tagLst>
</file>

<file path=ppt/tags/tag20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3.0"/>
  <p:tag name="KSO_WM_BEAUTIFY_FLAG" val="#wm#"/>
  <p:tag name="KSO_WM_UNIT_ISNUMDGMTITLE" val="0"/>
  <p:tag name="KSO_WM_UNIT_NOCLEAR" val="0"/>
  <p:tag name="KSO_WM_TEMPLATE_INDEX" val="40481089"/>
  <p:tag name="KSO_WM_TEMPLATE_CATEGORY" val="custom"/>
</p:tagLst>
</file>

<file path=ppt/tags/tag20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3.0"/>
  <p:tag name="KSO_WM_BEAUTIFY_FLAG" val="#wm#"/>
  <p:tag name="KSO_WM_UNIT_ISNUMDGMTITLE" val="0"/>
  <p:tag name="KSO_WM_UNIT_NOCLEAR" val="0"/>
  <p:tag name="KSO_WM_TEMPLATE_INDEX" val="40481089"/>
  <p:tag name="KSO_WM_TEMPLATE_CATEGORY" val="custom"/>
</p:tagLst>
</file>

<file path=ppt/tags/tag207.xml><?xml version="1.0" encoding="utf-8"?>
<p:tagLst xmlns:p="http://schemas.openxmlformats.org/presentationml/2006/main">
  <p:tag name="KSO_WM_BEAUTIFY_FLAG" val="#fgm#"/>
  <p:tag name="KSO_WM_FIGMA_FLAG" val="#fgm#"/>
  <p:tag name="KSO_WM_UNIT_INDEX" val="1"/>
  <p:tag name="KSO_WM_UNIT_TYPE" val="a"/>
  <p:tag name="KSO_WM_LAYOUT_CHECK_HASH" val="649af6e3d5b13a33e5f1895e528ce9d6747a5f2d"/>
  <p:tag name="KSO_WM_NEWLAYOUT_GROUP_ID" val="layout_2"/>
  <p:tag name="KSO_WM_NEWLAYOUT_ID" val="slide_d37966ae9f0f3cb6"/>
</p:tagLst>
</file>

<file path=ppt/tags/tag208.xml><?xml version="1.0" encoding="utf-8"?>
<p:tagLst xmlns:p="http://schemas.openxmlformats.org/presentationml/2006/main">
  <p:tag name="KSO_WM_FIGMA_DECORATION_INDEX" val="18"/>
  <p:tag name="$PH_EXT" val="2"/>
  <p:tag name="KSO_WM_BEAUTIFY_FLAG" val="#fgm#"/>
  <p:tag name="KSO_WM_DIAGRAM_GROUP_CODE" val="1"/>
  <p:tag name="KSO_WM_FIGMA_FLAG" val="#fgm#"/>
  <p:tag name="KSO_WM_SHAPE_BGTYPE" val="lt1"/>
  <p:tag name="KSO_WM_SHAPE_BRIGHT_DATA" val="[{&quot;dk1&quot;:-60,&quot;dk2&quot;:-50,&quot;lt1&quot;:90,&quot;lt2&quot;:100},{&quot;dk1&quot;:-60,&quot;dk2&quot;:-50,&quot;lt1&quot;:90,&quot;lt2&quot;:100}]"/>
  <p:tag name="KSO_WM_SHAPE_UPDATE_BRIGHT" val="1"/>
  <p:tag name="KSO_WM_SYNC_SLIDE_TEXT" val="1"/>
  <p:tag name="KSO_WM_UNIT_INDEX" val="1_1_1"/>
  <p:tag name="KSO_WM_UNIT_TYPE" val="l_h_i"/>
</p:tagLst>
</file>

<file path=ppt/tags/tag209.xml><?xml version="1.0" encoding="utf-8"?>
<p:tagLst xmlns:p="http://schemas.openxmlformats.org/presentationml/2006/main">
  <p:tag name="KSO_WM_BEAUTIFY_FLAG" val="#fgm#"/>
  <p:tag name="KSO_WM_DIAGRAM_GROUP_CODE" val="1"/>
  <p:tag name="KSO_WM_FIGMA_FLAG" val="#fgm#"/>
  <p:tag name="KSO_WM_UNIT_INDEX" val="1_1_1"/>
  <p:tag name="KSO_WM_UNIT_TYPE" val="l_h_d"/>
</p:tagLst>
</file>

<file path=ppt/tags/tag210.xml><?xml version="1.0" encoding="utf-8"?>
<p:tagLst xmlns:p="http://schemas.openxmlformats.org/presentationml/2006/main">
  <p:tag name="KSO_WM_BEAUTIFY_FLAG" val="#fgm#"/>
  <p:tag name="KSO_WM_DIAGRAM_GROUP_CODE" val="1"/>
  <p:tag name="KSO_WM_FIGMA_FLAG" val="#fgm#"/>
  <p:tag name="KSO_WM_UNIT_INDEX" val="1_1_1"/>
  <p:tag name="KSO_WM_UNIT_TYPE" val="l_h_a"/>
</p:tagLst>
</file>

<file path=ppt/tags/tag211.xml><?xml version="1.0" encoding="utf-8"?>
<p:tagLst xmlns:p="http://schemas.openxmlformats.org/presentationml/2006/main">
  <p:tag name="KSO_WM_BEAUTIFY_FLAG" val="#fgm#"/>
  <p:tag name="KSO_WM_DIAGRAM_GROUP_CODE" val="1"/>
  <p:tag name="KSO_WM_FIGMA_FLAG" val="#fgm#"/>
  <p:tag name="KSO_WM_UNIT_INDEX" val="1_1_1"/>
  <p:tag name="KSO_WM_UNIT_TYPE" val="l_h_f"/>
</p:tagLst>
</file>

<file path=ppt/tags/tag212.xml><?xml version="1.0" encoding="utf-8"?>
<p:tagLst xmlns:p="http://schemas.openxmlformats.org/presentationml/2006/main">
  <p:tag name="KSO_WM_FIGMA_DECORATION_INDEX" val="17"/>
  <p:tag name="$PH_EXT" val="2"/>
  <p:tag name="KSO_WM_BEAUTIFY_FLAG" val="#fgm#"/>
  <p:tag name="KSO_WM_DIAGRAM_GROUP_CODE" val="1"/>
  <p:tag name="KSO_WM_FIGMA_FLAG" val="#fgm#"/>
  <p:tag name="KSO_WM_SYNC_SLIDE_TEXT" val="1"/>
  <p:tag name="KSO_WM_UNIT_INDEX" val="1_2_1"/>
  <p:tag name="KSO_WM_UNIT_TYPE" val="l_h_i"/>
</p:tagLst>
</file>

<file path=ppt/tags/tag213.xml><?xml version="1.0" encoding="utf-8"?>
<p:tagLst xmlns:p="http://schemas.openxmlformats.org/presentationml/2006/main">
  <p:tag name="KSO_WM_BEAUTIFY_FLAG" val="#fgm#"/>
  <p:tag name="KSO_WM_DIAGRAM_GROUP_CODE" val="1"/>
  <p:tag name="KSO_WM_FIGMA_FLAG" val="#fgm#"/>
  <p:tag name="KSO_WM_UNIT_INDEX" val="1_2_1"/>
  <p:tag name="KSO_WM_UNIT_TYPE" val="l_h_d"/>
</p:tagLst>
</file>

<file path=ppt/tags/tag214.xml><?xml version="1.0" encoding="utf-8"?>
<p:tagLst xmlns:p="http://schemas.openxmlformats.org/presentationml/2006/main">
  <p:tag name="KSO_WM_BEAUTIFY_FLAG" val="#fgm#"/>
  <p:tag name="KSO_WM_DIAGRAM_GROUP_CODE" val="1"/>
  <p:tag name="KSO_WM_FIGMA_FLAG" val="#fgm#"/>
  <p:tag name="KSO_WM_UNIT_INDEX" val="1_2_1"/>
  <p:tag name="KSO_WM_UNIT_TYPE" val="l_h_a"/>
</p:tagLst>
</file>

<file path=ppt/tags/tag215.xml><?xml version="1.0" encoding="utf-8"?>
<p:tagLst xmlns:p="http://schemas.openxmlformats.org/presentationml/2006/main">
  <p:tag name="KSO_WM_BEAUTIFY_FLAG" val="#fgm#"/>
  <p:tag name="KSO_WM_DIAGRAM_GROUP_CODE" val="1"/>
  <p:tag name="KSO_WM_FIGMA_FLAG" val="#fgm#"/>
  <p:tag name="KSO_WM_UNIT_INDEX" val="1_2_1"/>
  <p:tag name="KSO_WM_UNIT_TYPE" val="l_h_f"/>
</p:tagLst>
</file>

<file path=ppt/tags/tag21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3.0"/>
  <p:tag name="KSO_WM_BEAUTIFY_FLAG" val="#wm#"/>
  <p:tag name="KSO_WM_UNIT_ISNUMDGMTITLE" val="0"/>
  <p:tag name="KSO_WM_UNIT_NOCLEAR" val="0"/>
  <p:tag name="KSO_WM_TEMPLATE_INDEX" val="40481089"/>
  <p:tag name="KSO_WM_TEMPLATE_CATEGORY" val="custom"/>
</p:tagLst>
</file>

<file path=ppt/tags/tag21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3.0"/>
  <p:tag name="KSO_WM_BEAUTIFY_FLAG" val="#wm#"/>
  <p:tag name="KSO_WM_UNIT_ISNUMDGMTITLE" val="0"/>
  <p:tag name="KSO_WM_UNIT_NOCLEAR" val="0"/>
  <p:tag name="KSO_WM_TEMPLATE_INDEX" val="40481089"/>
  <p:tag name="KSO_WM_TEMPLATE_CATEGORY" val="custom"/>
</p:tagLst>
</file>

<file path=ppt/tags/tag2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3.0"/>
  <p:tag name="KSO_WM_BEAUTIFY_FLAG" val="#wm#"/>
  <p:tag name="KSO_WM_UNIT_ISNUMDGMTITLE" val="0"/>
  <p:tag name="KSO_WM_UNIT_NOCLEAR" val="0"/>
  <p:tag name="KSO_WM_TEMPLATE_INDEX" val="40481089"/>
  <p:tag name="KSO_WM_TEMPLATE_CATEGORY" val="custom"/>
</p:tagLst>
</file>

<file path=ppt/tags/tag219.xml><?xml version="1.0" encoding="utf-8"?>
<p:tagLst xmlns:p="http://schemas.openxmlformats.org/presentationml/2006/main">
  <p:tag name="KSO_WM_BEAUTIFY_FLAG" val="#fgm#"/>
  <p:tag name="KSO_WM_FIGMA_FLAG" val="#fgm#"/>
  <p:tag name="KSO_WM_UNIT_INDEX" val="1"/>
  <p:tag name="KSO_WM_UNIT_TEXT_TYPE" val="1"/>
  <p:tag name="KSO_WM_UNIT_TYPE" val="b"/>
</p:tagLst>
</file>

<file path=ppt/tags/tag220.xml><?xml version="1.0" encoding="utf-8"?>
<p:tagLst xmlns:p="http://schemas.openxmlformats.org/presentationml/2006/main">
  <p:tag name="KSO_WM_BEAUTIFY_FLAG" val="#fgm#"/>
  <p:tag name="KSO_WM_FIGMA_FLAG" val="#fgm#"/>
  <p:tag name="KSO_WM_UNIT_INDEX" val="1"/>
  <p:tag name="KSO_WM_UNIT_TEXT_TYPE" val="1"/>
  <p:tag name="KSO_WM_UNIT_TYPE" val="a"/>
  <p:tag name="KSO_WM_LAYOUT_CHECK_HASH" val="a28af79634d4d8720cac75f57578f4761f0c8c4b"/>
  <p:tag name="KSO_WM_NEWLAYOUT_GROUP_ID" val="layout_1-5"/>
  <p:tag name="KSO_WM_NEWLAYOUT_ID" val="slide_063b19861dc0a508"/>
</p:tagLst>
</file>

<file path=ppt/tags/tag221.xml><?xml version="1.0" encoding="utf-8"?>
<p:tagLst xmlns:p="http://schemas.openxmlformats.org/presentationml/2006/main">
  <p:tag name="KSO_WM_BEAUTIFY_FLAG" val="#fgm#"/>
  <p:tag name="KSO_WM_DIAGRAM_GROUP_CODE" val="1"/>
  <p:tag name="KSO_WM_FIGMA_FLAG" val="#fgm#"/>
  <p:tag name="KSO_WM_UNIT_INDEX" val="1_1_1"/>
  <p:tag name="KSO_WM_UNIT_SUBTYPE" val="d"/>
  <p:tag name="KSO_WM_UNIT_TYPE" val="l_h_i"/>
</p:tagLst>
</file>

<file path=ppt/tags/tag222.xml><?xml version="1.0" encoding="utf-8"?>
<p:tagLst xmlns:p="http://schemas.openxmlformats.org/presentationml/2006/main">
  <p:tag name="KSO_WM_FIGMA_DECORATION_INDEX" val="25"/>
  <p:tag name="$PH_EXT" val="2"/>
  <p:tag name="KSO_WM_BEAUTIFY_FLAG" val="#fgm#"/>
  <p:tag name="KSO_WM_DIAGRAM_GROUP_CODE" val="1"/>
  <p:tag name="KSO_WM_FIGMA_FLAG" val="#fgm#"/>
  <p:tag name="KSO_WM_SYNC_SLIDE_TEXT" val="1"/>
  <p:tag name="KSO_WM_UNIT_INDEX" val="1_1_2"/>
  <p:tag name="KSO_WM_UNIT_TYPE" val="l_h_i"/>
</p:tagLst>
</file>

<file path=ppt/tags/tag223.xml><?xml version="1.0" encoding="utf-8"?>
<p:tagLst xmlns:p="http://schemas.openxmlformats.org/presentationml/2006/main">
  <p:tag name="KSO_WM_BEAUTIFY_FLAG" val="#fgm#"/>
  <p:tag name="KSO_WM_DIAGRAM_GROUP_CODE" val="1"/>
  <p:tag name="KSO_WM_FIGMA_FLAG" val="#fgm#"/>
  <p:tag name="KSO_WM_UNIT_INDEX" val="1_1_1"/>
  <p:tag name="KSO_WM_UNIT_TYPE" val="l_h_a"/>
</p:tagLst>
</file>

<file path=ppt/tags/tag224.xml><?xml version="1.0" encoding="utf-8"?>
<p:tagLst xmlns:p="http://schemas.openxmlformats.org/presentationml/2006/main">
  <p:tag name="KSO_WM_BEAUTIFY_FLAG" val="#fgm#"/>
  <p:tag name="KSO_WM_DIAGRAM_GROUP_CODE" val="1"/>
  <p:tag name="KSO_WM_FIGMA_FLAG" val="#fgm#"/>
  <p:tag name="KSO_WM_UNIT_INDEX" val="1_2_1"/>
  <p:tag name="KSO_WM_UNIT_SUBTYPE" val="d"/>
  <p:tag name="KSO_WM_UNIT_TYPE" val="l_h_i"/>
</p:tagLst>
</file>

<file path=ppt/tags/tag225.xml><?xml version="1.0" encoding="utf-8"?>
<p:tagLst xmlns:p="http://schemas.openxmlformats.org/presentationml/2006/main">
  <p:tag name="KSO_WM_FIGMA_DECORATION_INDEX" val="25"/>
  <p:tag name="$PH_EXT" val="2"/>
  <p:tag name="KSO_WM_BEAUTIFY_FLAG" val="#fgm#"/>
  <p:tag name="KSO_WM_DIAGRAM_GROUP_CODE" val="1"/>
  <p:tag name="KSO_WM_FIGMA_FLAG" val="#fgm#"/>
  <p:tag name="KSO_WM_SYNC_SLIDE_TEXT" val="1"/>
  <p:tag name="KSO_WM_UNIT_INDEX" val="1_2_2"/>
  <p:tag name="KSO_WM_UNIT_TYPE" val="l_h_i"/>
</p:tagLst>
</file>

<file path=ppt/tags/tag226.xml><?xml version="1.0" encoding="utf-8"?>
<p:tagLst xmlns:p="http://schemas.openxmlformats.org/presentationml/2006/main">
  <p:tag name="KSO_WM_BEAUTIFY_FLAG" val="#fgm#"/>
  <p:tag name="KSO_WM_DIAGRAM_GROUP_CODE" val="1"/>
  <p:tag name="KSO_WM_FIGMA_FLAG" val="#fgm#"/>
  <p:tag name="KSO_WM_UNIT_INDEX" val="1_2_1"/>
  <p:tag name="KSO_WM_UNIT_TYPE" val="l_h_a"/>
</p:tagLst>
</file>

<file path=ppt/tags/tag227.xml><?xml version="1.0" encoding="utf-8"?>
<p:tagLst xmlns:p="http://schemas.openxmlformats.org/presentationml/2006/main">
  <p:tag name="KSO_WM_BEAUTIFY_FLAG" val="#fgm#"/>
  <p:tag name="KSO_WM_DIAGRAM_GROUP_CODE" val="1"/>
  <p:tag name="KSO_WM_FIGMA_FLAG" val="#fgm#"/>
  <p:tag name="KSO_WM_UNIT_INDEX" val="1_3_1"/>
  <p:tag name="KSO_WM_UNIT_SUBTYPE" val="d"/>
  <p:tag name="KSO_WM_UNIT_TYPE" val="l_h_i"/>
</p:tagLst>
</file>

<file path=ppt/tags/tag228.xml><?xml version="1.0" encoding="utf-8"?>
<p:tagLst xmlns:p="http://schemas.openxmlformats.org/presentationml/2006/main">
  <p:tag name="KSO_WM_FIGMA_DECORATION_INDEX" val="25"/>
  <p:tag name="$PH_EXT" val="2"/>
  <p:tag name="KSO_WM_BEAUTIFY_FLAG" val="#fgm#"/>
  <p:tag name="KSO_WM_DIAGRAM_GROUP_CODE" val="1"/>
  <p:tag name="KSO_WM_FIGMA_FLAG" val="#fgm#"/>
  <p:tag name="KSO_WM_SYNC_SLIDE_TEXT" val="1"/>
  <p:tag name="KSO_WM_UNIT_INDEX" val="1_3_2"/>
  <p:tag name="KSO_WM_UNIT_TYPE" val="l_h_i"/>
</p:tagLst>
</file>

<file path=ppt/tags/tag229.xml><?xml version="1.0" encoding="utf-8"?>
<p:tagLst xmlns:p="http://schemas.openxmlformats.org/presentationml/2006/main">
  <p:tag name="KSO_WM_BEAUTIFY_FLAG" val="#fgm#"/>
  <p:tag name="KSO_WM_DIAGRAM_GROUP_CODE" val="1"/>
  <p:tag name="KSO_WM_FIGMA_FLAG" val="#fgm#"/>
  <p:tag name="KSO_WM_UNIT_INDEX" val="1_3_1"/>
  <p:tag name="KSO_WM_UNIT_TYPE" val="l_h_a"/>
</p:tagLst>
</file>

<file path=ppt/tags/tag23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3.0"/>
  <p:tag name="KSO_WM_BEAUTIFY_FLAG" val="#wm#"/>
  <p:tag name="KSO_WM_UNIT_ISNUMDGMTITLE" val="0"/>
  <p:tag name="KSO_WM_UNIT_NOCLEAR" val="0"/>
  <p:tag name="KSO_WM_TEMPLATE_INDEX" val="40481089"/>
  <p:tag name="KSO_WM_TEMPLATE_CATEGORY" val="custom"/>
</p:tagLst>
</file>

<file path=ppt/tags/tag23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3.0"/>
  <p:tag name="KSO_WM_BEAUTIFY_FLAG" val="#wm#"/>
  <p:tag name="KSO_WM_UNIT_ISNUMDGMTITLE" val="0"/>
  <p:tag name="KSO_WM_UNIT_NOCLEAR" val="0"/>
  <p:tag name="KSO_WM_TEMPLATE_INDEX" val="40481089"/>
  <p:tag name="KSO_WM_TEMPLATE_CATEGORY" val="custom"/>
</p:tagLst>
</file>

<file path=ppt/tags/tag23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3.0"/>
  <p:tag name="KSO_WM_BEAUTIFY_FLAG" val="#wm#"/>
  <p:tag name="KSO_WM_UNIT_ISNUMDGMTITLE" val="0"/>
  <p:tag name="KSO_WM_UNIT_NOCLEAR" val="0"/>
  <p:tag name="KSO_WM_TEMPLATE_INDEX" val="40481089"/>
  <p:tag name="KSO_WM_TEMPLATE_CATEGORY" val="custom"/>
</p:tagLst>
</file>

<file path=ppt/tags/tag233.xml><?xml version="1.0" encoding="utf-8"?>
<p:tagLst xmlns:p="http://schemas.openxmlformats.org/presentationml/2006/main">
  <p:tag name="KSO_WM_BEAUTIFY_FLAG" val="#fgm#"/>
  <p:tag name="KSO_WM_FIGMA_FLAG" val="#fgm#"/>
  <p:tag name="KSO_WM_UNIT_INDEX" val="1"/>
  <p:tag name="KSO_WM_UNIT_TEXT_TYPE" val="1"/>
  <p:tag name="KSO_WM_UNIT_TYPE" val="b"/>
</p:tagLst>
</file>

<file path=ppt/tags/tag234.xml><?xml version="1.0" encoding="utf-8"?>
<p:tagLst xmlns:p="http://schemas.openxmlformats.org/presentationml/2006/main">
  <p:tag name="KSO_WM_BEAUTIFY_FLAG" val="#fgm#"/>
  <p:tag name="KSO_WM_FIGMA_FLAG" val="#fgm#"/>
  <p:tag name="KSO_WM_UNIT_INDEX" val="1"/>
  <p:tag name="KSO_WM_UNIT_TEXT_TYPE" val="1"/>
  <p:tag name="KSO_WM_UNIT_TYPE" val="a"/>
  <p:tag name="KSO_WM_LAYOUT_CHECK_HASH" val="9f0ba5f47a005cc40438bb32f7fc8dc0d3c07d4b"/>
  <p:tag name="KSO_WM_NEWLAYOUT_GROUP_ID" val="layout_1-5"/>
  <p:tag name="KSO_WM_NEWLAYOUT_ID" val="slide_61223ae7a7f7aefc"/>
</p:tagLst>
</file>

<file path=ppt/tags/tag235.xml><?xml version="1.0" encoding="utf-8"?>
<p:tagLst xmlns:p="http://schemas.openxmlformats.org/presentationml/2006/main">
  <p:tag name="KSO_WM_BEAUTIFY_FLAG" val="#fgm#"/>
  <p:tag name="KSO_WM_DIAGRAM_GROUP_CODE" val="1"/>
  <p:tag name="KSO_WM_FIGMA_FLAG" val="#fgm#"/>
  <p:tag name="KSO_WM_UNIT_INDEX" val="1_1_1"/>
  <p:tag name="KSO_WM_UNIT_SUBTYPE" val="d"/>
  <p:tag name="KSO_WM_UNIT_TYPE" val="l_h_i"/>
</p:tagLst>
</file>

<file path=ppt/tags/tag236.xml><?xml version="1.0" encoding="utf-8"?>
<p:tagLst xmlns:p="http://schemas.openxmlformats.org/presentationml/2006/main">
  <p:tag name="KSO_WM_FIGMA_DECORATION_INDEX" val="25"/>
  <p:tag name="$PH_EXT" val="2"/>
  <p:tag name="KSO_WM_BEAUTIFY_FLAG" val="#fgm#"/>
  <p:tag name="KSO_WM_DIAGRAM_GROUP_CODE" val="1"/>
  <p:tag name="KSO_WM_FIGMA_FLAG" val="#fgm#"/>
  <p:tag name="KSO_WM_SYNC_SLIDE_TEXT" val="1"/>
  <p:tag name="KSO_WM_UNIT_INDEX" val="1_1_2"/>
  <p:tag name="KSO_WM_UNIT_TYPE" val="l_h_i"/>
</p:tagLst>
</file>

<file path=ppt/tags/tag237.xml><?xml version="1.0" encoding="utf-8"?>
<p:tagLst xmlns:p="http://schemas.openxmlformats.org/presentationml/2006/main">
  <p:tag name="KSO_WM_BEAUTIFY_FLAG" val="#fgm#"/>
  <p:tag name="KSO_WM_DIAGRAM_GROUP_CODE" val="1"/>
  <p:tag name="KSO_WM_FIGMA_FLAG" val="#fgm#"/>
  <p:tag name="KSO_WM_UNIT_INDEX" val="1_1_1"/>
  <p:tag name="KSO_WM_UNIT_TYPE" val="l_h_a"/>
</p:tagLst>
</file>

<file path=ppt/tags/tag238.xml><?xml version="1.0" encoding="utf-8"?>
<p:tagLst xmlns:p="http://schemas.openxmlformats.org/presentationml/2006/main">
  <p:tag name="KSO_WM_BEAUTIFY_FLAG" val="#fgm#"/>
  <p:tag name="KSO_WM_DIAGRAM_GROUP_CODE" val="1"/>
  <p:tag name="KSO_WM_FIGMA_FLAG" val="#fgm#"/>
  <p:tag name="KSO_WM_UNIT_INDEX" val="1_2_1"/>
  <p:tag name="KSO_WM_UNIT_SUBTYPE" val="d"/>
  <p:tag name="KSO_WM_UNIT_TYPE" val="l_h_i"/>
</p:tagLst>
</file>

<file path=ppt/tags/tag239.xml><?xml version="1.0" encoding="utf-8"?>
<p:tagLst xmlns:p="http://schemas.openxmlformats.org/presentationml/2006/main">
  <p:tag name="KSO_WM_FIGMA_DECORATION_INDEX" val="25"/>
  <p:tag name="$PH_EXT" val="2"/>
  <p:tag name="KSO_WM_BEAUTIFY_FLAG" val="#fgm#"/>
  <p:tag name="KSO_WM_DIAGRAM_GROUP_CODE" val="1"/>
  <p:tag name="KSO_WM_FIGMA_FLAG" val="#fgm#"/>
  <p:tag name="KSO_WM_SYNC_SLIDE_TEXT" val="1"/>
  <p:tag name="KSO_WM_UNIT_INDEX" val="1_2_2"/>
  <p:tag name="KSO_WM_UNIT_TYPE" val="l_h_i"/>
</p:tagLst>
</file>

<file path=ppt/tags/tag240.xml><?xml version="1.0" encoding="utf-8"?>
<p:tagLst xmlns:p="http://schemas.openxmlformats.org/presentationml/2006/main">
  <p:tag name="KSO_WM_BEAUTIFY_FLAG" val="#fgm#"/>
  <p:tag name="KSO_WM_DIAGRAM_GROUP_CODE" val="1"/>
  <p:tag name="KSO_WM_FIGMA_FLAG" val="#fgm#"/>
  <p:tag name="KSO_WM_UNIT_INDEX" val="1_2_1"/>
  <p:tag name="KSO_WM_UNIT_TYPE" val="l_h_a"/>
</p:tagLst>
</file>

<file path=ppt/tags/tag241.xml><?xml version="1.0" encoding="utf-8"?>
<p:tagLst xmlns:p="http://schemas.openxmlformats.org/presentationml/2006/main">
  <p:tag name="KSO_WM_BEAUTIFY_FLAG" val="#fgm#"/>
  <p:tag name="KSO_WM_DIAGRAM_GROUP_CODE" val="1"/>
  <p:tag name="KSO_WM_FIGMA_FLAG" val="#fgm#"/>
  <p:tag name="KSO_WM_UNIT_INDEX" val="1_3_1"/>
  <p:tag name="KSO_WM_UNIT_SUBTYPE" val="d"/>
  <p:tag name="KSO_WM_UNIT_TYPE" val="l_h_i"/>
</p:tagLst>
</file>

<file path=ppt/tags/tag242.xml><?xml version="1.0" encoding="utf-8"?>
<p:tagLst xmlns:p="http://schemas.openxmlformats.org/presentationml/2006/main">
  <p:tag name="KSO_WM_FIGMA_DECORATION_INDEX" val="25"/>
  <p:tag name="$PH_EXT" val="2"/>
  <p:tag name="KSO_WM_BEAUTIFY_FLAG" val="#fgm#"/>
  <p:tag name="KSO_WM_DIAGRAM_GROUP_CODE" val="1"/>
  <p:tag name="KSO_WM_FIGMA_FLAG" val="#fgm#"/>
  <p:tag name="KSO_WM_SYNC_SLIDE_TEXT" val="1"/>
  <p:tag name="KSO_WM_UNIT_INDEX" val="1_3_2"/>
  <p:tag name="KSO_WM_UNIT_TYPE" val="l_h_i"/>
</p:tagLst>
</file>

<file path=ppt/tags/tag243.xml><?xml version="1.0" encoding="utf-8"?>
<p:tagLst xmlns:p="http://schemas.openxmlformats.org/presentationml/2006/main">
  <p:tag name="KSO_WM_BEAUTIFY_FLAG" val="#fgm#"/>
  <p:tag name="KSO_WM_DIAGRAM_GROUP_CODE" val="1"/>
  <p:tag name="KSO_WM_FIGMA_FLAG" val="#fgm#"/>
  <p:tag name="KSO_WM_UNIT_INDEX" val="1_3_1"/>
  <p:tag name="KSO_WM_UNIT_TYPE" val="l_h_a"/>
</p:tagLst>
</file>

<file path=ppt/tags/tag244.xml><?xml version="1.0" encoding="utf-8"?>
<p:tagLst xmlns:p="http://schemas.openxmlformats.org/presentationml/2006/main">
  <p:tag name="KSO_WM_BEAUTIFY_FLAG" val="#fgm#"/>
  <p:tag name="KSO_WM_DIAGRAM_GROUP_CODE" val="1"/>
  <p:tag name="KSO_WM_FIGMA_FLAG" val="#fgm#"/>
  <p:tag name="KSO_WM_UNIT_INDEX" val="1_4_1"/>
  <p:tag name="KSO_WM_UNIT_SUBTYPE" val="d"/>
  <p:tag name="KSO_WM_UNIT_TYPE" val="l_h_i"/>
</p:tagLst>
</file>

<file path=ppt/tags/tag245.xml><?xml version="1.0" encoding="utf-8"?>
<p:tagLst xmlns:p="http://schemas.openxmlformats.org/presentationml/2006/main">
  <p:tag name="KSO_WM_FIGMA_DECORATION_INDEX" val="25"/>
  <p:tag name="$PH_EXT" val="2"/>
  <p:tag name="KSO_WM_BEAUTIFY_FLAG" val="#fgm#"/>
  <p:tag name="KSO_WM_DIAGRAM_GROUP_CODE" val="1"/>
  <p:tag name="KSO_WM_FIGMA_FLAG" val="#fgm#"/>
  <p:tag name="KSO_WM_SYNC_SLIDE_TEXT" val="1"/>
  <p:tag name="KSO_WM_UNIT_INDEX" val="1_4_2"/>
  <p:tag name="KSO_WM_UNIT_TYPE" val="l_h_i"/>
</p:tagLst>
</file>

<file path=ppt/tags/tag246.xml><?xml version="1.0" encoding="utf-8"?>
<p:tagLst xmlns:p="http://schemas.openxmlformats.org/presentationml/2006/main">
  <p:tag name="KSO_WM_BEAUTIFY_FLAG" val="#fgm#"/>
  <p:tag name="KSO_WM_DIAGRAM_GROUP_CODE" val="1"/>
  <p:tag name="KSO_WM_FIGMA_FLAG" val="#fgm#"/>
  <p:tag name="KSO_WM_UNIT_INDEX" val="1_4_1"/>
  <p:tag name="KSO_WM_UNIT_TYPE" val="l_h_a"/>
</p:tagLst>
</file>

<file path=ppt/tags/tag24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a*1"/>
  <p:tag name="KSO_WM_UNIT_LAYERLEVEL" val="1"/>
  <p:tag name="KSO_WM_TAG_VERSION" val="3.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 name="KSO_WM_TEMPLATE_INDEX" val="40481089"/>
  <p:tag name="KSO_WM_TEMPLATE_CATEGORY" val="custom"/>
</p:tagLst>
</file>

<file path=ppt/tags/tag24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f*1"/>
  <p:tag name="KSO_WM_UNIT_LAYERLEVEL" val="1"/>
  <p:tag name="KSO_WM_TAG_VERSION" val="3.0"/>
  <p:tag name="KSO_WM_BEAUTIFY_FLAG" val="#wm#"/>
  <p:tag name="KSO_WM_UNIT_SUBTYPE" val="a"/>
  <p:tag name="KSO_WM_UNIT_PRESET_TEXT" val="单击此处编辑母版文本样式&#10;二级&#10;三级&#10;四级&#10;五级"/>
  <p:tag name="KSO_WM_UNIT_NOCLEAR" val="0"/>
  <p:tag name="KSO_WM_UNIT_VALUE" val="330"/>
  <p:tag name="KSO_WM_UNIT_TYPE" val="f"/>
  <p:tag name="KSO_WM_UNIT_INDEX" val="1"/>
  <p:tag name="KSO_WM_UNIT_ISNUMDGMTITLE" val="0"/>
  <p:tag name="KSO_WM_TEMPLATE_INDEX" val="40481089"/>
  <p:tag name="KSO_WM_TEMPLATE_CATEGORY" val="custom"/>
</p:tagLst>
</file>

<file path=ppt/tags/tag24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3.0"/>
  <p:tag name="KSO_WM_BEAUTIFY_FLAG" val="#wm#"/>
  <p:tag name="KSO_WM_UNIT_ISNUMDGMTITLE" val="0"/>
  <p:tag name="KSO_WM_UNIT_NOCLEAR" val="0"/>
  <p:tag name="KSO_WM_TEMPLATE_INDEX" val="40481089"/>
  <p:tag name="KSO_WM_TEMPLATE_CATEGORY" val="custom"/>
</p:tagLst>
</file>

<file path=ppt/tags/tag2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3.0"/>
  <p:tag name="KSO_WM_BEAUTIFY_FLAG" val="#wm#"/>
  <p:tag name="KSO_WM_UNIT_ISNUMDGMTITLE" val="0"/>
  <p:tag name="KSO_WM_UNIT_NOCLEAR" val="0"/>
  <p:tag name="KSO_WM_TEMPLATE_INDEX" val="40481089"/>
  <p:tag name="KSO_WM_TEMPLATE_CATEGORY" val="custom"/>
</p:tagLst>
</file>

<file path=ppt/tags/tag25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3.0"/>
  <p:tag name="KSO_WM_BEAUTIFY_FLAG" val="#wm#"/>
  <p:tag name="KSO_WM_UNIT_ISNUMDGMTITLE" val="0"/>
  <p:tag name="KSO_WM_UNIT_NOCLEAR" val="0"/>
  <p:tag name="KSO_WM_TEMPLATE_INDEX" val="40481089"/>
  <p:tag name="KSO_WM_TEMPLATE_CATEGORY" val="custom"/>
</p:tagLst>
</file>

<file path=ppt/tags/tag252.xml><?xml version="1.0" encoding="utf-8"?>
<p:tagLst xmlns:p="http://schemas.openxmlformats.org/presentationml/2006/main">
  <p:tag name="KSO_WM_UNIT_TYPE" val="i"/>
  <p:tag name="KSO_WM_UNIT_INDEX" val="3"/>
  <p:tag name="KSO_WM_BEAUTIFY_FLAG" val="#wm#"/>
  <p:tag name="KSO_WM_TAG_VERSION" val="3.0"/>
  <p:tag name="KSO_WM_UNIT_ISCONTENTSTITLE" val="1"/>
  <p:tag name="LayoutZOrder" val="2"/>
  <p:tag name="KSO_WM_UNIT_ID" val="_2*i*3"/>
  <p:tag name="KSO_WM_UNIT_LAYERLEVEL" val="1"/>
  <p:tag name="KSO_WM_TEMPLATE_CATEGORY" val="custom"/>
  <p:tag name="KSO_WM_TEMPLATE_USER_THEME" val="1"/>
  <p:tag name="KSO_WM_UNIT_ISNUMDGMTITLE" val="0"/>
  <p:tag name="KSO_WM_UNIT_NOCLEAR" val="0"/>
  <p:tag name="KSO_WM_UNIT_HIGHLIGHT" val="0"/>
  <p:tag name="KSO_WM_UNIT_COMPATIBLE" val="0"/>
  <p:tag name="KSO_WM_UNIT_DIAGRAM_ISNUMVISUAL" val="0"/>
  <p:tag name="KSO_WM_UNIT_DIAGRAM_ISREFERUNIT" val="0"/>
  <p:tag name="KSO_WM_TEMPLATE_INDEX" val="40481089"/>
</p:tagLst>
</file>

<file path=ppt/tags/tag253.xml><?xml version="1.0" encoding="utf-8"?>
<p:tagLst xmlns:p="http://schemas.openxmlformats.org/presentationml/2006/main">
  <p:tag name="KSO_WM_UNIT_TYPE" val="i"/>
  <p:tag name="KSO_WM_UNIT_INDEX" val="1"/>
  <p:tag name="KSO_WM_BEAUTIFY_FLAG" val="#wm#"/>
  <p:tag name="KSO_WM_TAG_VERSION" val="3.0"/>
  <p:tag name="KSO_WM_UNIT_ISCONTENTSTITLE" val="1"/>
  <p:tag name="LayoutZOrder" val="3"/>
  <p:tag name="KSO_WM_UNIT_ID" val="_2*i*1"/>
  <p:tag name="KSO_WM_UNIT_LAYERLEVEL" val="1"/>
  <p:tag name="KSO_WM_TEMPLATE_CATEGORY" val="custom"/>
  <p:tag name="KSO_WM_TEMPLATE_USER_THEME" val="1"/>
  <p:tag name="KSO_WM_UNIT_ISNUMDGMTITLE" val="0"/>
  <p:tag name="KSO_WM_UNIT_NOCLEAR" val="0"/>
  <p:tag name="KSO_WM_UNIT_HIGHLIGHT" val="0"/>
  <p:tag name="KSO_WM_UNIT_COMPATIBLE" val="0"/>
  <p:tag name="KSO_WM_UNIT_DIAGRAM_ISNUMVISUAL" val="0"/>
  <p:tag name="KSO_WM_UNIT_DIAGRAM_ISREFERUNIT" val="0"/>
  <p:tag name="KSO_WM_TEMPLATE_INDEX" val="40481089"/>
</p:tagLst>
</file>

<file path=ppt/tags/tag254.xml><?xml version="1.0" encoding="utf-8"?>
<p:tagLst xmlns:p="http://schemas.openxmlformats.org/presentationml/2006/main">
  <p:tag name="KSO_WM_UNIT_TYPE" val="i"/>
  <p:tag name="KSO_WM_UNIT_INDEX" val="4"/>
  <p:tag name="KSO_WM_BEAUTIFY_FLAG" val="#wm#"/>
  <p:tag name="KSO_WM_TAG_VERSION" val="3.0"/>
  <p:tag name="KSO_WM_UNIT_ISCONTENTSTITLE" val="1"/>
  <p:tag name="LayoutZOrder" val="4"/>
  <p:tag name="KSO_WM_UNIT_ID" val="_2*i*4"/>
  <p:tag name="KSO_WM_UNIT_LAYERLEVEL" val="1"/>
  <p:tag name="KSO_WM_TEMPLATE_CATEGORY" val="custom"/>
  <p:tag name="KSO_WM_TEMPLATE_USER_THEME" val="1"/>
  <p:tag name="KSO_WM_UNIT_ISNUMDGMTITLE" val="0"/>
  <p:tag name="KSO_WM_UNIT_NOCLEAR" val="0"/>
  <p:tag name="KSO_WM_UNIT_HIGHLIGHT" val="0"/>
  <p:tag name="KSO_WM_UNIT_COMPATIBLE" val="0"/>
  <p:tag name="KSO_WM_UNIT_DIAGRAM_ISNUMVISUAL" val="0"/>
  <p:tag name="KSO_WM_UNIT_DIAGRAM_ISREFERUNIT" val="0"/>
  <p:tag name="KSO_WM_TEMPLATE_INDEX" val="40481089"/>
</p:tagLst>
</file>

<file path=ppt/tags/tag255.xml><?xml version="1.0" encoding="utf-8"?>
<p:tagLst xmlns:p="http://schemas.openxmlformats.org/presentationml/2006/main">
  <p:tag name="KSO_WM_UNIT_TYPE" val="i"/>
  <p:tag name="KSO_WM_UNIT_INDEX" val="2"/>
  <p:tag name="KSO_WM_BEAUTIFY_FLAG" val="#wm#"/>
  <p:tag name="KSO_WM_TAG_VERSION" val="3.0"/>
  <p:tag name="KSO_WM_UNIT_ISCONTENTSTITLE" val="1"/>
  <p:tag name="LayoutZOrder" val="5"/>
  <p:tag name="KSO_WM_UNIT_ID" val="_2*i*2"/>
  <p:tag name="KSO_WM_UNIT_LAYERLEVEL" val="1"/>
  <p:tag name="KSO_WM_TEMPLATE_CATEGORY" val="custom"/>
  <p:tag name="KSO_WM_TEMPLATE_USER_THEME" val="1"/>
  <p:tag name="KSO_WM_UNIT_ISNUMDGMTITLE" val="0"/>
  <p:tag name="KSO_WM_UNIT_NOCLEAR" val="0"/>
  <p:tag name="KSO_WM_UNIT_HIGHLIGHT" val="0"/>
  <p:tag name="KSO_WM_UNIT_COMPATIBLE" val="0"/>
  <p:tag name="KSO_WM_UNIT_DIAGRAM_ISNUMVISUAL" val="0"/>
  <p:tag name="KSO_WM_UNIT_DIAGRAM_ISREFERUNIT" val="0"/>
  <p:tag name="KSO_WM_TEMPLATE_INDEX" val="40481089"/>
</p:tagLst>
</file>

<file path=ppt/tags/tag25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a*1"/>
  <p:tag name="KSO_WM_UNIT_LAYERLEVEL" val="1"/>
  <p:tag name="KSO_WM_TAG_VERSION" val="3.0"/>
  <p:tag name="KSO_WM_BEAUTIFY_FLAG" val="#wm#"/>
  <p:tag name="KSO_WM_UNIT_ISCONTENTSTITLE" val="1"/>
  <p:tag name="KSO_WM_UNIT_ISNUMDGMTITLE" val="0"/>
  <p:tag name="KSO_WM_UNIT_PRESET_TEXT" val="标题"/>
  <p:tag name="KSO_WM_UNIT_NOCLEAR" val="0"/>
  <p:tag name="KSO_WM_UNIT_VALUE" val="3"/>
  <p:tag name="KSO_WM_UNIT_TYPE" val="a"/>
  <p:tag name="KSO_WM_UNIT_INDEX" val="1"/>
  <p:tag name="KSO_WM_TEMPLATE_CATEGORY" val="custom"/>
  <p:tag name="KSO_WM_TEMPLATE_USER_THEME" val="1"/>
  <p:tag name="KSO_WM_TEMPLATE_INDEX" val="40481089"/>
</p:tagLst>
</file>

<file path=ppt/tags/tag25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3.0"/>
  <p:tag name="KSO_WM_BEAUTIFY_FLAG" val="#wm#"/>
  <p:tag name="KSO_WM_TEMPLATE_CATEGORY" val="custom"/>
  <p:tag name="KSO_WM_TEMPLATE_USER_THEME" val="1"/>
  <p:tag name="KSO_WM_UNIT_ISNUMDGMTITLE" val="0"/>
  <p:tag name="KSO_WM_UNIT_NOCLEAR" val="0"/>
  <p:tag name="KSO_WM_TEMPLATE_INDEX" val="40481089"/>
</p:tagLst>
</file>

<file path=ppt/tags/tag25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3.0"/>
  <p:tag name="KSO_WM_BEAUTIFY_FLAG" val="#wm#"/>
  <p:tag name="KSO_WM_TEMPLATE_CATEGORY" val="custom"/>
  <p:tag name="KSO_WM_TEMPLATE_USER_THEME" val="1"/>
  <p:tag name="KSO_WM_UNIT_ISNUMDGMTITLE" val="0"/>
  <p:tag name="KSO_WM_UNIT_NOCLEAR" val="0"/>
  <p:tag name="KSO_WM_TEMPLATE_INDEX" val="40481089"/>
</p:tagLst>
</file>

<file path=ppt/tags/tag25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3.0"/>
  <p:tag name="KSO_WM_BEAUTIFY_FLAG" val="#wm#"/>
  <p:tag name="KSO_WM_TEMPLATE_CATEGORY" val="custom"/>
  <p:tag name="KSO_WM_TEMPLATE_USER_THEME" val="1"/>
  <p:tag name="KSO_WM_UNIT_ISNUMDGMTITLE" val="0"/>
  <p:tag name="KSO_WM_UNIT_NOCLEAR" val="0"/>
  <p:tag name="KSO_WM_TEMPLATE_INDEX" val="40481089"/>
</p:tagLst>
</file>

<file path=ppt/tags/tag260.xml><?xml version="1.0" encoding="utf-8"?>
<p:tagLst xmlns:p="http://schemas.openxmlformats.org/presentationml/2006/main">
  <p:tag name="KSO_WM_UNIT_TYPE" val="f"/>
  <p:tag name="KSO_WM_UNIT_INDEX" val="1"/>
  <p:tag name="KSO_WM_UNIT_ID" val="_3*f*1"/>
  <p:tag name="KSO_WM_BEAUTIFY_FLAG" val="#wm#"/>
  <p:tag name="KSO_WM_TAG_VERSION" val="3.0"/>
  <p:tag name="KSO_WM_UNIT_LAYERLEVEL" val="1"/>
  <p:tag name="KSO_WM_TEMPLATE_CATEGORY" val="custom"/>
  <p:tag name="KSO_WM_TEMPLATE_USER_THEME" val="1"/>
  <p:tag name="KSO_WM_UNIT_ISNUMDGMTITLE" val="0"/>
  <p:tag name="KSO_WM_UNIT_NOCLEAR" val="0"/>
  <p:tag name="KSO_WM_UNIT_HIGHLIGHT" val="0"/>
  <p:tag name="KSO_WM_UNIT_COMPATIBLE" val="0"/>
  <p:tag name="KSO_WM_UNIT_DIAGRAM_ISNUMVISUAL" val="0"/>
  <p:tag name="KSO_WM_UNIT_DIAGRAM_ISREFERUNIT" val="0"/>
  <p:tag name="KSO_WM_TEMPLATE_INDEX" val="40481089"/>
</p:tagLst>
</file>

<file path=ppt/tags/tag261.xml><?xml version="1.0" encoding="utf-8"?>
<p:tagLst xmlns:p="http://schemas.openxmlformats.org/presentationml/2006/main">
  <p:tag name="KSO_WM_UNIT_TYPE" val="f"/>
  <p:tag name="KSO_WM_UNIT_INDEX" val="2"/>
  <p:tag name="KSO_WM_UNIT_ID" val="_3*f*2"/>
  <p:tag name="KSO_WM_BEAUTIFY_FLAG" val="#wm#"/>
  <p:tag name="KSO_WM_TAG_VERSION" val="3.0"/>
  <p:tag name="KSO_WM_UNIT_LAYERLEVEL" val="1"/>
  <p:tag name="KSO_WM_TEMPLATE_CATEGORY" val="custom"/>
  <p:tag name="KSO_WM_TEMPLATE_USER_THEME" val="1"/>
  <p:tag name="KSO_WM_UNIT_ISNUMDGMTITLE" val="0"/>
  <p:tag name="KSO_WM_UNIT_NOCLEAR" val="0"/>
  <p:tag name="KSO_WM_UNIT_HIGHLIGHT" val="0"/>
  <p:tag name="KSO_WM_UNIT_COMPATIBLE" val="0"/>
  <p:tag name="KSO_WM_UNIT_DIAGRAM_ISNUMVISUAL" val="0"/>
  <p:tag name="KSO_WM_UNIT_DIAGRAM_ISREFERUNIT" val="0"/>
  <p:tag name="KSO_WM_TEMPLATE_INDEX" val="40481089"/>
</p:tagLst>
</file>

<file path=ppt/tags/tag262.xml><?xml version="1.0" encoding="utf-8"?>
<p:tagLst xmlns:p="http://schemas.openxmlformats.org/presentationml/2006/main">
  <p:tag name="KSO_WM_UNIT_ID" val="_3**"/>
  <p:tag name="KSO_WM_BEAUTIFY_FLAG" val="#wm#"/>
  <p:tag name="KSO_WM_TAG_VERSION" val="3.0"/>
  <p:tag name="KSO_WM_UNIT_LAYERLEVEL" val="1"/>
  <p:tag name="KSO_WM_TEMPLATE_CATEGORY" val="custom"/>
  <p:tag name="KSO_WM_TEMPLATE_USER_THEME" val="1"/>
  <p:tag name="KSO_WM_UNIT_ISNUMDGMTITLE" val="0"/>
  <p:tag name="KSO_WM_UNIT_NOCLEAR" val="0"/>
  <p:tag name="KSO_WM_UNIT_HIGHLIGHT" val="0"/>
  <p:tag name="KSO_WM_UNIT_COMPATIBLE" val="0"/>
  <p:tag name="KSO_WM_UNIT_DIAGRAM_ISNUMVISUAL" val="0"/>
  <p:tag name="KSO_WM_UNIT_DIAGRAM_ISREFERUNIT" val="0"/>
  <p:tag name="KSO_WM_TEMPLATE_INDEX" val="40481089"/>
</p:tagLst>
</file>

<file path=ppt/tags/tag263.xml><?xml version="1.0" encoding="utf-8"?>
<p:tagLst xmlns:p="http://schemas.openxmlformats.org/presentationml/2006/main">
  <p:tag name="KSO_WM_UNIT_ID" val="_3**"/>
  <p:tag name="KSO_WM_BEAUTIFY_FLAG" val="#wm#"/>
  <p:tag name="KSO_WM_TAG_VERSION" val="3.0"/>
  <p:tag name="KSO_WM_UNIT_LAYERLEVEL" val="1"/>
  <p:tag name="KSO_WM_TEMPLATE_CATEGORY" val="custom"/>
  <p:tag name="KSO_WM_TEMPLATE_USER_THEME" val="1"/>
  <p:tag name="KSO_WM_UNIT_ISNUMDGMTITLE" val="0"/>
  <p:tag name="KSO_WM_UNIT_NOCLEAR" val="0"/>
  <p:tag name="KSO_WM_UNIT_HIGHLIGHT" val="0"/>
  <p:tag name="KSO_WM_UNIT_COMPATIBLE" val="0"/>
  <p:tag name="KSO_WM_UNIT_DIAGRAM_ISNUMVISUAL" val="0"/>
  <p:tag name="KSO_WM_UNIT_DIAGRAM_ISREFERUNIT" val="0"/>
  <p:tag name="KSO_WM_TEMPLATE_INDEX" val="40481089"/>
</p:tagLst>
</file>

<file path=ppt/tags/tag264.xml><?xml version="1.0" encoding="utf-8"?>
<p:tagLst xmlns:p="http://schemas.openxmlformats.org/presentationml/2006/main">
  <p:tag name="KSO_WM_UNIT_ID" val="_3**"/>
  <p:tag name="KSO_WM_BEAUTIFY_FLAG" val="#wm#"/>
  <p:tag name="KSO_WM_TAG_VERSION" val="3.0"/>
  <p:tag name="KSO_WM_UNIT_LAYERLEVEL" val="1"/>
  <p:tag name="KSO_WM_TEMPLATE_CATEGORY" val="custom"/>
  <p:tag name="KSO_WM_TEMPLATE_USER_THEME" val="1"/>
  <p:tag name="KSO_WM_UNIT_ISNUMDGMTITLE" val="0"/>
  <p:tag name="KSO_WM_UNIT_NOCLEAR" val="0"/>
  <p:tag name="KSO_WM_UNIT_HIGHLIGHT" val="0"/>
  <p:tag name="KSO_WM_UNIT_COMPATIBLE" val="0"/>
  <p:tag name="KSO_WM_UNIT_DIAGRAM_ISNUMVISUAL" val="0"/>
  <p:tag name="KSO_WM_UNIT_DIAGRAM_ISREFERUNIT" val="0"/>
  <p:tag name="KSO_WM_TEMPLATE_INDEX" val="40481089"/>
</p:tagLst>
</file>

<file path=ppt/tags/tag265.xml><?xml version="1.0" encoding="utf-8"?>
<p:tagLst xmlns:p="http://schemas.openxmlformats.org/presentationml/2006/main">
  <p:tag name="KSO_WM_UNIT_TYPE" val="a"/>
  <p:tag name="KSO_WM_UNIT_INDEX" val="1"/>
  <p:tag name="KSO_WM_UNIT_ID" val="_3*a*1"/>
  <p:tag name="KSO_WM_BEAUTIFY_FLAG" val="#wm#"/>
  <p:tag name="KSO_WM_TAG_VERSION" val="3.0"/>
  <p:tag name="KSO_WM_UNIT_LAYERLEVEL" val="1"/>
  <p:tag name="KSO_WM_TEMPLATE_CATEGORY" val="custom"/>
  <p:tag name="KSO_WM_TEMPLATE_USER_THEME" val="1"/>
  <p:tag name="KSO_WM_UNIT_ISNUMDGMTITLE" val="0"/>
  <p:tag name="KSO_WM_UNIT_NOCLEAR" val="0"/>
  <p:tag name="KSO_WM_UNIT_HIGHLIGHT" val="0"/>
  <p:tag name="KSO_WM_UNIT_COMPATIBLE" val="0"/>
  <p:tag name="KSO_WM_UNIT_DIAGRAM_ISNUMVISUAL" val="0"/>
  <p:tag name="KSO_WM_UNIT_DIAGRAM_ISREFERUNIT" val="0"/>
  <p:tag name="KSO_WM_TEMPLATE_INDEX" val="40481089"/>
</p:tagLst>
</file>

<file path=ppt/tags/tag266.xml><?xml version="1.0" encoding="utf-8"?>
<p:tagLst xmlns:p="http://schemas.openxmlformats.org/presentationml/2006/main">
  <p:tag name="KSO_WM_UNIT_TYPE" val="f"/>
  <p:tag name="KSO_WM_UNIT_INDEX" val="1"/>
  <p:tag name="KSO_WM_UNIT_ID" val="_4*f*1"/>
  <p:tag name="KSO_WM_BEAUTIFY_FLAG" val="#wm#"/>
  <p:tag name="KSO_WM_TAG_VERSION" val="3.0"/>
  <p:tag name="KSO_WM_UNIT_LAYERLEVEL" val="1"/>
  <p:tag name="KSO_WM_TEMPLATE_CATEGORY" val="custom"/>
  <p:tag name="KSO_WM_TEMPLATE_USER_THEME" val="1"/>
  <p:tag name="KSO_WM_UNIT_ISNUMDGMTITLE" val="0"/>
  <p:tag name="KSO_WM_UNIT_NOCLEAR" val="0"/>
  <p:tag name="KSO_WM_UNIT_HIGHLIGHT" val="0"/>
  <p:tag name="KSO_WM_UNIT_COMPATIBLE" val="0"/>
  <p:tag name="KSO_WM_UNIT_DIAGRAM_ISNUMVISUAL" val="0"/>
  <p:tag name="KSO_WM_UNIT_DIAGRAM_ISREFERUNIT" val="0"/>
  <p:tag name="KSO_WM_TEMPLATE_INDEX" val="40481089"/>
</p:tagLst>
</file>

<file path=ppt/tags/tag267.xml><?xml version="1.0" encoding="utf-8"?>
<p:tagLst xmlns:p="http://schemas.openxmlformats.org/presentationml/2006/main">
  <p:tag name="KSO_WM_UNIT_TYPE" val="f"/>
  <p:tag name="KSO_WM_UNIT_INDEX" val="2"/>
  <p:tag name="KSO_WM_UNIT_ID" val="_4*f*2"/>
  <p:tag name="KSO_WM_BEAUTIFY_FLAG" val="#wm#"/>
  <p:tag name="KSO_WM_TAG_VERSION" val="3.0"/>
  <p:tag name="KSO_WM_UNIT_LAYERLEVEL" val="1"/>
  <p:tag name="KSO_WM_TEMPLATE_CATEGORY" val="custom"/>
  <p:tag name="KSO_WM_TEMPLATE_USER_THEME" val="1"/>
  <p:tag name="KSO_WM_UNIT_ISNUMDGMTITLE" val="0"/>
  <p:tag name="KSO_WM_UNIT_NOCLEAR" val="0"/>
  <p:tag name="KSO_WM_UNIT_HIGHLIGHT" val="0"/>
  <p:tag name="KSO_WM_UNIT_COMPATIBLE" val="0"/>
  <p:tag name="KSO_WM_UNIT_DIAGRAM_ISNUMVISUAL" val="0"/>
  <p:tag name="KSO_WM_UNIT_DIAGRAM_ISREFERUNIT" val="0"/>
  <p:tag name="KSO_WM_TEMPLATE_INDEX" val="40481089"/>
</p:tagLst>
</file>

<file path=ppt/tags/tag268.xml><?xml version="1.0" encoding="utf-8"?>
<p:tagLst xmlns:p="http://schemas.openxmlformats.org/presentationml/2006/main">
  <p:tag name="KSO_WM_UNIT_TYPE" val="f"/>
  <p:tag name="KSO_WM_UNIT_INDEX" val="3"/>
  <p:tag name="KSO_WM_UNIT_ID" val="_4*f*3"/>
  <p:tag name="KSO_WM_BEAUTIFY_FLAG" val="#wm#"/>
  <p:tag name="KSO_WM_TAG_VERSION" val="3.0"/>
  <p:tag name="KSO_WM_UNIT_LAYERLEVEL" val="1"/>
  <p:tag name="KSO_WM_TEMPLATE_CATEGORY" val="custom"/>
  <p:tag name="KSO_WM_TEMPLATE_USER_THEME" val="1"/>
  <p:tag name="KSO_WM_UNIT_ISNUMDGMTITLE" val="0"/>
  <p:tag name="KSO_WM_UNIT_NOCLEAR" val="0"/>
  <p:tag name="KSO_WM_UNIT_HIGHLIGHT" val="0"/>
  <p:tag name="KSO_WM_UNIT_COMPATIBLE" val="0"/>
  <p:tag name="KSO_WM_UNIT_DIAGRAM_ISNUMVISUAL" val="0"/>
  <p:tag name="KSO_WM_UNIT_DIAGRAM_ISREFERUNIT" val="0"/>
  <p:tag name="KSO_WM_TEMPLATE_INDEX" val="40481089"/>
</p:tagLst>
</file>

<file path=ppt/tags/tag269.xml><?xml version="1.0" encoding="utf-8"?>
<p:tagLst xmlns:p="http://schemas.openxmlformats.org/presentationml/2006/main">
  <p:tag name="KSO_WM_UNIT_TYPE" val="f"/>
  <p:tag name="KSO_WM_UNIT_INDEX" val="4"/>
  <p:tag name="KSO_WM_UNIT_ID" val="_4*f*4"/>
  <p:tag name="KSO_WM_BEAUTIFY_FLAG" val="#wm#"/>
  <p:tag name="KSO_WM_TAG_VERSION" val="3.0"/>
  <p:tag name="KSO_WM_UNIT_LAYERLEVEL" val="1"/>
  <p:tag name="KSO_WM_TEMPLATE_CATEGORY" val="custom"/>
  <p:tag name="KSO_WM_TEMPLATE_USER_THEME" val="1"/>
  <p:tag name="KSO_WM_UNIT_ISNUMDGMTITLE" val="0"/>
  <p:tag name="KSO_WM_UNIT_NOCLEAR" val="0"/>
  <p:tag name="KSO_WM_UNIT_HIGHLIGHT" val="0"/>
  <p:tag name="KSO_WM_UNIT_COMPATIBLE" val="0"/>
  <p:tag name="KSO_WM_UNIT_DIAGRAM_ISNUMVISUAL" val="0"/>
  <p:tag name="KSO_WM_UNIT_DIAGRAM_ISREFERUNIT" val="0"/>
  <p:tag name="KSO_WM_TEMPLATE_INDEX" val="40481089"/>
</p:tagLst>
</file>

<file path=ppt/tags/tag270.xml><?xml version="1.0" encoding="utf-8"?>
<p:tagLst xmlns:p="http://schemas.openxmlformats.org/presentationml/2006/main">
  <p:tag name="KSO_WM_UNIT_ID" val="_4**"/>
  <p:tag name="KSO_WM_BEAUTIFY_FLAG" val="#wm#"/>
  <p:tag name="KSO_WM_TAG_VERSION" val="3.0"/>
  <p:tag name="KSO_WM_UNIT_LAYERLEVEL" val="1"/>
  <p:tag name="KSO_WM_TEMPLATE_CATEGORY" val="custom"/>
  <p:tag name="KSO_WM_TEMPLATE_USER_THEME" val="1"/>
  <p:tag name="KSO_WM_UNIT_ISNUMDGMTITLE" val="0"/>
  <p:tag name="KSO_WM_UNIT_NOCLEAR" val="0"/>
  <p:tag name="KSO_WM_UNIT_HIGHLIGHT" val="0"/>
  <p:tag name="KSO_WM_UNIT_COMPATIBLE" val="0"/>
  <p:tag name="KSO_WM_UNIT_DIAGRAM_ISNUMVISUAL" val="0"/>
  <p:tag name="KSO_WM_UNIT_DIAGRAM_ISREFERUNIT" val="0"/>
  <p:tag name="KSO_WM_TEMPLATE_INDEX" val="40481089"/>
</p:tagLst>
</file>

<file path=ppt/tags/tag271.xml><?xml version="1.0" encoding="utf-8"?>
<p:tagLst xmlns:p="http://schemas.openxmlformats.org/presentationml/2006/main">
  <p:tag name="KSO_WM_UNIT_ID" val="_4**"/>
  <p:tag name="KSO_WM_BEAUTIFY_FLAG" val="#wm#"/>
  <p:tag name="KSO_WM_TAG_VERSION" val="3.0"/>
  <p:tag name="KSO_WM_UNIT_LAYERLEVEL" val="1"/>
  <p:tag name="KSO_WM_TEMPLATE_CATEGORY" val="custom"/>
  <p:tag name="KSO_WM_TEMPLATE_USER_THEME" val="1"/>
  <p:tag name="KSO_WM_UNIT_ISNUMDGMTITLE" val="0"/>
  <p:tag name="KSO_WM_UNIT_NOCLEAR" val="0"/>
  <p:tag name="KSO_WM_UNIT_HIGHLIGHT" val="0"/>
  <p:tag name="KSO_WM_UNIT_COMPATIBLE" val="0"/>
  <p:tag name="KSO_WM_UNIT_DIAGRAM_ISNUMVISUAL" val="0"/>
  <p:tag name="KSO_WM_UNIT_DIAGRAM_ISREFERUNIT" val="0"/>
  <p:tag name="KSO_WM_TEMPLATE_INDEX" val="40481089"/>
</p:tagLst>
</file>

<file path=ppt/tags/tag272.xml><?xml version="1.0" encoding="utf-8"?>
<p:tagLst xmlns:p="http://schemas.openxmlformats.org/presentationml/2006/main">
  <p:tag name="KSO_WM_UNIT_ID" val="_4**"/>
  <p:tag name="KSO_WM_BEAUTIFY_FLAG" val="#wm#"/>
  <p:tag name="KSO_WM_TAG_VERSION" val="3.0"/>
  <p:tag name="KSO_WM_UNIT_LAYERLEVEL" val="1"/>
  <p:tag name="KSO_WM_TEMPLATE_CATEGORY" val="custom"/>
  <p:tag name="KSO_WM_TEMPLATE_USER_THEME" val="1"/>
  <p:tag name="KSO_WM_UNIT_ISNUMDGMTITLE" val="0"/>
  <p:tag name="KSO_WM_UNIT_NOCLEAR" val="0"/>
  <p:tag name="KSO_WM_UNIT_HIGHLIGHT" val="0"/>
  <p:tag name="KSO_WM_UNIT_COMPATIBLE" val="0"/>
  <p:tag name="KSO_WM_UNIT_DIAGRAM_ISNUMVISUAL" val="0"/>
  <p:tag name="KSO_WM_UNIT_DIAGRAM_ISREFERUNIT" val="0"/>
  <p:tag name="KSO_WM_TEMPLATE_INDEX" val="40481089"/>
</p:tagLst>
</file>

<file path=ppt/tags/tag273.xml><?xml version="1.0" encoding="utf-8"?>
<p:tagLst xmlns:p="http://schemas.openxmlformats.org/presentationml/2006/main">
  <p:tag name="KSO_WM_UNIT_TYPE" val="a"/>
  <p:tag name="KSO_WM_UNIT_INDEX" val="1"/>
  <p:tag name="KSO_WM_UNIT_ID" val="_4*a*1"/>
  <p:tag name="KSO_WM_BEAUTIFY_FLAG" val="#wm#"/>
  <p:tag name="KSO_WM_TAG_VERSION" val="3.0"/>
  <p:tag name="KSO_WM_UNIT_LAYERLEVEL" val="1"/>
  <p:tag name="KSO_WM_TEMPLATE_CATEGORY" val="custom"/>
  <p:tag name="KSO_WM_TEMPLATE_USER_THEME" val="1"/>
  <p:tag name="KSO_WM_UNIT_ISNUMDGMTITLE" val="0"/>
  <p:tag name="KSO_WM_UNIT_NOCLEAR" val="0"/>
  <p:tag name="KSO_WM_UNIT_HIGHLIGHT" val="0"/>
  <p:tag name="KSO_WM_UNIT_COMPATIBLE" val="0"/>
  <p:tag name="KSO_WM_UNIT_DIAGRAM_ISNUMVISUAL" val="0"/>
  <p:tag name="KSO_WM_UNIT_DIAGRAM_ISREFERUNIT" val="0"/>
  <p:tag name="KSO_WM_TEMPLATE_INDEX" val="40481089"/>
</p:tagLst>
</file>

<file path=ppt/tags/tag274.xml><?xml version="1.0" encoding="utf-8"?>
<p:tagLst xmlns:p="http://schemas.openxmlformats.org/presentationml/2006/main">
  <p:tag name="KSO_WM_UNIT_ID" val="_5**"/>
  <p:tag name="KSO_WM_BEAUTIFY_FLAG" val="#wm#"/>
  <p:tag name="KSO_WM_TAG_VERSION" val="3.0"/>
  <p:tag name="KSO_WM_UNIT_LAYERLEVEL" val="1"/>
  <p:tag name="KSO_WM_TEMPLATE_CATEGORY" val="custom"/>
  <p:tag name="KSO_WM_TEMPLATE_USER_THEME" val="1"/>
  <p:tag name="KSO_WM_UNIT_ISNUMDGMTITLE" val="0"/>
  <p:tag name="KSO_WM_UNIT_NOCLEAR" val="0"/>
  <p:tag name="KSO_WM_UNIT_HIGHLIGHT" val="0"/>
  <p:tag name="KSO_WM_UNIT_COMPATIBLE" val="0"/>
  <p:tag name="KSO_WM_UNIT_DIAGRAM_ISNUMVISUAL" val="0"/>
  <p:tag name="KSO_WM_UNIT_DIAGRAM_ISREFERUNIT" val="0"/>
  <p:tag name="KSO_WM_TEMPLATE_INDEX" val="40481089"/>
</p:tagLst>
</file>

<file path=ppt/tags/tag275.xml><?xml version="1.0" encoding="utf-8"?>
<p:tagLst xmlns:p="http://schemas.openxmlformats.org/presentationml/2006/main">
  <p:tag name="KSO_WM_UNIT_ID" val="_5**"/>
  <p:tag name="KSO_WM_BEAUTIFY_FLAG" val="#wm#"/>
  <p:tag name="KSO_WM_TAG_VERSION" val="3.0"/>
  <p:tag name="KSO_WM_UNIT_LAYERLEVEL" val="1"/>
  <p:tag name="KSO_WM_TEMPLATE_CATEGORY" val="custom"/>
  <p:tag name="KSO_WM_TEMPLATE_USER_THEME" val="1"/>
  <p:tag name="KSO_WM_UNIT_ISNUMDGMTITLE" val="0"/>
  <p:tag name="KSO_WM_UNIT_NOCLEAR" val="0"/>
  <p:tag name="KSO_WM_UNIT_HIGHLIGHT" val="0"/>
  <p:tag name="KSO_WM_UNIT_COMPATIBLE" val="0"/>
  <p:tag name="KSO_WM_UNIT_DIAGRAM_ISNUMVISUAL" val="0"/>
  <p:tag name="KSO_WM_UNIT_DIAGRAM_ISREFERUNIT" val="0"/>
  <p:tag name="KSO_WM_TEMPLATE_INDEX" val="40481089"/>
</p:tagLst>
</file>

<file path=ppt/tags/tag276.xml><?xml version="1.0" encoding="utf-8"?>
<p:tagLst xmlns:p="http://schemas.openxmlformats.org/presentationml/2006/main">
  <p:tag name="KSO_WM_UNIT_ID" val="_5**"/>
  <p:tag name="KSO_WM_BEAUTIFY_FLAG" val="#wm#"/>
  <p:tag name="KSO_WM_TAG_VERSION" val="3.0"/>
  <p:tag name="KSO_WM_UNIT_LAYERLEVEL" val="1"/>
  <p:tag name="KSO_WM_TEMPLATE_CATEGORY" val="custom"/>
  <p:tag name="KSO_WM_TEMPLATE_USER_THEME" val="1"/>
  <p:tag name="KSO_WM_UNIT_ISNUMDGMTITLE" val="0"/>
  <p:tag name="KSO_WM_UNIT_NOCLEAR" val="0"/>
  <p:tag name="KSO_WM_UNIT_HIGHLIGHT" val="0"/>
  <p:tag name="KSO_WM_UNIT_COMPATIBLE" val="0"/>
  <p:tag name="KSO_WM_UNIT_DIAGRAM_ISNUMVISUAL" val="0"/>
  <p:tag name="KSO_WM_UNIT_DIAGRAM_ISREFERUNIT" val="0"/>
  <p:tag name="KSO_WM_TEMPLATE_INDEX" val="40481089"/>
</p:tagLst>
</file>

<file path=ppt/tags/tag277.xml><?xml version="1.0" encoding="utf-8"?>
<p:tagLst xmlns:p="http://schemas.openxmlformats.org/presentationml/2006/main">
  <p:tag name="KSO_WM_UNIT_TYPE" val="a"/>
  <p:tag name="KSO_WM_UNIT_INDEX" val="1"/>
  <p:tag name="KSO_WM_UNIT_ID" val="_5*a*1"/>
  <p:tag name="KSO_WM_BEAUTIFY_FLAG" val="#wm#"/>
  <p:tag name="KSO_WM_TAG_VERSION" val="3.0"/>
  <p:tag name="KSO_WM_UNIT_LAYERLEVEL" val="1"/>
  <p:tag name="KSO_WM_TEMPLATE_CATEGORY" val="custom"/>
  <p:tag name="KSO_WM_TEMPLATE_USER_THEME" val="1"/>
  <p:tag name="KSO_WM_UNIT_ISNUMDGMTITLE" val="0"/>
  <p:tag name="KSO_WM_UNIT_NOCLEAR" val="0"/>
  <p:tag name="KSO_WM_UNIT_HIGHLIGHT" val="0"/>
  <p:tag name="KSO_WM_UNIT_COMPATIBLE" val="0"/>
  <p:tag name="KSO_WM_UNIT_DIAGRAM_ISNUMVISUAL" val="0"/>
  <p:tag name="KSO_WM_UNIT_DIAGRAM_ISREFERUNIT" val="0"/>
  <p:tag name="KSO_WM_TEMPLATE_INDEX" val="40481089"/>
</p:tagLst>
</file>

<file path=ppt/tags/tag278.xml><?xml version="1.0" encoding="utf-8"?>
<p:tagLst xmlns:p="http://schemas.openxmlformats.org/presentationml/2006/main">
  <p:tag name="KSO_WM_UNIT_ID" val="_6**"/>
  <p:tag name="KSO_WM_BEAUTIFY_FLAG" val="#wm#"/>
  <p:tag name="KSO_WM_TAG_VERSION" val="3.0"/>
  <p:tag name="KSO_WM_UNIT_LAYERLEVEL" val="1"/>
  <p:tag name="KSO_WM_TEMPLATE_CATEGORY" val="custom"/>
  <p:tag name="KSO_WM_TEMPLATE_USER_THEME" val="1"/>
  <p:tag name="KSO_WM_UNIT_ISNUMDGMTITLE" val="0"/>
  <p:tag name="KSO_WM_UNIT_NOCLEAR" val="0"/>
  <p:tag name="KSO_WM_UNIT_HIGHLIGHT" val="0"/>
  <p:tag name="KSO_WM_UNIT_COMPATIBLE" val="0"/>
  <p:tag name="KSO_WM_UNIT_DIAGRAM_ISNUMVISUAL" val="0"/>
  <p:tag name="KSO_WM_UNIT_DIAGRAM_ISREFERUNIT" val="0"/>
  <p:tag name="KSO_WM_TEMPLATE_INDEX" val="40481089"/>
</p:tagLst>
</file>

<file path=ppt/tags/tag279.xml><?xml version="1.0" encoding="utf-8"?>
<p:tagLst xmlns:p="http://schemas.openxmlformats.org/presentationml/2006/main">
  <p:tag name="KSO_WM_UNIT_ID" val="_6**"/>
  <p:tag name="KSO_WM_BEAUTIFY_FLAG" val="#wm#"/>
  <p:tag name="KSO_WM_TAG_VERSION" val="3.0"/>
  <p:tag name="KSO_WM_UNIT_LAYERLEVEL" val="1"/>
  <p:tag name="KSO_WM_TEMPLATE_CATEGORY" val="custom"/>
  <p:tag name="KSO_WM_TEMPLATE_USER_THEME" val="1"/>
  <p:tag name="KSO_WM_UNIT_ISNUMDGMTITLE" val="0"/>
  <p:tag name="KSO_WM_UNIT_NOCLEAR" val="0"/>
  <p:tag name="KSO_WM_UNIT_HIGHLIGHT" val="0"/>
  <p:tag name="KSO_WM_UNIT_COMPATIBLE" val="0"/>
  <p:tag name="KSO_WM_UNIT_DIAGRAM_ISNUMVISUAL" val="0"/>
  <p:tag name="KSO_WM_UNIT_DIAGRAM_ISREFERUNIT" val="0"/>
  <p:tag name="KSO_WM_TEMPLATE_INDEX" val="40481089"/>
</p:tagLst>
</file>

<file path=ppt/tags/tag280.xml><?xml version="1.0" encoding="utf-8"?>
<p:tagLst xmlns:p="http://schemas.openxmlformats.org/presentationml/2006/main">
  <p:tag name="KSO_WM_UNIT_ID" val="_6**"/>
  <p:tag name="KSO_WM_BEAUTIFY_FLAG" val="#wm#"/>
  <p:tag name="KSO_WM_TAG_VERSION" val="3.0"/>
  <p:tag name="KSO_WM_UNIT_LAYERLEVEL" val="1"/>
  <p:tag name="KSO_WM_TEMPLATE_CATEGORY" val="custom"/>
  <p:tag name="KSO_WM_TEMPLATE_USER_THEME" val="1"/>
  <p:tag name="KSO_WM_UNIT_ISNUMDGMTITLE" val="0"/>
  <p:tag name="KSO_WM_UNIT_NOCLEAR" val="0"/>
  <p:tag name="KSO_WM_UNIT_HIGHLIGHT" val="0"/>
  <p:tag name="KSO_WM_UNIT_COMPATIBLE" val="0"/>
  <p:tag name="KSO_WM_UNIT_DIAGRAM_ISNUMVISUAL" val="0"/>
  <p:tag name="KSO_WM_UNIT_DIAGRAM_ISREFERUNIT" val="0"/>
  <p:tag name="KSO_WM_TEMPLATE_INDEX" val="40481089"/>
</p:tagLst>
</file>

<file path=ppt/tags/tag281.xml><?xml version="1.0" encoding="utf-8"?>
<p:tagLst xmlns:p="http://schemas.openxmlformats.org/presentationml/2006/main">
  <p:tag name="KSO_WM_UNIT_TYPE" val="f"/>
  <p:tag name="KSO_WM_UNIT_INDEX" val="1"/>
  <p:tag name="KSO_WM_UNIT_ID" val="_7*f*1"/>
  <p:tag name="KSO_WM_BEAUTIFY_FLAG" val="#wm#"/>
  <p:tag name="KSO_WM_TAG_VERSION" val="3.0"/>
  <p:tag name="KSO_WM_UNIT_LAYERLEVEL" val="1"/>
  <p:tag name="KSO_WM_TEMPLATE_CATEGORY" val="custom"/>
  <p:tag name="KSO_WM_TEMPLATE_USER_THEME" val="1"/>
  <p:tag name="KSO_WM_UNIT_ISNUMDGMTITLE" val="0"/>
  <p:tag name="KSO_WM_UNIT_NOCLEAR" val="0"/>
  <p:tag name="KSO_WM_UNIT_HIGHLIGHT" val="0"/>
  <p:tag name="KSO_WM_UNIT_COMPATIBLE" val="0"/>
  <p:tag name="KSO_WM_UNIT_DIAGRAM_ISNUMVISUAL" val="0"/>
  <p:tag name="KSO_WM_UNIT_DIAGRAM_ISREFERUNIT" val="0"/>
  <p:tag name="KSO_WM_TEMPLATE_INDEX" val="40481089"/>
</p:tagLst>
</file>

<file path=ppt/tags/tag282.xml><?xml version="1.0" encoding="utf-8"?>
<p:tagLst xmlns:p="http://schemas.openxmlformats.org/presentationml/2006/main">
  <p:tag name="KSO_WM_UNIT_ID" val="_7**"/>
  <p:tag name="KSO_WM_BEAUTIFY_FLAG" val="#wm#"/>
  <p:tag name="KSO_WM_TAG_VERSION" val="3.0"/>
  <p:tag name="KSO_WM_UNIT_LAYERLEVEL" val="1"/>
  <p:tag name="KSO_WM_TEMPLATE_CATEGORY" val="custom"/>
  <p:tag name="KSO_WM_TEMPLATE_USER_THEME" val="1"/>
  <p:tag name="KSO_WM_UNIT_ISNUMDGMTITLE" val="0"/>
  <p:tag name="KSO_WM_UNIT_NOCLEAR" val="0"/>
  <p:tag name="KSO_WM_UNIT_HIGHLIGHT" val="0"/>
  <p:tag name="KSO_WM_UNIT_COMPATIBLE" val="0"/>
  <p:tag name="KSO_WM_UNIT_DIAGRAM_ISNUMVISUAL" val="0"/>
  <p:tag name="KSO_WM_UNIT_DIAGRAM_ISREFERUNIT" val="0"/>
  <p:tag name="KSO_WM_TEMPLATE_INDEX" val="40481089"/>
</p:tagLst>
</file>

<file path=ppt/tags/tag283.xml><?xml version="1.0" encoding="utf-8"?>
<p:tagLst xmlns:p="http://schemas.openxmlformats.org/presentationml/2006/main">
  <p:tag name="KSO_WM_UNIT_ID" val="_7**"/>
  <p:tag name="KSO_WM_BEAUTIFY_FLAG" val="#wm#"/>
  <p:tag name="KSO_WM_TAG_VERSION" val="3.0"/>
  <p:tag name="KSO_WM_UNIT_LAYERLEVEL" val="1"/>
  <p:tag name="KSO_WM_TEMPLATE_CATEGORY" val="custom"/>
  <p:tag name="KSO_WM_TEMPLATE_USER_THEME" val="1"/>
  <p:tag name="KSO_WM_UNIT_ISNUMDGMTITLE" val="0"/>
  <p:tag name="KSO_WM_UNIT_NOCLEAR" val="0"/>
  <p:tag name="KSO_WM_UNIT_HIGHLIGHT" val="0"/>
  <p:tag name="KSO_WM_UNIT_COMPATIBLE" val="0"/>
  <p:tag name="KSO_WM_UNIT_DIAGRAM_ISNUMVISUAL" val="0"/>
  <p:tag name="KSO_WM_UNIT_DIAGRAM_ISREFERUNIT" val="0"/>
  <p:tag name="KSO_WM_TEMPLATE_INDEX" val="40481089"/>
</p:tagLst>
</file>

<file path=ppt/tags/tag284.xml><?xml version="1.0" encoding="utf-8"?>
<p:tagLst xmlns:p="http://schemas.openxmlformats.org/presentationml/2006/main">
  <p:tag name="KSO_WM_UNIT_ID" val="_7**"/>
  <p:tag name="KSO_WM_BEAUTIFY_FLAG" val="#wm#"/>
  <p:tag name="KSO_WM_TAG_VERSION" val="3.0"/>
  <p:tag name="KSO_WM_UNIT_LAYERLEVEL" val="1"/>
  <p:tag name="KSO_WM_TEMPLATE_CATEGORY" val="custom"/>
  <p:tag name="KSO_WM_TEMPLATE_USER_THEME" val="1"/>
  <p:tag name="KSO_WM_UNIT_ISNUMDGMTITLE" val="0"/>
  <p:tag name="KSO_WM_UNIT_NOCLEAR" val="0"/>
  <p:tag name="KSO_WM_UNIT_HIGHLIGHT" val="0"/>
  <p:tag name="KSO_WM_UNIT_COMPATIBLE" val="0"/>
  <p:tag name="KSO_WM_UNIT_DIAGRAM_ISNUMVISUAL" val="0"/>
  <p:tag name="KSO_WM_UNIT_DIAGRAM_ISREFERUNIT" val="0"/>
  <p:tag name="KSO_WM_TEMPLATE_INDEX" val="40481089"/>
</p:tagLst>
</file>

<file path=ppt/tags/tag285.xml><?xml version="1.0" encoding="utf-8"?>
<p:tagLst xmlns:p="http://schemas.openxmlformats.org/presentationml/2006/main">
  <p:tag name="KSO_WM_UNIT_ID" val="_8**"/>
  <p:tag name="KSO_WM_BEAUTIFY_FLAG" val="#wm#"/>
  <p:tag name="KSO_WM_TAG_VERSION" val="3.0"/>
  <p:tag name="KSO_WM_UNIT_LAYERLEVEL" val="1"/>
  <p:tag name="KSO_WM_TEMPLATE_CATEGORY" val="custom"/>
  <p:tag name="KSO_WM_TEMPLATE_USER_THEME" val="1"/>
  <p:tag name="KSO_WM_UNIT_ISNUMDGMTITLE" val="0"/>
  <p:tag name="KSO_WM_UNIT_NOCLEAR" val="0"/>
  <p:tag name="KSO_WM_UNIT_HIGHLIGHT" val="0"/>
  <p:tag name="KSO_WM_UNIT_COMPATIBLE" val="0"/>
  <p:tag name="KSO_WM_UNIT_DIAGRAM_ISNUMVISUAL" val="0"/>
  <p:tag name="KSO_WM_UNIT_DIAGRAM_ISREFERUNIT" val="0"/>
  <p:tag name="KSO_WM_TEMPLATE_INDEX" val="40481089"/>
</p:tagLst>
</file>

<file path=ppt/tags/tag286.xml><?xml version="1.0" encoding="utf-8"?>
<p:tagLst xmlns:p="http://schemas.openxmlformats.org/presentationml/2006/main">
  <p:tag name="KSO_WM_UNIT_ID" val="_8**"/>
  <p:tag name="KSO_WM_BEAUTIFY_FLAG" val="#wm#"/>
  <p:tag name="KSO_WM_TAG_VERSION" val="3.0"/>
  <p:tag name="KSO_WM_UNIT_LAYERLEVEL" val="1"/>
  <p:tag name="KSO_WM_TEMPLATE_CATEGORY" val="custom"/>
  <p:tag name="KSO_WM_TEMPLATE_USER_THEME" val="1"/>
  <p:tag name="KSO_WM_UNIT_ISNUMDGMTITLE" val="0"/>
  <p:tag name="KSO_WM_UNIT_NOCLEAR" val="0"/>
  <p:tag name="KSO_WM_UNIT_HIGHLIGHT" val="0"/>
  <p:tag name="KSO_WM_UNIT_COMPATIBLE" val="0"/>
  <p:tag name="KSO_WM_UNIT_DIAGRAM_ISNUMVISUAL" val="0"/>
  <p:tag name="KSO_WM_UNIT_DIAGRAM_ISREFERUNIT" val="0"/>
  <p:tag name="KSO_WM_TEMPLATE_INDEX" val="40481089"/>
</p:tagLst>
</file>

<file path=ppt/tags/tag287.xml><?xml version="1.0" encoding="utf-8"?>
<p:tagLst xmlns:p="http://schemas.openxmlformats.org/presentationml/2006/main">
  <p:tag name="KSO_WM_UNIT_ID" val="_8**"/>
  <p:tag name="KSO_WM_BEAUTIFY_FLAG" val="#wm#"/>
  <p:tag name="KSO_WM_TAG_VERSION" val="3.0"/>
  <p:tag name="KSO_WM_UNIT_LAYERLEVEL" val="1"/>
  <p:tag name="KSO_WM_TEMPLATE_CATEGORY" val="custom"/>
  <p:tag name="KSO_WM_TEMPLATE_USER_THEME" val="1"/>
  <p:tag name="KSO_WM_UNIT_ISNUMDGMTITLE" val="0"/>
  <p:tag name="KSO_WM_UNIT_NOCLEAR" val="0"/>
  <p:tag name="KSO_WM_UNIT_HIGHLIGHT" val="0"/>
  <p:tag name="KSO_WM_UNIT_COMPATIBLE" val="0"/>
  <p:tag name="KSO_WM_UNIT_DIAGRAM_ISNUMVISUAL" val="0"/>
  <p:tag name="KSO_WM_UNIT_DIAGRAM_ISREFERUNIT" val="0"/>
  <p:tag name="KSO_WM_TEMPLATE_INDEX" val="40481089"/>
</p:tagLst>
</file>

<file path=ppt/tags/tag288.xml><?xml version="1.0" encoding="utf-8"?>
<p:tagLst xmlns:p="http://schemas.openxmlformats.org/presentationml/2006/main">
  <p:tag name="KSO_WM_UNIT_TYPE" val="f"/>
  <p:tag name="KSO_WM_UNIT_INDEX" val="1"/>
  <p:tag name="KSO_WM_UNIT_ID" val="_8*f*1"/>
  <p:tag name="KSO_WM_BEAUTIFY_FLAG" val="#wm#"/>
  <p:tag name="KSO_WM_TAG_VERSION" val="3.0"/>
  <p:tag name="KSO_WM_UNIT_LAYERLEVEL" val="1"/>
  <p:tag name="KSO_WM_TEMPLATE_CATEGORY" val="custom"/>
  <p:tag name="KSO_WM_TEMPLATE_USER_THEME" val="1"/>
  <p:tag name="KSO_WM_UNIT_ISNUMDGMTITLE" val="0"/>
  <p:tag name="KSO_WM_UNIT_NOCLEAR" val="0"/>
  <p:tag name="KSO_WM_UNIT_HIGHLIGHT" val="0"/>
  <p:tag name="KSO_WM_UNIT_COMPATIBLE" val="0"/>
  <p:tag name="KSO_WM_UNIT_DIAGRAM_ISNUMVISUAL" val="0"/>
  <p:tag name="KSO_WM_UNIT_DIAGRAM_ISREFERUNIT" val="0"/>
  <p:tag name="KSO_WM_TEMPLATE_INDEX" val="40481089"/>
</p:tagLst>
</file>

<file path=ppt/tags/tag289.xml><?xml version="1.0" encoding="utf-8"?>
<p:tagLst xmlns:p="http://schemas.openxmlformats.org/presentationml/2006/main">
  <p:tag name="KSO_WM_UNIT_TYPE" val="a"/>
  <p:tag name="KSO_WM_UNIT_INDEX" val="1"/>
  <p:tag name="KSO_WM_UNIT_ID" val="_8*a*1"/>
  <p:tag name="KSO_WM_BEAUTIFY_FLAG" val="#wm#"/>
  <p:tag name="KSO_WM_TAG_VERSION" val="3.0"/>
  <p:tag name="KSO_WM_UNIT_LAYERLEVEL" val="1"/>
  <p:tag name="KSO_WM_TEMPLATE_CATEGORY" val="custom"/>
  <p:tag name="KSO_WM_TEMPLATE_USER_THEME" val="1"/>
  <p:tag name="KSO_WM_UNIT_ISNUMDGMTITLE" val="0"/>
  <p:tag name="KSO_WM_UNIT_NOCLEAR" val="0"/>
  <p:tag name="KSO_WM_UNIT_HIGHLIGHT" val="0"/>
  <p:tag name="KSO_WM_UNIT_COMPATIBLE" val="0"/>
  <p:tag name="KSO_WM_UNIT_DIAGRAM_ISNUMVISUAL" val="0"/>
  <p:tag name="KSO_WM_UNIT_DIAGRAM_ISREFERUNIT" val="0"/>
  <p:tag name="KSO_WM_TEMPLATE_INDEX" val="40481089"/>
</p:tagLst>
</file>

<file path=ppt/tags/tag290.xml><?xml version="1.0" encoding="utf-8"?>
<p:tagLst xmlns:p="http://schemas.openxmlformats.org/presentationml/2006/main">
  <p:tag name="KSO_WM_UNIT_TYPE" val="i"/>
  <p:tag name="KSO_WM_UNIT_INDEX" val="3"/>
  <p:tag name="KSO_WM_BEAUTIFY_FLAG" val="#wm#"/>
  <p:tag name="KSO_WM_TAG_VERSION" val="3.0"/>
  <p:tag name="LayoutZOrder" val="2"/>
  <p:tag name="KSO_WM_UNIT_ID" val="_9*i*3"/>
  <p:tag name="KSO_WM_UNIT_LAYERLEVEL" val="1"/>
  <p:tag name="KSO_WM_TEMPLATE_CATEGORY" val="custom"/>
  <p:tag name="KSO_WM_TEMPLATE_USER_THEME" val="1"/>
  <p:tag name="KSO_WM_UNIT_ISNUMDGMTITLE" val="0"/>
  <p:tag name="KSO_WM_UNIT_NOCLEAR" val="0"/>
  <p:tag name="KSO_WM_UNIT_HIGHLIGHT" val="0"/>
  <p:tag name="KSO_WM_UNIT_COMPATIBLE" val="0"/>
  <p:tag name="KSO_WM_UNIT_DIAGRAM_ISNUMVISUAL" val="0"/>
  <p:tag name="KSO_WM_UNIT_DIAGRAM_ISREFERUNIT" val="0"/>
  <p:tag name="KSO_WM_TEMPLATE_INDEX" val="40481089"/>
</p:tagLst>
</file>

<file path=ppt/tags/tag291.xml><?xml version="1.0" encoding="utf-8"?>
<p:tagLst xmlns:p="http://schemas.openxmlformats.org/presentationml/2006/main">
  <p:tag name="KSO_WM_UNIT_TYPE" val="i"/>
  <p:tag name="KSO_WM_UNIT_INDEX" val="1"/>
  <p:tag name="KSO_WM_BEAUTIFY_FLAG" val="#wm#"/>
  <p:tag name="KSO_WM_TAG_VERSION" val="3.0"/>
  <p:tag name="LayoutZOrder" val="3"/>
  <p:tag name="KSO_WM_UNIT_ID" val="_9*i*1"/>
  <p:tag name="KSO_WM_UNIT_LAYERLEVEL" val="1"/>
  <p:tag name="KSO_WM_TEMPLATE_CATEGORY" val="custom"/>
  <p:tag name="KSO_WM_TEMPLATE_USER_THEME" val="1"/>
  <p:tag name="KSO_WM_UNIT_ISNUMDGMTITLE" val="0"/>
  <p:tag name="KSO_WM_UNIT_NOCLEAR" val="0"/>
  <p:tag name="KSO_WM_UNIT_HIGHLIGHT" val="0"/>
  <p:tag name="KSO_WM_UNIT_COMPATIBLE" val="0"/>
  <p:tag name="KSO_WM_UNIT_DIAGRAM_ISNUMVISUAL" val="0"/>
  <p:tag name="KSO_WM_UNIT_DIAGRAM_ISREFERUNIT" val="0"/>
  <p:tag name="KSO_WM_TEMPLATE_INDEX" val="40481089"/>
</p:tagLst>
</file>

<file path=ppt/tags/tag292.xml><?xml version="1.0" encoding="utf-8"?>
<p:tagLst xmlns:p="http://schemas.openxmlformats.org/presentationml/2006/main">
  <p:tag name="KSO_WM_UNIT_TYPE" val="i"/>
  <p:tag name="KSO_WM_UNIT_INDEX" val="8"/>
  <p:tag name="KSO_WM_BEAUTIFY_FLAG" val="#wm#"/>
  <p:tag name="KSO_WM_TAG_VERSION" val="3.0"/>
  <p:tag name="LayoutZOrder" val="4"/>
  <p:tag name="KSO_WM_UNIT_ID" val="_9*i*8"/>
  <p:tag name="KSO_WM_UNIT_LAYERLEVEL" val="1"/>
  <p:tag name="KSO_WM_TEMPLATE_CATEGORY" val="custom"/>
  <p:tag name="KSO_WM_TEMPLATE_USER_THEME" val="1"/>
  <p:tag name="KSO_WM_UNIT_ISNUMDGMTITLE" val="0"/>
  <p:tag name="KSO_WM_UNIT_NOCLEAR" val="0"/>
  <p:tag name="KSO_WM_UNIT_HIGHLIGHT" val="0"/>
  <p:tag name="KSO_WM_UNIT_COMPATIBLE" val="0"/>
  <p:tag name="KSO_WM_UNIT_DIAGRAM_ISNUMVISUAL" val="0"/>
  <p:tag name="KSO_WM_UNIT_DIAGRAM_ISREFERUNIT" val="0"/>
  <p:tag name="KSO_WM_TEMPLATE_INDEX" val="40481089"/>
</p:tagLst>
</file>

<file path=ppt/tags/tag293.xml><?xml version="1.0" encoding="utf-8"?>
<p:tagLst xmlns:p="http://schemas.openxmlformats.org/presentationml/2006/main">
  <p:tag name="KSO_WM_UNIT_TYPE" val="i"/>
  <p:tag name="KSO_WM_UNIT_INDEX" val="2"/>
  <p:tag name="KSO_WM_BEAUTIFY_FLAG" val="#wm#"/>
  <p:tag name="KSO_WM_TAG_VERSION" val="3.0"/>
  <p:tag name="LayoutZOrder" val="5"/>
  <p:tag name="KSO_WM_UNIT_ID" val="_9*i*2"/>
  <p:tag name="KSO_WM_UNIT_LAYERLEVEL" val="1"/>
  <p:tag name="KSO_WM_TEMPLATE_CATEGORY" val="custom"/>
  <p:tag name="KSO_WM_TEMPLATE_USER_THEME" val="1"/>
  <p:tag name="KSO_WM_UNIT_ISNUMDGMTITLE" val="0"/>
  <p:tag name="KSO_WM_UNIT_NOCLEAR" val="0"/>
  <p:tag name="KSO_WM_UNIT_HIGHLIGHT" val="0"/>
  <p:tag name="KSO_WM_UNIT_COMPATIBLE" val="0"/>
  <p:tag name="KSO_WM_UNIT_DIAGRAM_ISNUMVISUAL" val="0"/>
  <p:tag name="KSO_WM_UNIT_DIAGRAM_ISREFERUNIT" val="0"/>
  <p:tag name="KSO_WM_TEMPLATE_INDEX" val="40481089"/>
</p:tagLst>
</file>

<file path=ppt/tags/tag294.xml><?xml version="1.0" encoding="utf-8"?>
<p:tagLst xmlns:p="http://schemas.openxmlformats.org/presentationml/2006/main">
  <p:tag name="KSO_WM_UNIT_ID" val="_9**"/>
  <p:tag name="KSO_WM_BEAUTIFY_FLAG" val="#wm#"/>
  <p:tag name="KSO_WM_TAG_VERSION" val="3.0"/>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 name="KSO_WM_TEMPLATE_INDEX" val="40481089"/>
  <p:tag name="KSO_WM_TEMPLATE_CATEGORY" val="custom"/>
</p:tagLst>
</file>

<file path=ppt/tags/tag295.xml><?xml version="1.0" encoding="utf-8"?>
<p:tagLst xmlns:p="http://schemas.openxmlformats.org/presentationml/2006/main">
  <p:tag name="KSO_WM_UNIT_ID" val="_9**"/>
  <p:tag name="KSO_WM_BEAUTIFY_FLAG" val="#wm#"/>
  <p:tag name="KSO_WM_TAG_VERSION" val="3.0"/>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 name="KSO_WM_TEMPLATE_INDEX" val="40481089"/>
  <p:tag name="KSO_WM_TEMPLATE_CATEGORY" val="custom"/>
</p:tagLst>
</file>

<file path=ppt/tags/tag296.xml><?xml version="1.0" encoding="utf-8"?>
<p:tagLst xmlns:p="http://schemas.openxmlformats.org/presentationml/2006/main">
  <p:tag name="KSO_WM_UNIT_ID" val="_9**"/>
  <p:tag name="KSO_WM_BEAUTIFY_FLAG" val="#wm#"/>
  <p:tag name="KSO_WM_TAG_VERSION" val="3.0"/>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 name="KSO_WM_TEMPLATE_INDEX" val="40481089"/>
  <p:tag name="KSO_WM_TEMPLATE_CATEGORY" val="custom"/>
</p:tagLst>
</file>

<file path=ppt/tags/tag297.xml><?xml version="1.0" encoding="utf-8"?>
<p:tagLst xmlns:p="http://schemas.openxmlformats.org/presentationml/2006/main">
  <p:tag name="KSO_WM_UNIT_TYPE" val="f"/>
  <p:tag name="KSO_WM_BEAUTIFY_FLAG" val="#wm#"/>
  <p:tag name="KSO_WM_FIGMA_FLAG" val="#fgm#"/>
  <p:tag name="KSO_WM_UNIT_INDEX" val="1"/>
  <p:tag name="KSO_WM_UNIT_SUBTYPE" val="c"/>
  <p:tag name="KSO_WM_UNIT_TEXT_TYPE" val="1"/>
  <p:tag name="KSO_WM_UNIT_ID" val="_9*f*1"/>
  <p:tag name="KSO_WM_TAG_VERSION" val="3.0"/>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 name="KSO_WM_TEMPLATE_INDEX" val="40481089"/>
  <p:tag name="KSO_WM_TEMPLATE_CATEGORY" val="custom"/>
</p:tagLst>
</file>

<file path=ppt/tags/tag298.xml><?xml version="1.0" encoding="utf-8"?>
<p:tagLst xmlns:p="http://schemas.openxmlformats.org/presentationml/2006/main">
  <p:tag name="KSO_WM_UNIT_TYPE" val="a"/>
  <p:tag name="KSO_WM_BEAUTIFY_FLAG" val="#wm#"/>
  <p:tag name="KSO_WM_FIGMA_FLAG" val="#fgm#"/>
  <p:tag name="KSO_WM_UNIT_INDEX" val="1"/>
  <p:tag name="KSO_WM_UNIT_TEXT_TYPE" val="1"/>
  <p:tag name="KSO_WM_LAYOUT_CHECK_HASH" val="08a4cc0bb58997a58121eeba34ad08220fbe7b71"/>
  <p:tag name="KSO_WM_NEWLAYOUT_ID" val="292"/>
  <p:tag name="KSO_WM_UNIT_ID" val="_9*a*1"/>
  <p:tag name="KSO_WM_TAG_VERSION" val="3.0"/>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 name="KSO_WM_TEMPLATE_INDEX" val="40481089"/>
  <p:tag name="KSO_WM_TEMPLATE_CATEGORY" val="custom"/>
</p:tagLst>
</file>

<file path=ppt/tags/tag299.xml><?xml version="1.0" encoding="utf-8"?>
<p:tagLst xmlns:p="http://schemas.openxmlformats.org/presentationml/2006/main">
  <p:tag name="KSO_WM_UNIT_HIGHLIGHT" val="0"/>
  <p:tag name="KSO_WM_BEAUTIFY_FLAG" val="#wm#"/>
  <p:tag name="KSO_WM_FIGMA_FLAG" val="#fgm#"/>
  <p:tag name="KSO_WM_UNIT_INDEX" val="2"/>
  <p:tag name="KSO_WM_UNIT_SUBTYPE" val="b"/>
  <p:tag name="KSO_WM_UNIT_TEXT_TYPE" val="1"/>
  <p:tag name="KSO_WM_UNIT_TYPE" val="f"/>
  <p:tag name="KSO_WM_UNIT_ID" val="_9*f*2"/>
  <p:tag name="KSO_WM_TAG_VERSION" val="3.0"/>
  <p:tag name="KSO_WM_UNIT_ISNUMDGMTITLE" val="0"/>
  <p:tag name="KSO_WM_UNIT_NOCLEAR" val="0"/>
  <p:tag name="KSO_WM_UNIT_COMPATIBLE" val="0"/>
  <p:tag name="KSO_WM_UNIT_DIAGRAM_ISNUMVISUAL" val="0"/>
  <p:tag name="KSO_WM_UNIT_DIAGRAM_ISREFERUNIT" val="0"/>
  <p:tag name="KSO_WM_UNIT_LAYERLEVEL" val="1"/>
  <p:tag name="KSO_WM_TEMPLATE_INDEX" val="40481089"/>
  <p:tag name="KSO_WM_TEMPLATE_CATEGORY" val="custom"/>
</p:tagLst>
</file>

<file path=ppt/tags/tag300.xml><?xml version="1.0" encoding="utf-8"?>
<p:tagLst xmlns:p="http://schemas.openxmlformats.org/presentationml/2006/main">
  <p:tag name="KSO_WM_UNIT_TYPE" val="i"/>
  <p:tag name="KSO_WM_UNIT_INDEX" val="3"/>
  <p:tag name="KSO_WM_BEAUTIFY_FLAG" val="#wm#"/>
  <p:tag name="KSO_WM_TAG_VERSION" val="3.0"/>
  <p:tag name="KSO_WM_UNIT_ISCONTENTSTITLE" val="1"/>
  <p:tag name="LayoutZOrder" val="2"/>
  <p:tag name="KSO_WM_UNIT_ID" val="_10*i*3"/>
  <p:tag name="KSO_WM_UNIT_LAYERLEVEL" val="1"/>
  <p:tag name="KSO_WM_TEMPLATE_CATEGORY" val="custom"/>
  <p:tag name="KSO_WM_TEMPLATE_USER_THEME" val="1"/>
  <p:tag name="KSO_WM_UNIT_ISNUMDGMTITLE" val="0"/>
  <p:tag name="KSO_WM_UNIT_NOCLEAR" val="0"/>
  <p:tag name="KSO_WM_UNIT_HIGHLIGHT" val="0"/>
  <p:tag name="KSO_WM_UNIT_COMPATIBLE" val="0"/>
  <p:tag name="KSO_WM_UNIT_DIAGRAM_ISNUMVISUAL" val="0"/>
  <p:tag name="KSO_WM_UNIT_DIAGRAM_ISREFERUNIT" val="0"/>
  <p:tag name="KSO_WM_TEMPLATE_INDEX" val="40481089"/>
</p:tagLst>
</file>

<file path=ppt/tags/tag301.xml><?xml version="1.0" encoding="utf-8"?>
<p:tagLst xmlns:p="http://schemas.openxmlformats.org/presentationml/2006/main">
  <p:tag name="KSO_WM_UNIT_TYPE" val="i"/>
  <p:tag name="KSO_WM_UNIT_INDEX" val="1"/>
  <p:tag name="KSO_WM_BEAUTIFY_FLAG" val="#wm#"/>
  <p:tag name="KSO_WM_TAG_VERSION" val="3.0"/>
  <p:tag name="KSO_WM_UNIT_ISCONTENTSTITLE" val="1"/>
  <p:tag name="LayoutZOrder" val="3"/>
  <p:tag name="KSO_WM_UNIT_ID" val="_10*i*1"/>
  <p:tag name="KSO_WM_UNIT_LAYERLEVEL" val="1"/>
  <p:tag name="KSO_WM_TEMPLATE_CATEGORY" val="custom"/>
  <p:tag name="KSO_WM_TEMPLATE_USER_THEME" val="1"/>
  <p:tag name="KSO_WM_UNIT_ISNUMDGMTITLE" val="0"/>
  <p:tag name="KSO_WM_UNIT_NOCLEAR" val="0"/>
  <p:tag name="KSO_WM_UNIT_HIGHLIGHT" val="0"/>
  <p:tag name="KSO_WM_UNIT_COMPATIBLE" val="0"/>
  <p:tag name="KSO_WM_UNIT_DIAGRAM_ISNUMVISUAL" val="0"/>
  <p:tag name="KSO_WM_UNIT_DIAGRAM_ISREFERUNIT" val="0"/>
  <p:tag name="KSO_WM_TEMPLATE_INDEX" val="40481089"/>
</p:tagLst>
</file>

<file path=ppt/tags/tag302.xml><?xml version="1.0" encoding="utf-8"?>
<p:tagLst xmlns:p="http://schemas.openxmlformats.org/presentationml/2006/main">
  <p:tag name="KSO_WM_UNIT_TYPE" val="i"/>
  <p:tag name="KSO_WM_UNIT_INDEX" val="4"/>
  <p:tag name="KSO_WM_BEAUTIFY_FLAG" val="#wm#"/>
  <p:tag name="KSO_WM_TAG_VERSION" val="3.0"/>
  <p:tag name="KSO_WM_UNIT_ISCONTENTSTITLE" val="1"/>
  <p:tag name="LayoutZOrder" val="4"/>
  <p:tag name="KSO_WM_UNIT_ID" val="_10*i*4"/>
  <p:tag name="KSO_WM_UNIT_LAYERLEVEL" val="1"/>
  <p:tag name="KSO_WM_TEMPLATE_CATEGORY" val="custom"/>
  <p:tag name="KSO_WM_TEMPLATE_USER_THEME" val="1"/>
  <p:tag name="KSO_WM_UNIT_ISNUMDGMTITLE" val="0"/>
  <p:tag name="KSO_WM_UNIT_NOCLEAR" val="0"/>
  <p:tag name="KSO_WM_UNIT_HIGHLIGHT" val="0"/>
  <p:tag name="KSO_WM_UNIT_COMPATIBLE" val="0"/>
  <p:tag name="KSO_WM_UNIT_DIAGRAM_ISNUMVISUAL" val="0"/>
  <p:tag name="KSO_WM_UNIT_DIAGRAM_ISREFERUNIT" val="0"/>
  <p:tag name="KSO_WM_TEMPLATE_INDEX" val="40481089"/>
</p:tagLst>
</file>

<file path=ppt/tags/tag303.xml><?xml version="1.0" encoding="utf-8"?>
<p:tagLst xmlns:p="http://schemas.openxmlformats.org/presentationml/2006/main">
  <p:tag name="KSO_WM_UNIT_TYPE" val="i"/>
  <p:tag name="KSO_WM_UNIT_INDEX" val="2"/>
  <p:tag name="KSO_WM_BEAUTIFY_FLAG" val="#wm#"/>
  <p:tag name="KSO_WM_TAG_VERSION" val="3.0"/>
  <p:tag name="KSO_WM_UNIT_ISCONTENTSTITLE" val="1"/>
  <p:tag name="LayoutZOrder" val="5"/>
  <p:tag name="KSO_WM_UNIT_ID" val="_10*i*2"/>
  <p:tag name="KSO_WM_UNIT_LAYERLEVEL" val="1"/>
  <p:tag name="KSO_WM_TEMPLATE_CATEGORY" val="custom"/>
  <p:tag name="KSO_WM_TEMPLATE_USER_THEME" val="1"/>
  <p:tag name="KSO_WM_UNIT_ISNUMDGMTITLE" val="0"/>
  <p:tag name="KSO_WM_UNIT_NOCLEAR" val="0"/>
  <p:tag name="KSO_WM_UNIT_HIGHLIGHT" val="0"/>
  <p:tag name="KSO_WM_UNIT_COMPATIBLE" val="0"/>
  <p:tag name="KSO_WM_UNIT_DIAGRAM_ISNUMVISUAL" val="0"/>
  <p:tag name="KSO_WM_UNIT_DIAGRAM_ISREFERUNIT" val="0"/>
  <p:tag name="KSO_WM_TEMPLATE_INDEX" val="40481089"/>
</p:tagLst>
</file>

<file path=ppt/tags/tag30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3.0"/>
  <p:tag name="KSO_WM_BEAUTIFY_FLAG" val="#wm#"/>
  <p:tag name="KSO_WM_UNIT_ISNUMDGMTITLE" val="0"/>
  <p:tag name="KSO_WM_UNIT_NOCLEAR" val="0"/>
  <p:tag name="KSO_WM_TEMPLATE_INDEX" val="40481089"/>
  <p:tag name="KSO_WM_TEMPLATE_CATEGORY" val="custom"/>
</p:tagLst>
</file>

<file path=ppt/tags/tag30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3.0"/>
  <p:tag name="KSO_WM_BEAUTIFY_FLAG" val="#wm#"/>
  <p:tag name="KSO_WM_UNIT_ISNUMDGMTITLE" val="0"/>
  <p:tag name="KSO_WM_UNIT_NOCLEAR" val="0"/>
  <p:tag name="KSO_WM_TEMPLATE_INDEX" val="40481089"/>
  <p:tag name="KSO_WM_TEMPLATE_CATEGORY" val="custom"/>
</p:tagLst>
</file>

<file path=ppt/tags/tag30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3.0"/>
  <p:tag name="KSO_WM_BEAUTIFY_FLAG" val="#wm#"/>
  <p:tag name="KSO_WM_UNIT_ISNUMDGMTITLE" val="0"/>
  <p:tag name="KSO_WM_UNIT_NOCLEAR" val="0"/>
  <p:tag name="KSO_WM_TEMPLATE_INDEX" val="40481089"/>
  <p:tag name="KSO_WM_TEMPLATE_CATEGORY" val="custom"/>
</p:tagLst>
</file>

<file path=ppt/tags/tag307.xml><?xml version="1.0" encoding="utf-8"?>
<p:tagLst xmlns:p="http://schemas.openxmlformats.org/presentationml/2006/main">
  <p:tag name="KSO_WM_UNIT_HIGHLIGHT" val="0"/>
  <p:tag name="KSO_WM_BEAUTIFY_FLAG" val="#wm#"/>
  <p:tag name="KSO_WM_FIGMA_FLAG" val="#fgm#"/>
  <p:tag name="KSO_WM_UNIT_INDEX" val="1"/>
  <p:tag name="KSO_WM_UNIT_TEXT_TYPE" val="1"/>
  <p:tag name="KSO_WM_UNIT_TYPE" val="a"/>
  <p:tag name="KSO_WM_LAYOUT_CHECK_HASH" val="a9a0681cd556b1f42b2507a8467754fe417e73f9"/>
  <p:tag name="KSO_WM_NEWLAYOUT_ID" val="299"/>
  <p:tag name="KSO_WM_UNIT_ID" val="_10*a*1"/>
  <p:tag name="KSO_WM_TAG_VERSION" val="3.0"/>
  <p:tag name="KSO_WM_UNIT_ISNUMDGMTITLE" val="0"/>
  <p:tag name="KSO_WM_UNIT_NOCLEAR" val="0"/>
  <p:tag name="KSO_WM_UNIT_COMPATIBLE" val="0"/>
  <p:tag name="KSO_WM_UNIT_DIAGRAM_ISNUMVISUAL" val="0"/>
  <p:tag name="KSO_WM_UNIT_DIAGRAM_ISREFERUNIT" val="0"/>
  <p:tag name="KSO_WM_UNIT_LAYERLEVEL" val="1"/>
  <p:tag name="KSO_WM_TEMPLATE_INDEX" val="40481089"/>
  <p:tag name="KSO_WM_TEMPLATE_CATEGORY" val="custom"/>
</p:tagLst>
</file>

<file path=ppt/tags/tag308.xml><?xml version="1.0" encoding="utf-8"?>
<p:tagLst xmlns:p="http://schemas.openxmlformats.org/presentationml/2006/main">
  <p:tag name="KSO_WM_UNIT_HIGHLIGHT" val="0"/>
  <p:tag name="KSO_WM_BEAUTIFY_FLAG" val="#wm#"/>
  <p:tag name="KSO_WM_FIGMA_FLAG" val="#fgm#"/>
  <p:tag name="KSO_WM_UNIT_INDEX" val="1"/>
  <p:tag name="KSO_WM_UNIT_TYPE" val="e"/>
  <p:tag name="KSO_WM_UNIT_ID" val="_10*e*1"/>
  <p:tag name="KSO_WM_TAG_VERSION" val="3.0"/>
  <p:tag name="KSO_WM_UNIT_ISNUMDGMTITLE" val="0"/>
  <p:tag name="KSO_WM_UNIT_NOCLEAR" val="0"/>
  <p:tag name="KSO_WM_UNIT_COMPATIBLE" val="0"/>
  <p:tag name="KSO_WM_UNIT_DIAGRAM_ISNUMVISUAL" val="0"/>
  <p:tag name="KSO_WM_UNIT_DIAGRAM_ISREFERUNIT" val="0"/>
  <p:tag name="KSO_WM_UNIT_LAYERLEVEL" val="1"/>
  <p:tag name="KSO_WM_TEMPLATE_INDEX" val="40481089"/>
  <p:tag name="KSO_WM_TEMPLATE_CATEGORY" val="custom"/>
</p:tagLst>
</file>

<file path=ppt/tags/tag309.xml><?xml version="1.0" encoding="utf-8"?>
<p:tagLst xmlns:p="http://schemas.openxmlformats.org/presentationml/2006/main">
  <p:tag name="KSO_WM_UNIT_TYPE" val="i"/>
  <p:tag name="KSO_WM_UNIT_INDEX" val="3"/>
  <p:tag name="KSO_WM_BEAUTIFY_FLAG" val="#wm#"/>
  <p:tag name="KSO_WM_TAG_VERSION" val="3.0"/>
  <p:tag name="LayoutZOrder" val="2"/>
  <p:tag name="KSO_WM_UNIT_ID" val="_11*i*3"/>
  <p:tag name="KSO_WM_UNIT_LAYERLEVEL" val="1"/>
  <p:tag name="KSO_WM_TEMPLATE_CATEGORY" val="custom"/>
  <p:tag name="KSO_WM_TEMPLATE_USER_THEME" val="1"/>
  <p:tag name="KSO_WM_UNIT_ISNUMDGMTITLE" val="0"/>
  <p:tag name="KSO_WM_UNIT_NOCLEAR" val="0"/>
  <p:tag name="KSO_WM_UNIT_HIGHLIGHT" val="0"/>
  <p:tag name="KSO_WM_UNIT_COMPATIBLE" val="0"/>
  <p:tag name="KSO_WM_UNIT_DIAGRAM_ISNUMVISUAL" val="0"/>
  <p:tag name="KSO_WM_UNIT_DIAGRAM_ISREFERUNIT" val="0"/>
  <p:tag name="KSO_WM_TEMPLATE_INDEX" val="40481089"/>
</p:tagLst>
</file>

<file path=ppt/tags/tag310.xml><?xml version="1.0" encoding="utf-8"?>
<p:tagLst xmlns:p="http://schemas.openxmlformats.org/presentationml/2006/main">
  <p:tag name="KSO_WM_UNIT_TYPE" val="i"/>
  <p:tag name="KSO_WM_UNIT_INDEX" val="1"/>
  <p:tag name="KSO_WM_BEAUTIFY_FLAG" val="#wm#"/>
  <p:tag name="KSO_WM_TAG_VERSION" val="3.0"/>
  <p:tag name="LayoutZOrder" val="3"/>
  <p:tag name="KSO_WM_UNIT_ID" val="_11*i*1"/>
  <p:tag name="KSO_WM_UNIT_LAYERLEVEL" val="1"/>
  <p:tag name="KSO_WM_TEMPLATE_CATEGORY" val="custom"/>
  <p:tag name="KSO_WM_TEMPLATE_USER_THEME" val="1"/>
  <p:tag name="KSO_WM_UNIT_ISNUMDGMTITLE" val="0"/>
  <p:tag name="KSO_WM_UNIT_NOCLEAR" val="0"/>
  <p:tag name="KSO_WM_UNIT_HIGHLIGHT" val="0"/>
  <p:tag name="KSO_WM_UNIT_COMPATIBLE" val="0"/>
  <p:tag name="KSO_WM_UNIT_DIAGRAM_ISNUMVISUAL" val="0"/>
  <p:tag name="KSO_WM_UNIT_DIAGRAM_ISREFERUNIT" val="0"/>
  <p:tag name="KSO_WM_TEMPLATE_INDEX" val="40481089"/>
</p:tagLst>
</file>

<file path=ppt/tags/tag311.xml><?xml version="1.0" encoding="utf-8"?>
<p:tagLst xmlns:p="http://schemas.openxmlformats.org/presentationml/2006/main">
  <p:tag name="KSO_WM_UNIT_TYPE" val="i"/>
  <p:tag name="KSO_WM_UNIT_INDEX" val="8"/>
  <p:tag name="KSO_WM_BEAUTIFY_FLAG" val="#wm#"/>
  <p:tag name="KSO_WM_TAG_VERSION" val="3.0"/>
  <p:tag name="LayoutZOrder" val="4"/>
  <p:tag name="KSO_WM_UNIT_ID" val="_11*i*8"/>
  <p:tag name="KSO_WM_UNIT_LAYERLEVEL" val="1"/>
  <p:tag name="KSO_WM_TEMPLATE_CATEGORY" val="custom"/>
  <p:tag name="KSO_WM_TEMPLATE_USER_THEME" val="1"/>
  <p:tag name="KSO_WM_UNIT_ISNUMDGMTITLE" val="0"/>
  <p:tag name="KSO_WM_UNIT_NOCLEAR" val="0"/>
  <p:tag name="KSO_WM_UNIT_HIGHLIGHT" val="0"/>
  <p:tag name="KSO_WM_UNIT_COMPATIBLE" val="0"/>
  <p:tag name="KSO_WM_UNIT_DIAGRAM_ISNUMVISUAL" val="0"/>
  <p:tag name="KSO_WM_UNIT_DIAGRAM_ISREFERUNIT" val="0"/>
  <p:tag name="KSO_WM_TEMPLATE_INDEX" val="40481089"/>
</p:tagLst>
</file>

<file path=ppt/tags/tag312.xml><?xml version="1.0" encoding="utf-8"?>
<p:tagLst xmlns:p="http://schemas.openxmlformats.org/presentationml/2006/main">
  <p:tag name="KSO_WM_UNIT_TYPE" val="i"/>
  <p:tag name="KSO_WM_UNIT_INDEX" val="2"/>
  <p:tag name="KSO_WM_BEAUTIFY_FLAG" val="#wm#"/>
  <p:tag name="KSO_WM_TAG_VERSION" val="3.0"/>
  <p:tag name="LayoutZOrder" val="5"/>
  <p:tag name="KSO_WM_UNIT_ID" val="_11*i*2"/>
  <p:tag name="KSO_WM_UNIT_LAYERLEVEL" val="1"/>
  <p:tag name="KSO_WM_TEMPLATE_CATEGORY" val="custom"/>
  <p:tag name="KSO_WM_TEMPLATE_USER_THEME" val="1"/>
  <p:tag name="KSO_WM_UNIT_ISNUMDGMTITLE" val="0"/>
  <p:tag name="KSO_WM_UNIT_NOCLEAR" val="0"/>
  <p:tag name="KSO_WM_UNIT_HIGHLIGHT" val="0"/>
  <p:tag name="KSO_WM_UNIT_COMPATIBLE" val="0"/>
  <p:tag name="KSO_WM_UNIT_DIAGRAM_ISNUMVISUAL" val="0"/>
  <p:tag name="KSO_WM_UNIT_DIAGRAM_ISREFERUNIT" val="0"/>
  <p:tag name="KSO_WM_TEMPLATE_INDEX" val="40481089"/>
</p:tagLst>
</file>

<file path=ppt/tags/tag31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3.0"/>
  <p:tag name="KSO_WM_BEAUTIFY_FLAG" val="#wm#"/>
  <p:tag name="KSO_WM_UNIT_NOCLEAR" val="0"/>
  <p:tag name="KSO_WM_UNIT_ISNUMDGMTITLE" val="0"/>
  <p:tag name="KSO_WM_TEMPLATE_INDEX" val="40481089"/>
  <p:tag name="KSO_WM_TEMPLATE_CATEGORY" val="custom"/>
</p:tagLst>
</file>

<file path=ppt/tags/tag31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3.0"/>
  <p:tag name="KSO_WM_BEAUTIFY_FLAG" val="#wm#"/>
  <p:tag name="KSO_WM_UNIT_ISNUMDGMTITLE" val="0"/>
  <p:tag name="KSO_WM_UNIT_NOCLEAR" val="0"/>
  <p:tag name="KSO_WM_TEMPLATE_INDEX" val="40481089"/>
  <p:tag name="KSO_WM_TEMPLATE_CATEGORY" val="custom"/>
</p:tagLst>
</file>

<file path=ppt/tags/tag31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3.0"/>
  <p:tag name="KSO_WM_BEAUTIFY_FLAG" val="#wm#"/>
  <p:tag name="KSO_WM_UNIT_ISNUMDGMTITLE" val="0"/>
  <p:tag name="KSO_WM_UNIT_NOCLEAR" val="0"/>
  <p:tag name="KSO_WM_TEMPLATE_INDEX" val="40481089"/>
  <p:tag name="KSO_WM_TEMPLATE_CATEGORY" val="custom"/>
</p:tagLst>
</file>

<file path=ppt/tags/tag316.xml><?xml version="1.0" encoding="utf-8"?>
<p:tagLst xmlns:p="http://schemas.openxmlformats.org/presentationml/2006/main">
  <p:tag name="KSO_WM_BEAUTIFY_FLAG" val="#wm#"/>
  <p:tag name="KSO_WM_FIGMA_FLAG" val="#fgm#"/>
  <p:tag name="KSO_WM_UNIT_INDEX" val="1"/>
  <p:tag name="KSO_WM_UNIT_TEXT_TYPE" val="1"/>
  <p:tag name="KSO_WM_UNIT_TYPE" val="b"/>
  <p:tag name="KSO_WM_UNIT_ID" val="_11*b*1"/>
  <p:tag name="KSO_WM_TAG_VERSION" val="3.0"/>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 name="KSO_WM_TEMPLATE_INDEX" val="40481089"/>
  <p:tag name="KSO_WM_TEMPLATE_CATEGORY" val="custom"/>
</p:tagLst>
</file>

<file path=ppt/tags/tag317.xml><?xml version="1.0" encoding="utf-8"?>
<p:tagLst xmlns:p="http://schemas.openxmlformats.org/presentationml/2006/main">
  <p:tag name="KSO_WM_UNIT_TYPE" val="a"/>
  <p:tag name="KSO_WM_BEAUTIFY_FLAG" val="#wm#"/>
  <p:tag name="KSO_WM_FIGMA_FLAG" val="#fgm#"/>
  <p:tag name="KSO_WM_UNIT_INDEX" val="1"/>
  <p:tag name="KSO_WM_UNIT_TEXT_TYPE" val="1"/>
  <p:tag name="KSO_WM_LAYOUT_CHECK_HASH" val="d7f72b48710f127c6e4add65210c181d16b8dca2"/>
  <p:tag name="KSO_WM_NEWLAYOUT_ID" val="305"/>
  <p:tag name="KSO_WM_UNIT_ID" val="_11*a*1"/>
  <p:tag name="KSO_WM_TAG_VERSION" val="3.0"/>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 name="KSO_WM_TEMPLATE_INDEX" val="40481089"/>
  <p:tag name="KSO_WM_TEMPLATE_CATEGORY" val="custom"/>
</p:tagLst>
</file>

<file path=ppt/tags/tag3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3.0"/>
  <p:tag name="KSO_WM_BEAUTIFY_FLAG" val="#wm#"/>
  <p:tag name="KSO_WM_UNIT_ISNUMDGMTITLE" val="0"/>
  <p:tag name="KSO_WM_UNIT_NOCLEAR" val="0"/>
  <p:tag name="KSO_WM_TEMPLATE_INDEX" val="40481089"/>
  <p:tag name="KSO_WM_TEMPLATE_CATEGORY" val="custom"/>
</p:tagLst>
</file>

<file path=ppt/tags/tag31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3.0"/>
  <p:tag name="KSO_WM_BEAUTIFY_FLAG" val="#wm#"/>
  <p:tag name="KSO_WM_UNIT_ISNUMDGMTITLE" val="0"/>
  <p:tag name="KSO_WM_UNIT_NOCLEAR" val="0"/>
  <p:tag name="KSO_WM_TEMPLATE_INDEX" val="40481089"/>
  <p:tag name="KSO_WM_TEMPLATE_CATEGORY" val="custom"/>
</p:tagLst>
</file>

<file path=ppt/tags/tag32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3.0"/>
  <p:tag name="KSO_WM_BEAUTIFY_FLAG" val="#wm#"/>
  <p:tag name="KSO_WM_UNIT_ISNUMDGMTITLE" val="0"/>
  <p:tag name="KSO_WM_UNIT_NOCLEAR" val="0"/>
  <p:tag name="KSO_WM_TEMPLATE_INDEX" val="40481089"/>
  <p:tag name="KSO_WM_TEMPLATE_CATEGORY" val="custom"/>
</p:tagLst>
</file>

<file path=ppt/tags/tag321.xml><?xml version="1.0" encoding="utf-8"?>
<p:tagLst xmlns:p="http://schemas.openxmlformats.org/presentationml/2006/main">
  <p:tag name="KSO_WM_BEAUTIFY_FLAG" val="#fgm#"/>
  <p:tag name="KSO_WM_FIGMA_FLAG" val="#fgm#"/>
  <p:tag name="KSO_WM_UNIT_INDEX" val="1"/>
  <p:tag name="KSO_WM_UNIT_TEXT_TYPE" val="1"/>
  <p:tag name="KSO_WM_UNIT_TYPE" val="b"/>
</p:tagLst>
</file>

<file path=ppt/tags/tag322.xml><?xml version="1.0" encoding="utf-8"?>
<p:tagLst xmlns:p="http://schemas.openxmlformats.org/presentationml/2006/main">
  <p:tag name="KSO_WM_BEAUTIFY_FLAG" val="#fgm#"/>
  <p:tag name="KSO_WM_FIGMA_FLAG" val="#fgm#"/>
  <p:tag name="KSO_WM_UNIT_INDEX" val="1"/>
  <p:tag name="KSO_WM_UNIT_TEXT_TYPE" val="1"/>
  <p:tag name="KSO_WM_UNIT_TYPE" val="a"/>
  <p:tag name="KSO_WM_LAYOUT_CHECK_HASH" val="008b0c0f0c9dec30a2b84fbf940fd90835454abd"/>
  <p:tag name="KSO_WM_NEWLAYOUT_ID" val="1"/>
</p:tagLst>
</file>

<file path=ppt/tags/tag323.xml><?xml version="1.0" encoding="utf-8"?>
<p:tagLst xmlns:p="http://schemas.openxmlformats.org/presentationml/2006/main">
  <p:tag name="KSO_WM_BEAUTIFY_FLAG" val="#fgm#"/>
  <p:tag name="KSO_WM_DIAGRAM_GROUP_CODE" val="1"/>
  <p:tag name="KSO_WM_FIGMA_FLAG" val="#fgm#"/>
  <p:tag name="KSO_WM_UNIT_INDEX" val="1_1_1"/>
  <p:tag name="KSO_WM_UNIT_SUBTYPE" val="d"/>
  <p:tag name="KSO_WM_UNIT_TYPE" val="l_h_i"/>
</p:tagLst>
</file>

<file path=ppt/tags/tag324.xml><?xml version="1.0" encoding="utf-8"?>
<p:tagLst xmlns:p="http://schemas.openxmlformats.org/presentationml/2006/main">
  <p:tag name="KSO_WM_FIGMA_DECORATION_INDEX" val="25"/>
  <p:tag name="$PH_EXT" val="2"/>
  <p:tag name="KSO_WM_BEAUTIFY_FLAG" val="#fgm#"/>
  <p:tag name="KSO_WM_DIAGRAM_GROUP_CODE" val="1"/>
  <p:tag name="KSO_WM_FIGMA_FLAG" val="#fgm#"/>
  <p:tag name="KSO_WM_UNIT_INDEX" val="1_1_2"/>
  <p:tag name="KSO_WM_UNIT_TYPE" val="l_h_i"/>
</p:tagLst>
</file>

<file path=ppt/tags/tag325.xml><?xml version="1.0" encoding="utf-8"?>
<p:tagLst xmlns:p="http://schemas.openxmlformats.org/presentationml/2006/main">
  <p:tag name="KSO_WM_BEAUTIFY_FLAG" val="#fgm#"/>
  <p:tag name="KSO_WM_DIAGRAM_GROUP_CODE" val="1"/>
  <p:tag name="KSO_WM_FIGMA_FLAG" val="#fgm#"/>
  <p:tag name="KSO_WM_UNIT_INDEX" val="1_1_1"/>
  <p:tag name="KSO_WM_UNIT_TYPE" val="l_h_a"/>
</p:tagLst>
</file>

<file path=ppt/tags/tag326.xml><?xml version="1.0" encoding="utf-8"?>
<p:tagLst xmlns:p="http://schemas.openxmlformats.org/presentationml/2006/main">
  <p:tag name="KSO_WM_BEAUTIFY_FLAG" val="#fgm#"/>
  <p:tag name="KSO_WM_DIAGRAM_GROUP_CODE" val="1"/>
  <p:tag name="KSO_WM_FIGMA_FLAG" val="#fgm#"/>
  <p:tag name="KSO_WM_UNIT_INDEX" val="1_2_1"/>
  <p:tag name="KSO_WM_UNIT_SUBTYPE" val="d"/>
  <p:tag name="KSO_WM_UNIT_TYPE" val="l_h_i"/>
</p:tagLst>
</file>

<file path=ppt/tags/tag327.xml><?xml version="1.0" encoding="utf-8"?>
<p:tagLst xmlns:p="http://schemas.openxmlformats.org/presentationml/2006/main">
  <p:tag name="KSO_WM_FIGMA_DECORATION_INDEX" val="25"/>
  <p:tag name="$PH_EXT" val="2"/>
  <p:tag name="KSO_WM_BEAUTIFY_FLAG" val="#fgm#"/>
  <p:tag name="KSO_WM_DIAGRAM_GROUP_CODE" val="1"/>
  <p:tag name="KSO_WM_FIGMA_FLAG" val="#fgm#"/>
  <p:tag name="KSO_WM_UNIT_INDEX" val="1_2_2"/>
  <p:tag name="KSO_WM_UNIT_TYPE" val="l_h_i"/>
</p:tagLst>
</file>

<file path=ppt/tags/tag328.xml><?xml version="1.0" encoding="utf-8"?>
<p:tagLst xmlns:p="http://schemas.openxmlformats.org/presentationml/2006/main">
  <p:tag name="KSO_WM_BEAUTIFY_FLAG" val="#fgm#"/>
  <p:tag name="KSO_WM_DIAGRAM_GROUP_CODE" val="1"/>
  <p:tag name="KSO_WM_FIGMA_FLAG" val="#fgm#"/>
  <p:tag name="KSO_WM_UNIT_INDEX" val="1_2_1"/>
  <p:tag name="KSO_WM_UNIT_TYPE" val="l_h_a"/>
</p:tagLst>
</file>

<file path=ppt/tags/tag329.xml><?xml version="1.0" encoding="utf-8"?>
<p:tagLst xmlns:p="http://schemas.openxmlformats.org/presentationml/2006/main">
  <p:tag name="KSO_WM_BEAUTIFY_FLAG" val="#fgm#"/>
  <p:tag name="KSO_WM_DIAGRAM_GROUP_CODE" val="1"/>
  <p:tag name="KSO_WM_FIGMA_FLAG" val="#fgm#"/>
  <p:tag name="KSO_WM_UNIT_INDEX" val="1_3_1"/>
  <p:tag name="KSO_WM_UNIT_SUBTYPE" val="d"/>
  <p:tag name="KSO_WM_UNIT_TYPE" val="l_h_i"/>
</p:tagLst>
</file>

<file path=ppt/tags/tag330.xml><?xml version="1.0" encoding="utf-8"?>
<p:tagLst xmlns:p="http://schemas.openxmlformats.org/presentationml/2006/main">
  <p:tag name="KSO_WM_FIGMA_DECORATION_INDEX" val="25"/>
  <p:tag name="$PH_EXT" val="2"/>
  <p:tag name="KSO_WM_BEAUTIFY_FLAG" val="#fgm#"/>
  <p:tag name="KSO_WM_DIAGRAM_GROUP_CODE" val="1"/>
  <p:tag name="KSO_WM_FIGMA_FLAG" val="#fgm#"/>
  <p:tag name="KSO_WM_UNIT_INDEX" val="1_3_2"/>
  <p:tag name="KSO_WM_UNIT_TYPE" val="l_h_i"/>
</p:tagLst>
</file>

<file path=ppt/tags/tag331.xml><?xml version="1.0" encoding="utf-8"?>
<p:tagLst xmlns:p="http://schemas.openxmlformats.org/presentationml/2006/main">
  <p:tag name="KSO_WM_BEAUTIFY_FLAG" val="#fgm#"/>
  <p:tag name="KSO_WM_DIAGRAM_GROUP_CODE" val="1"/>
  <p:tag name="KSO_WM_FIGMA_FLAG" val="#fgm#"/>
  <p:tag name="KSO_WM_UNIT_INDEX" val="1_3_1"/>
  <p:tag name="KSO_WM_UNIT_TYPE" val="l_h_a"/>
</p:tagLst>
</file>

<file path=ppt/tags/tag332.xml><?xml version="1.0" encoding="utf-8"?>
<p:tagLst xmlns:p="http://schemas.openxmlformats.org/presentationml/2006/main">
  <p:tag name="KSO_WM_BEAUTIFY_FLAG" val="#fgm#"/>
  <p:tag name="KSO_WM_DIAGRAM_GROUP_CODE" val="1"/>
  <p:tag name="KSO_WM_FIGMA_FLAG" val="#fgm#"/>
  <p:tag name="KSO_WM_UNIT_INDEX" val="1_4_1"/>
  <p:tag name="KSO_WM_UNIT_SUBTYPE" val="d"/>
  <p:tag name="KSO_WM_UNIT_TYPE" val="l_h_i"/>
</p:tagLst>
</file>

<file path=ppt/tags/tag333.xml><?xml version="1.0" encoding="utf-8"?>
<p:tagLst xmlns:p="http://schemas.openxmlformats.org/presentationml/2006/main">
  <p:tag name="KSO_WM_FIGMA_DECORATION_INDEX" val="25"/>
  <p:tag name="$PH_EXT" val="2"/>
  <p:tag name="KSO_WM_BEAUTIFY_FLAG" val="#fgm#"/>
  <p:tag name="KSO_WM_DIAGRAM_GROUP_CODE" val="1"/>
  <p:tag name="KSO_WM_FIGMA_FLAG" val="#fgm#"/>
  <p:tag name="KSO_WM_UNIT_INDEX" val="1_4_2"/>
  <p:tag name="KSO_WM_UNIT_TYPE" val="l_h_i"/>
</p:tagLst>
</file>

<file path=ppt/tags/tag334.xml><?xml version="1.0" encoding="utf-8"?>
<p:tagLst xmlns:p="http://schemas.openxmlformats.org/presentationml/2006/main">
  <p:tag name="KSO_WM_BEAUTIFY_FLAG" val="#fgm#"/>
  <p:tag name="KSO_WM_DIAGRAM_GROUP_CODE" val="1"/>
  <p:tag name="KSO_WM_FIGMA_FLAG" val="#fgm#"/>
  <p:tag name="KSO_WM_UNIT_INDEX" val="1_4_1"/>
  <p:tag name="KSO_WM_UNIT_TYPE" val="l_h_a"/>
</p:tagLst>
</file>

<file path=ppt/tags/tag335.xml><?xml version="1.0" encoding="utf-8"?>
<p:tagLst xmlns:p="http://schemas.openxmlformats.org/presentationml/2006/main">
  <p:tag name="KSO_WM_BEAUTIFY_FLAG" val="#fgm#"/>
  <p:tag name="KSO_WM_FIGMA_FLAG" val="#fgm#"/>
  <p:tag name="KSO_WM_UNIT_INDEX" val="1"/>
  <p:tag name="KSO_WM_UNIT_TYPE" val="a"/>
  <p:tag name="KSO_WM_LAYOUT_CHECK_HASH" val="1eaba675072475c6529a3845086a2ccc965ff30c"/>
  <p:tag name="KSO_WM_NEWLAYOUT_ID" val="slide_37ee34d5bf2cb691"/>
</p:tagLst>
</file>

<file path=ppt/tags/tag336.xml><?xml version="1.0" encoding="utf-8"?>
<p:tagLst xmlns:p="http://schemas.openxmlformats.org/presentationml/2006/main">
  <p:tag name="KSO_WM_BEAUTIFY_FLAG" val="#fgm#"/>
  <p:tag name="KSO_WM_FIGMA_FLAG" val="#fgm#"/>
  <p:tag name="KSO_WM_UNIT_INDEX" val="1"/>
  <p:tag name="KSO_WM_UNIT_TYPE" val="d"/>
</p:tagLst>
</file>

<file path=ppt/tags/tag337.xml><?xml version="1.0" encoding="utf-8"?>
<p:tagLst xmlns:p="http://schemas.openxmlformats.org/presentationml/2006/main">
  <p:tag name="KSO_WM_BEAUTIFY_FLAG" val="#fgm#"/>
  <p:tag name="KSO_WM_DIAGRAM_GROUP_CODE" val="1"/>
  <p:tag name="KSO_WM_FIGMA_FLAG" val="#fgm#"/>
  <p:tag name="KSO_WM_UNIT_INDEX" val="1_1_1"/>
  <p:tag name="KSO_WM_UNIT_TYPE" val="l_h_a"/>
</p:tagLst>
</file>

<file path=ppt/tags/tag338.xml><?xml version="1.0" encoding="utf-8"?>
<p:tagLst xmlns:p="http://schemas.openxmlformats.org/presentationml/2006/main">
  <p:tag name="KSO_WM_BEAUTIFY_FLAG" val="#fgm#"/>
  <p:tag name="KSO_WM_DIAGRAM_GROUP_CODE" val="1"/>
  <p:tag name="KSO_WM_FIGMA_FLAG" val="#fgm#"/>
  <p:tag name="KSO_WM_UNIT_INDEX" val="1_1_1"/>
  <p:tag name="KSO_WM_UNIT_TYPE" val="l_h_f"/>
</p:tagLst>
</file>

<file path=ppt/tags/tag339.xml><?xml version="1.0" encoding="utf-8"?>
<p:tagLst xmlns:p="http://schemas.openxmlformats.org/presentationml/2006/main">
  <p:tag name="KSO_WM_BEAUTIFY_FLAG" val="#fgm#"/>
  <p:tag name="KSO_WM_DIAGRAM_GROUP_CODE" val="1"/>
  <p:tag name="KSO_WM_FIGMA_FLAG" val="#fgm#"/>
  <p:tag name="KSO_WM_UNIT_INDEX" val="1_2_1"/>
  <p:tag name="KSO_WM_UNIT_TYPE" val="l_h_a"/>
</p:tagLst>
</file>

<file path=ppt/tags/tag340.xml><?xml version="1.0" encoding="utf-8"?>
<p:tagLst xmlns:p="http://schemas.openxmlformats.org/presentationml/2006/main">
  <p:tag name="KSO_WM_BEAUTIFY_FLAG" val="#fgm#"/>
  <p:tag name="KSO_WM_DIAGRAM_GROUP_CODE" val="1"/>
  <p:tag name="KSO_WM_FIGMA_FLAG" val="#fgm#"/>
  <p:tag name="KSO_WM_UNIT_INDEX" val="1_2_1"/>
  <p:tag name="KSO_WM_UNIT_TYPE" val="l_h_f"/>
</p:tagLst>
</file>

<file path=ppt/tags/tag341.xml><?xml version="1.0" encoding="utf-8"?>
<p:tagLst xmlns:p="http://schemas.openxmlformats.org/presentationml/2006/main">
  <p:tag name="KSO_WM_BEAUTIFY_FLAG" val="#fgm#"/>
  <p:tag name="KSO_WM_FIGMA_FLAG" val="#fgm#"/>
  <p:tag name="KSO_WM_UNIT_INDEX" val="1"/>
  <p:tag name="KSO_WM_UNIT_TYPE" val="a"/>
  <p:tag name="KSO_WM_LAYOUT_CHECK_HASH" val="86d857a859d203db3b48a4b12fdb0e8a8c25b286"/>
  <p:tag name="KSO_WM_NEWLAYOUT_ID" val="101"/>
</p:tagLst>
</file>

<file path=ppt/tags/tag342.xml><?xml version="1.0" encoding="utf-8"?>
<p:tagLst xmlns:p="http://schemas.openxmlformats.org/presentationml/2006/main">
  <p:tag name="KSO_WM_BEAUTIFY_FLAG" val="#fgm#"/>
  <p:tag name="KSO_WM_DIAGRAM_GROUP_CODE" val="1"/>
  <p:tag name="KSO_WM_FIGMA_FLAG" val="#fgm#"/>
  <p:tag name="KSO_WM_UNIT_INDEX" val="1_1_1"/>
  <p:tag name="KSO_WM_UNIT_TYPE" val="l_h_d"/>
</p:tagLst>
</file>

<file path=ppt/tags/tag343.xml><?xml version="1.0" encoding="utf-8"?>
<p:tagLst xmlns:p="http://schemas.openxmlformats.org/presentationml/2006/main">
  <p:tag name="KSO_WM_BEAUTIFY_FLAG" val="#fgm#"/>
  <p:tag name="KSO_WM_DIAGRAM_GROUP_CODE" val="1"/>
  <p:tag name="KSO_WM_FIGMA_FLAG" val="#fgm#"/>
  <p:tag name="KSO_WM_UNIT_INDEX" val="1_1_1"/>
  <p:tag name="KSO_WM_UNIT_TYPE" val="l_h_f"/>
</p:tagLst>
</file>

<file path=ppt/tags/tag344.xml><?xml version="1.0" encoding="utf-8"?>
<p:tagLst xmlns:p="http://schemas.openxmlformats.org/presentationml/2006/main">
  <p:tag name="KSO_WM_BEAUTIFY_FLAG" val="#fgm#"/>
  <p:tag name="KSO_WM_DIAGRAM_GROUP_CODE" val="1"/>
  <p:tag name="KSO_WM_FIGMA_FLAG" val="#fgm#"/>
  <p:tag name="KSO_WM_UNIT_INDEX" val="1_2_1"/>
  <p:tag name="KSO_WM_UNIT_TYPE" val="l_h_d"/>
</p:tagLst>
</file>

<file path=ppt/tags/tag345.xml><?xml version="1.0" encoding="utf-8"?>
<p:tagLst xmlns:p="http://schemas.openxmlformats.org/presentationml/2006/main">
  <p:tag name="KSO_WM_BEAUTIFY_FLAG" val="#fgm#"/>
  <p:tag name="KSO_WM_DIAGRAM_GROUP_CODE" val="1"/>
  <p:tag name="KSO_WM_FIGMA_FLAG" val="#fgm#"/>
  <p:tag name="KSO_WM_UNIT_INDEX" val="1_2_1"/>
  <p:tag name="KSO_WM_UNIT_TYPE" val="l_h_f"/>
</p:tagLst>
</file>

<file path=ppt/tags/tag346.xml><?xml version="1.0" encoding="utf-8"?>
<p:tagLst xmlns:p="http://schemas.openxmlformats.org/presentationml/2006/main">
  <p:tag name="KSO_WM_UNIT_TYPE" val="i"/>
  <p:tag name="KSO_WM_UNIT_INDEX" val="1"/>
  <p:tag name="KSO_WM_BEAUTIFY_FLAG" val="#wm#"/>
  <p:tag name="KSO_WM_TAG_VERSION" val="3.0"/>
  <p:tag name="KSO_WM_UNIT_ID" val="_0*i*1"/>
  <p:tag name="KSO_WM_UNIT_LAYERLEVEL" val="1"/>
  <p:tag name="KSO_WM_TEMPLATE_CATEGORY" val="custom"/>
  <p:tag name="KSO_WM_TEMPLATE_USER_THEME" val="1"/>
  <p:tag name="KSO_WM_UNIT_ISNUMDGMTITLE" val="0"/>
  <p:tag name="KSO_WM_UNIT_NOCLEAR" val="0"/>
  <p:tag name="KSO_WM_UNIT_HIGHLIGHT" val="0"/>
  <p:tag name="KSO_WM_UNIT_COMPATIBLE" val="0"/>
  <p:tag name="KSO_WM_UNIT_DIAGRAM_ISNUMVISUAL" val="0"/>
  <p:tag name="KSO_WM_UNIT_DIAGRAM_ISREFERUNIT" val="0"/>
  <p:tag name="KSO_WM_TEMPLATE_INDEX" val="40481089"/>
</p:tagLst>
</file>

<file path=ppt/tags/tag347.xml><?xml version="1.0" encoding="utf-8"?>
<p:tagLst xmlns:p="http://schemas.openxmlformats.org/presentationml/2006/main">
  <p:tag name="KSO_WM_UNIT_TYPE" val="i"/>
  <p:tag name="KSO_WM_UNIT_INDEX" val="2"/>
  <p:tag name="KSO_WM_BEAUTIFY_FLAG" val="#wm#"/>
  <p:tag name="KSO_WM_TAG_VERSION" val="3.0"/>
  <p:tag name="KSO_WM_UNIT_ID" val="_0*i*2"/>
  <p:tag name="KSO_WM_UNIT_LAYERLEVEL" val="1"/>
  <p:tag name="KSO_WM_TEMPLATE_CATEGORY" val="custom"/>
  <p:tag name="KSO_WM_TEMPLATE_USER_THEME" val="1"/>
  <p:tag name="KSO_WM_UNIT_ISNUMDGMTITLE" val="0"/>
  <p:tag name="KSO_WM_UNIT_NOCLEAR" val="0"/>
  <p:tag name="KSO_WM_UNIT_HIGHLIGHT" val="0"/>
  <p:tag name="KSO_WM_UNIT_COMPATIBLE" val="0"/>
  <p:tag name="KSO_WM_UNIT_DIAGRAM_ISNUMVISUAL" val="0"/>
  <p:tag name="KSO_WM_UNIT_DIAGRAM_ISREFERUNIT" val="0"/>
  <p:tag name="KSO_WM_TEMPLATE_INDEX" val="40481089"/>
</p:tagLst>
</file>

<file path=ppt/tags/tag348.xml><?xml version="1.0" encoding="utf-8"?>
<p:tagLst xmlns:p="http://schemas.openxmlformats.org/presentationml/2006/main">
  <p:tag name="KSO_WM_UNIT_ID" val="_0**"/>
  <p:tag name="KSO_WM_BEAUTIFY_FLAG" val="#wm#"/>
  <p:tag name="KSO_WM_TAG_VERSION" val="3.0"/>
  <p:tag name="KSO_WM_UNIT_LAYERLEVEL" val="1"/>
  <p:tag name="KSO_WM_TEMPLATE_CATEGORY" val="custom"/>
  <p:tag name="KSO_WM_TEMPLATE_USER_THEME" val="1"/>
  <p:tag name="KSO_WM_UNIT_ISNUMDGMTITLE" val="0"/>
  <p:tag name="KSO_WM_UNIT_NOCLEAR" val="0"/>
  <p:tag name="KSO_WM_UNIT_HIGHLIGHT" val="0"/>
  <p:tag name="KSO_WM_UNIT_COMPATIBLE" val="0"/>
  <p:tag name="KSO_WM_UNIT_DIAGRAM_ISNUMVISUAL" val="0"/>
  <p:tag name="KSO_WM_UNIT_DIAGRAM_ISREFERUNIT" val="0"/>
  <p:tag name="KSO_WM_TEMPLATE_INDEX" val="40481089"/>
</p:tagLst>
</file>

<file path=ppt/tags/tag349.xml><?xml version="1.0" encoding="utf-8"?>
<p:tagLst xmlns:p="http://schemas.openxmlformats.org/presentationml/2006/main">
  <p:tag name="KSO_WM_UNIT_ID" val="_0**"/>
  <p:tag name="KSO_WM_BEAUTIFY_FLAG" val="#wm#"/>
  <p:tag name="KSO_WM_TAG_VERSION" val="3.0"/>
  <p:tag name="KSO_WM_UNIT_LAYERLEVEL" val="1"/>
  <p:tag name="KSO_WM_TEMPLATE_CATEGORY" val="custom"/>
  <p:tag name="KSO_WM_TEMPLATE_USER_THEME" val="1"/>
  <p:tag name="KSO_WM_UNIT_ISNUMDGMTITLE" val="0"/>
  <p:tag name="KSO_WM_UNIT_NOCLEAR" val="0"/>
  <p:tag name="KSO_WM_UNIT_HIGHLIGHT" val="0"/>
  <p:tag name="KSO_WM_UNIT_COMPATIBLE" val="0"/>
  <p:tag name="KSO_WM_UNIT_DIAGRAM_ISNUMVISUAL" val="0"/>
  <p:tag name="KSO_WM_UNIT_DIAGRAM_ISREFERUNIT" val="0"/>
  <p:tag name="KSO_WM_TEMPLATE_INDEX" val="40481089"/>
</p:tagLst>
</file>

<file path=ppt/tags/tag350.xml><?xml version="1.0" encoding="utf-8"?>
<p:tagLst xmlns:p="http://schemas.openxmlformats.org/presentationml/2006/main">
  <p:tag name="KSO_WM_UNIT_ID" val="_0**"/>
  <p:tag name="KSO_WM_BEAUTIFY_FLAG" val="#wm#"/>
  <p:tag name="KSO_WM_TAG_VERSION" val="3.0"/>
  <p:tag name="KSO_WM_UNIT_LAYERLEVEL" val="1"/>
  <p:tag name="KSO_WM_TEMPLATE_CATEGORY" val="custom"/>
  <p:tag name="KSO_WM_TEMPLATE_USER_THEME" val="1"/>
  <p:tag name="KSO_WM_UNIT_ISNUMDGMTITLE" val="0"/>
  <p:tag name="KSO_WM_UNIT_NOCLEAR" val="0"/>
  <p:tag name="KSO_WM_UNIT_HIGHLIGHT" val="0"/>
  <p:tag name="KSO_WM_UNIT_COMPATIBLE" val="0"/>
  <p:tag name="KSO_WM_UNIT_DIAGRAM_ISNUMVISUAL" val="0"/>
  <p:tag name="KSO_WM_UNIT_DIAGRAM_ISREFERUNIT" val="0"/>
  <p:tag name="KSO_WM_TEMPLATE_INDEX" val="40481089"/>
</p:tagLst>
</file>

<file path=ppt/tags/tag351.xml><?xml version="1.0" encoding="utf-8"?>
<p:tagLst xmlns:p="http://schemas.openxmlformats.org/presentationml/2006/main">
  <p:tag name="KSO_WM_UNIT_TYPE" val="f"/>
  <p:tag name="KSO_WM_UNIT_INDEX" val="1"/>
  <p:tag name="KSO_WM_UNIT_ID" val="_0*f*1"/>
  <p:tag name="KSO_WM_BEAUTIFY_FLAG" val="#wm#"/>
  <p:tag name="KSO_WM_TAG_VERSION" val="3.0"/>
  <p:tag name="KSO_WM_UNIT_LAYERLEVEL" val="1"/>
  <p:tag name="KSO_WM_TEMPLATE_CATEGORY" val="custom"/>
  <p:tag name="KSO_WM_TEMPLATE_USER_THEME" val="1"/>
  <p:tag name="KSO_WM_UNIT_ISNUMDGMTITLE" val="0"/>
  <p:tag name="KSO_WM_UNIT_NOCLEAR" val="0"/>
  <p:tag name="KSO_WM_UNIT_HIGHLIGHT" val="0"/>
  <p:tag name="KSO_WM_UNIT_COMPATIBLE" val="0"/>
  <p:tag name="KSO_WM_UNIT_DIAGRAM_ISNUMVISUAL" val="0"/>
  <p:tag name="KSO_WM_UNIT_DIAGRAM_ISREFERUNIT" val="0"/>
  <p:tag name="KSO_WM_TEMPLATE_INDEX" val="40481089"/>
</p:tagLst>
</file>

<file path=ppt/tags/tag352.xml><?xml version="1.0" encoding="utf-8"?>
<p:tagLst xmlns:p="http://schemas.openxmlformats.org/presentationml/2006/main">
  <p:tag name="KSO_WM_UNIT_TYPE" val="a"/>
  <p:tag name="KSO_WM_UNIT_INDEX" val="1"/>
  <p:tag name="KSO_WM_UNIT_ID" val="_0*a*1"/>
  <p:tag name="KSO_WM_BEAUTIFY_FLAG" val="#wm#"/>
  <p:tag name="KSO_WM_TAG_VERSION" val="3.0"/>
  <p:tag name="KSO_WM_UNIT_LAYERLEVEL" val="1"/>
  <p:tag name="KSO_WM_TEMPLATE_CATEGORY" val="custom"/>
  <p:tag name="KSO_WM_TEMPLATE_USER_THEME" val="1"/>
  <p:tag name="KSO_WM_UNIT_ISNUMDGMTITLE" val="0"/>
  <p:tag name="KSO_WM_UNIT_NOCLEAR" val="0"/>
  <p:tag name="KSO_WM_UNIT_HIGHLIGHT" val="0"/>
  <p:tag name="KSO_WM_UNIT_COMPATIBLE" val="0"/>
  <p:tag name="KSO_WM_UNIT_DIAGRAM_ISNUMVISUAL" val="0"/>
  <p:tag name="KSO_WM_UNIT_DIAGRAM_ISREFERUNIT" val="0"/>
  <p:tag name="KSO_WM_TEMPLATE_INDEX" val="40481089"/>
</p:tagLst>
</file>

<file path=ppt/tags/tag353.xml><?xml version="1.0" encoding="utf-8"?>
<p:tagLst xmlns:p="http://schemas.openxmlformats.org/presentationml/2006/main">
  <p:tag name="KSO_WM_TEMPLATE_SUBCATEGORY" val="29"/>
  <p:tag name="KSO_WM_BEAUTIFY_FLAG" val="#wm#"/>
  <p:tag name="KSO_WM_TEMPLATE_SLIDE_ID" val="slide_d799d37ec7ee1a76"/>
  <p:tag name="KSO_WM_TEMPLATE_THUMBS_INDEX" val="1、9"/>
  <p:tag name="KSO_WM_TEMPLATE_INDEX" val="40481089"/>
  <p:tag name="KSO_WM_TEMPLATE_CATEGORY" val="custom"/>
  <p:tag name="KSO_WM_TEMPLATE_MASTER_TYPE" val="0"/>
  <p:tag name="KSO_WM_TAG_VERSION" val="3.0"/>
</p:tagLst>
</file>

<file path=ppt/tags/tag354.xml><?xml version="1.0" encoding="utf-8"?>
<p:tagLst xmlns:p="http://schemas.openxmlformats.org/presentationml/2006/main">
  <p:tag name="KSO_WM_AITEMPLATE_STYLE_ID" val="69796639388"/>
</p:tagLst>
</file>

<file path=ppt/tags/tag355.xml><?xml version="1.0" encoding="utf-8"?>
<p:tagLst xmlns:p="http://schemas.openxmlformats.org/presentationml/2006/main">
  <p:tag name="KSO_WM_UNIT_TYPE" val="a"/>
  <p:tag name="KSO_WM_BEAUTIFY_FLAG" val="#wm#"/>
  <p:tag name="KSO_WM_FIGMA_FLAG" val="#fgm#"/>
  <p:tag name="KSO_WM_UNIT_INDEX" val="1"/>
  <p:tag name="KSO_WM_UNIT_TEXT_TYPE" val="1"/>
  <p:tag name="KSO_WM_LAYOUT_CHECK_HASH" val="08a4cc0bb58997a58121eeba34ad08220fbe7b71"/>
  <p:tag name="KSO_WM_NEWLAYOUT_ID" val="292"/>
  <p:tag name="KSO_WM_UNIT_PRESET_TEXT" val="单击此处&#10;添加文档标题"/>
  <p:tag name="KSO_WM_UNIT_ID" val="_9*a*1"/>
  <p:tag name="KSO_WM_TAG_VERSION" val="3.0"/>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 name="KSO_WM_TEMPLATE_INDEX" val="40481089"/>
  <p:tag name="KSO_WM_TEMPLATE_CATEGORY" val="custom"/>
</p:tagLst>
</file>

<file path=ppt/tags/tag356.xml><?xml version="1.0" encoding="utf-8"?>
<p:tagLst xmlns:p="http://schemas.openxmlformats.org/presentationml/2006/main">
  <p:tag name="KSO_WM_SLIDE_CONTENT_ORIENTATION" val="left"/>
  <p:tag name="KSO_WM_SLIDE_HAS_MASK" val="0"/>
  <p:tag name="KSO_WM_SLIDE_ITEM_CNT" val="0"/>
  <p:tag name="KSO_WM_SLIDE_TYPE" val="title"/>
  <p:tag name="KSO_WM_TEMPLATE_SUBCATEGORY" val="29"/>
  <p:tag name="KSO_WM_BEAUTIFY_FLAG" val="#wm#"/>
  <p:tag name="KSO_WM_TEMPLATE_SLIDE_ID" val="slide_d799d37ec7ee1a76"/>
  <p:tag name="KSO_WM_TEMPLATE_THUMBS_INDEX" val="1、9"/>
  <p:tag name="KSO_WM_TEMPLATE_INDEX" val="40481089"/>
  <p:tag name="KSO_WM_TEMPLATE_CATEGORY" val="custom"/>
  <p:tag name="KSO_WM_SLIDE_INDEX" val="1"/>
  <p:tag name="KSO_WM_SLIDE_ID" val="custom40481089_1"/>
  <p:tag name="KSO_WM_TEMPLATE_MASTER_TYPE" val="0"/>
  <p:tag name="KSO_WM_SLIDE_LAYOUT" val="a_f"/>
  <p:tag name="KSO_WM_SLIDE_LAYOUT_CNT" val="1_2"/>
  <p:tag name="KSO_WM_TAG_VERSION" val="3.0"/>
</p:tagLst>
</file>

<file path=ppt/tags/tag357.xml><?xml version="1.0" encoding="utf-8"?>
<p:tagLst xmlns:p="http://schemas.openxmlformats.org/presentationml/2006/main">
  <p:tag name="KSO_WM_BEAUTIFY_FLAG" val="#fgm#"/>
  <p:tag name="KSO_WM_FIGMA_FLAG" val="#fgm#"/>
  <p:tag name="KSO_WM_UNIT_INDEX" val="1"/>
  <p:tag name="KSO_WM_UNIT_TEXT_TYPE" val="1"/>
  <p:tag name="KSO_WM_UNIT_TYPE" val="b"/>
</p:tagLst>
</file>

<file path=ppt/tags/tag358.xml><?xml version="1.0" encoding="utf-8"?>
<p:tagLst xmlns:p="http://schemas.openxmlformats.org/presentationml/2006/main">
  <p:tag name="KSO_WM_BEAUTIFY_FLAG" val="#fgm#"/>
  <p:tag name="KSO_WM_FIGMA_FLAG" val="#fgm#"/>
  <p:tag name="KSO_WM_UNIT_INDEX" val="1"/>
  <p:tag name="KSO_WM_UNIT_TEXT_TYPE" val="1"/>
  <p:tag name="KSO_WM_UNIT_TYPE" val="a"/>
  <p:tag name="KSO_WM_LAYOUT_CHECK_HASH" val="9f0ba5f47a005cc40438bb32f7fc8dc0d3c07d4b"/>
  <p:tag name="KSO_WM_NEWLAYOUT_GROUP_ID" val="layout_1-5"/>
  <p:tag name="KSO_WM_NEWLAYOUT_ID" val="slide_61223ae7a7f7aefc"/>
</p:tagLst>
</file>

<file path=ppt/tags/tag359.xml><?xml version="1.0" encoding="utf-8"?>
<p:tagLst xmlns:p="http://schemas.openxmlformats.org/presentationml/2006/main">
  <p:tag name="KSO_WM_BEAUTIFY_FLAG" val="#fgm#"/>
  <p:tag name="KSO_WM_DIAGRAM_GROUP_CODE" val="1"/>
  <p:tag name="KSO_WM_FIGMA_FLAG" val="#fgm#"/>
  <p:tag name="KSO_WM_UNIT_INDEX" val="1_1_1"/>
  <p:tag name="KSO_WM_UNIT_SUBTYPE" val="d"/>
  <p:tag name="KSO_WM_UNIT_TYPE" val="l_h_i"/>
  <p:tag name="KSO_WM_UNIT_PRESET_TEXT" val="01"/>
  <p:tag name="KSO_WM_SLIDE_FIGMA_DIAGRAM" val="1"/>
</p:tagLst>
</file>

<file path=ppt/tags/tag360.xml><?xml version="1.0" encoding="utf-8"?>
<p:tagLst xmlns:p="http://schemas.openxmlformats.org/presentationml/2006/main">
  <p:tag name="KSO_WM_FIGMA_DECORATION_INDEX" val="25"/>
  <p:tag name="$PH_EXT" val="2"/>
  <p:tag name="KSO_WM_BEAUTIFY_FLAG" val="#fgm#"/>
  <p:tag name="KSO_WM_DIAGRAM_GROUP_CODE" val="1"/>
  <p:tag name="KSO_WM_FIGMA_FLAG" val="#fgm#"/>
  <p:tag name="KSO_WM_SYNC_SLIDE_TEXT" val="1"/>
  <p:tag name="KSO_WM_UNIT_INDEX" val="1_1_2"/>
  <p:tag name="KSO_WM_UNIT_TYPE" val="l_h_i"/>
  <p:tag name="KSO_WM_UNIT_PRESET_TEXT" val=" "/>
  <p:tag name="KSO_WM_SLIDE_FIGMA_DIAGRAM" val="1"/>
</p:tagLst>
</file>

<file path=ppt/tags/tag361.xml><?xml version="1.0" encoding="utf-8"?>
<p:tagLst xmlns:p="http://schemas.openxmlformats.org/presentationml/2006/main">
  <p:tag name="KSO_WM_BEAUTIFY_FLAG" val="#fgm#"/>
  <p:tag name="KSO_WM_DIAGRAM_GROUP_CODE" val="1"/>
  <p:tag name="KSO_WM_FIGMA_FLAG" val="#fgm#"/>
  <p:tag name="KSO_WM_UNIT_INDEX" val="1_1_1"/>
  <p:tag name="KSO_WM_UNIT_TYPE" val="l_h_a"/>
  <p:tag name="KSO_WM_UNIT_PRESET_TEXT" val="单击此处添加项标题"/>
  <p:tag name="KSO_WM_SLIDE_FIGMA_DIAGRAM" val="1"/>
</p:tagLst>
</file>

<file path=ppt/tags/tag362.xml><?xml version="1.0" encoding="utf-8"?>
<p:tagLst xmlns:p="http://schemas.openxmlformats.org/presentationml/2006/main">
  <p:tag name="KSO_WM_BEAUTIFY_FLAG" val="#fgm#"/>
  <p:tag name="KSO_WM_DIAGRAM_GROUP_CODE" val="1"/>
  <p:tag name="KSO_WM_FIGMA_FLAG" val="#fgm#"/>
  <p:tag name="KSO_WM_UNIT_INDEX" val="1_2_1"/>
  <p:tag name="KSO_WM_UNIT_SUBTYPE" val="d"/>
  <p:tag name="KSO_WM_UNIT_TYPE" val="l_h_i"/>
  <p:tag name="KSO_WM_UNIT_PRESET_TEXT" val="02"/>
  <p:tag name="KSO_WM_SLIDE_FIGMA_DIAGRAM" val="1"/>
</p:tagLst>
</file>

<file path=ppt/tags/tag363.xml><?xml version="1.0" encoding="utf-8"?>
<p:tagLst xmlns:p="http://schemas.openxmlformats.org/presentationml/2006/main">
  <p:tag name="KSO_WM_FIGMA_DECORATION_INDEX" val="25"/>
  <p:tag name="$PH_EXT" val="2"/>
  <p:tag name="KSO_WM_BEAUTIFY_FLAG" val="#fgm#"/>
  <p:tag name="KSO_WM_DIAGRAM_GROUP_CODE" val="1"/>
  <p:tag name="KSO_WM_FIGMA_FLAG" val="#fgm#"/>
  <p:tag name="KSO_WM_SYNC_SLIDE_TEXT" val="1"/>
  <p:tag name="KSO_WM_UNIT_INDEX" val="1_2_2"/>
  <p:tag name="KSO_WM_UNIT_TYPE" val="l_h_i"/>
  <p:tag name="KSO_WM_UNIT_PRESET_TEXT" val=" "/>
  <p:tag name="KSO_WM_SLIDE_FIGMA_DIAGRAM" val="1"/>
</p:tagLst>
</file>

<file path=ppt/tags/tag364.xml><?xml version="1.0" encoding="utf-8"?>
<p:tagLst xmlns:p="http://schemas.openxmlformats.org/presentationml/2006/main">
  <p:tag name="KSO_WM_BEAUTIFY_FLAG" val="#fgm#"/>
  <p:tag name="KSO_WM_DIAGRAM_GROUP_CODE" val="1"/>
  <p:tag name="KSO_WM_FIGMA_FLAG" val="#fgm#"/>
  <p:tag name="KSO_WM_UNIT_INDEX" val="1_2_1"/>
  <p:tag name="KSO_WM_UNIT_TYPE" val="l_h_a"/>
  <p:tag name="KSO_WM_UNIT_PRESET_TEXT" val="单击此处添加项标题"/>
  <p:tag name="KSO_WM_SLIDE_FIGMA_DIAGRAM" val="1"/>
</p:tagLst>
</file>

<file path=ppt/tags/tag365.xml><?xml version="1.0" encoding="utf-8"?>
<p:tagLst xmlns:p="http://schemas.openxmlformats.org/presentationml/2006/main">
  <p:tag name="KSO_WM_BEAUTIFY_FLAG" val="#fgm#"/>
  <p:tag name="KSO_WM_DIAGRAM_GROUP_CODE" val="1"/>
  <p:tag name="KSO_WM_FIGMA_FLAG" val="#fgm#"/>
  <p:tag name="KSO_WM_UNIT_INDEX" val="1_3_1"/>
  <p:tag name="KSO_WM_UNIT_SUBTYPE" val="d"/>
  <p:tag name="KSO_WM_UNIT_TYPE" val="l_h_i"/>
  <p:tag name="KSO_WM_UNIT_PRESET_TEXT" val="03"/>
  <p:tag name="KSO_WM_SLIDE_FIGMA_DIAGRAM" val="1"/>
</p:tagLst>
</file>

<file path=ppt/tags/tag366.xml><?xml version="1.0" encoding="utf-8"?>
<p:tagLst xmlns:p="http://schemas.openxmlformats.org/presentationml/2006/main">
  <p:tag name="KSO_WM_FIGMA_DECORATION_INDEX" val="25"/>
  <p:tag name="$PH_EXT" val="2"/>
  <p:tag name="KSO_WM_BEAUTIFY_FLAG" val="#fgm#"/>
  <p:tag name="KSO_WM_DIAGRAM_GROUP_CODE" val="1"/>
  <p:tag name="KSO_WM_FIGMA_FLAG" val="#fgm#"/>
  <p:tag name="KSO_WM_SYNC_SLIDE_TEXT" val="1"/>
  <p:tag name="KSO_WM_UNIT_INDEX" val="1_3_2"/>
  <p:tag name="KSO_WM_UNIT_TYPE" val="l_h_i"/>
  <p:tag name="KSO_WM_UNIT_PRESET_TEXT" val=" "/>
  <p:tag name="KSO_WM_SLIDE_FIGMA_DIAGRAM" val="1"/>
</p:tagLst>
</file>

<file path=ppt/tags/tag367.xml><?xml version="1.0" encoding="utf-8"?>
<p:tagLst xmlns:p="http://schemas.openxmlformats.org/presentationml/2006/main">
  <p:tag name="KSO_WM_BEAUTIFY_FLAG" val="#fgm#"/>
  <p:tag name="KSO_WM_DIAGRAM_GROUP_CODE" val="1"/>
  <p:tag name="KSO_WM_FIGMA_FLAG" val="#fgm#"/>
  <p:tag name="KSO_WM_UNIT_INDEX" val="1_3_1"/>
  <p:tag name="KSO_WM_UNIT_TYPE" val="l_h_a"/>
  <p:tag name="KSO_WM_UNIT_PRESET_TEXT" val="单击此处添加项标题"/>
  <p:tag name="KSO_WM_SLIDE_FIGMA_DIAGRAM" val="1"/>
</p:tagLst>
</file>

<file path=ppt/tags/tag368.xml><?xml version="1.0" encoding="utf-8"?>
<p:tagLst xmlns:p="http://schemas.openxmlformats.org/presentationml/2006/main">
  <p:tag name="KSO_WM_BEAUTIFY_FLAG" val="#fgm#"/>
  <p:tag name="KSO_WM_DIAGRAM_GROUP_CODE" val="1"/>
  <p:tag name="KSO_WM_FIGMA_FLAG" val="#fgm#"/>
  <p:tag name="KSO_WM_UNIT_INDEX" val="1_4_1"/>
  <p:tag name="KSO_WM_UNIT_SUBTYPE" val="d"/>
  <p:tag name="KSO_WM_UNIT_TYPE" val="l_h_i"/>
  <p:tag name="KSO_WM_UNIT_PRESET_TEXT" val="04"/>
  <p:tag name="KSO_WM_SLIDE_FIGMA_DIAGRAM" val="1"/>
</p:tagLst>
</file>

<file path=ppt/tags/tag369.xml><?xml version="1.0" encoding="utf-8"?>
<p:tagLst xmlns:p="http://schemas.openxmlformats.org/presentationml/2006/main">
  <p:tag name="KSO_WM_BEAUTIFY_FLAG" val="#fgm#"/>
  <p:tag name="KSO_WM_DIAGRAM_GROUP_CODE" val="1"/>
  <p:tag name="KSO_WM_FIGMA_FLAG" val="#fgm#"/>
  <p:tag name="KSO_WM_UNIT_INDEX" val="1_4_1"/>
  <p:tag name="KSO_WM_UNIT_TYPE" val="l_h_a"/>
  <p:tag name="KSO_WM_UNIT_PRESET_TEXT" val="单击此处添加项标题"/>
  <p:tag name="KSO_WM_SLIDE_FIGMA_DIAGRAM" val="1"/>
</p:tagLst>
</file>

<file path=ppt/tags/tag370.xml><?xml version="1.0" encoding="utf-8"?>
<p:tagLst xmlns:p="http://schemas.openxmlformats.org/presentationml/2006/main">
  <p:tag name="KSO_WM_FIGMA_DECORATION_INDEX" val="25"/>
  <p:tag name="$PH_EXT" val="2"/>
  <p:tag name="KSO_WM_BEAUTIFY_FLAG" val="#fgm#"/>
  <p:tag name="KSO_WM_DIAGRAM_GROUP_CODE" val="1"/>
  <p:tag name="KSO_WM_FIGMA_FLAG" val="#fgm#"/>
  <p:tag name="KSO_WM_SYNC_SLIDE_TEXT" val="1"/>
  <p:tag name="KSO_WM_UNIT_INDEX" val="1_2_2"/>
  <p:tag name="KSO_WM_UNIT_TYPE" val="l_h_i"/>
  <p:tag name="KSO_WM_UNIT_PRESET_TEXT" val=" "/>
  <p:tag name="KSO_WM_SLIDE_FIGMA_DIAGRAM" val="1"/>
</p:tagLst>
</file>

<file path=ppt/tags/tag371.xml><?xml version="1.0" encoding="utf-8"?>
<p:tagLst xmlns:p="http://schemas.openxmlformats.org/presentationml/2006/main">
  <p:tag name="KSO_WM_SLIDE_CONTENT_ORIENTATION" val=""/>
  <p:tag name="KSO_WM_SLIDE_HAS_MASK" val="0"/>
  <p:tag name="KSO_WM_SLIDE_ITEM_CNT" val="4"/>
  <p:tag name="KSO_WM_SLIDE_TYPE" val="contents"/>
  <p:tag name="KSO_WM_TEMPLATE_SUBCATEGORY" val="29"/>
  <p:tag name="KSO_WM_BEAUTIFY_FLAG" val="#wm#"/>
  <p:tag name="KSO_WM_TEMPLATE_FIGMA_ID" val="69796639388"/>
  <p:tag name="KSO_WM_TEMPLATE_SLIDE_ID" val="slide_61223ae7a7f7aefc"/>
</p:tagLst>
</file>

<file path=ppt/tags/tag372.xml><?xml version="1.0" encoding="utf-8"?>
<p:tagLst xmlns:p="http://schemas.openxmlformats.org/presentationml/2006/main">
  <p:tag name="KSO_WM_UNIT_HIGHLIGHT" val="0"/>
  <p:tag name="KSO_WM_BEAUTIFY_FLAG" val="#wm#"/>
  <p:tag name="KSO_WM_FIGMA_FLAG" val="#fgm#"/>
  <p:tag name="KSO_WM_UNIT_INDEX" val="1"/>
  <p:tag name="KSO_WM_UNIT_TEXT_TYPE" val="1"/>
  <p:tag name="KSO_WM_UNIT_TYPE" val="a"/>
  <p:tag name="KSO_WM_LAYOUT_CHECK_HASH" val="a9a0681cd556b1f42b2507a8467754fe417e73f9"/>
  <p:tag name="KSO_WM_NEWLAYOUT_ID" val="299"/>
  <p:tag name="KSO_WM_UNIT_PRESET_TEXT" val="单击此处添加章节标题"/>
  <p:tag name="KSO_WM_UNIT_ID" val="_10*a*1"/>
  <p:tag name="KSO_WM_TAG_VERSION" val="3.0"/>
  <p:tag name="KSO_WM_UNIT_ISNUMDGMTITLE" val="0"/>
  <p:tag name="KSO_WM_UNIT_NOCLEAR" val="0"/>
  <p:tag name="KSO_WM_UNIT_COMPATIBLE" val="0"/>
  <p:tag name="KSO_WM_UNIT_DIAGRAM_ISNUMVISUAL" val="0"/>
  <p:tag name="KSO_WM_UNIT_DIAGRAM_ISREFERUNIT" val="0"/>
  <p:tag name="KSO_WM_UNIT_LAYERLEVEL" val="1"/>
  <p:tag name="KSO_WM_TEMPLATE_INDEX" val="40481089"/>
  <p:tag name="KSO_WM_TEMPLATE_CATEGORY" val="custom"/>
</p:tagLst>
</file>

<file path=ppt/tags/tag373.xml><?xml version="1.0" encoding="utf-8"?>
<p:tagLst xmlns:p="http://schemas.openxmlformats.org/presentationml/2006/main">
  <p:tag name="KSO_WM_UNIT_HIGHLIGHT" val="0"/>
  <p:tag name="KSO_WM_BEAUTIFY_FLAG" val="#wm#"/>
  <p:tag name="KSO_WM_FIGMA_FLAG" val="#fgm#"/>
  <p:tag name="KSO_WM_UNIT_INDEX" val="1"/>
  <p:tag name="KSO_WM_UNIT_TYPE" val="e"/>
  <p:tag name="KSO_WM_UNIT_PRESET_TEXT" val="01"/>
  <p:tag name="KSO_WM_UNIT_ID" val="_10*e*1"/>
  <p:tag name="KSO_WM_TAG_VERSION" val="3.0"/>
  <p:tag name="KSO_WM_UNIT_ISNUMDGMTITLE" val="0"/>
  <p:tag name="KSO_WM_UNIT_NOCLEAR" val="0"/>
  <p:tag name="KSO_WM_UNIT_COMPATIBLE" val="0"/>
  <p:tag name="KSO_WM_UNIT_DIAGRAM_ISNUMVISUAL" val="0"/>
  <p:tag name="KSO_WM_UNIT_DIAGRAM_ISREFERUNIT" val="0"/>
  <p:tag name="KSO_WM_UNIT_LAYERLEVEL" val="1"/>
  <p:tag name="KSO_WM_TEMPLATE_INDEX" val="40481089"/>
  <p:tag name="KSO_WM_TEMPLATE_CATEGORY" val="custom"/>
</p:tagLst>
</file>

<file path=ppt/tags/tag374.xml><?xml version="1.0" encoding="utf-8"?>
<p:tagLst xmlns:p="http://schemas.openxmlformats.org/presentationml/2006/main">
  <p:tag name="KSO_WM_SLIDE_CONTENT_ORIENTATION" val="center"/>
  <p:tag name="KSO_WM_SLIDE_HAS_MASK" val="0"/>
  <p:tag name="KSO_WM_SLIDE_ITEM_CNT" val="0"/>
  <p:tag name="KSO_WM_SLIDE_TYPE" val="sectionTitle"/>
  <p:tag name="KSO_WM_TEMPLATE_SUBCATEGORY" val="29"/>
  <p:tag name="KSO_WM_BEAUTIFY_FLAG" val="#wm#"/>
  <p:tag name="KSO_WM_TEMPLATE_SLIDE_ID" val="slide_8d1615941f9e1a55"/>
  <p:tag name="KSO_WM_TEMPLATE_INDEX" val="40481089"/>
  <p:tag name="KSO_WM_TEMPLATE_CATEGORY" val="custom"/>
  <p:tag name="KSO_WM_SLIDE_INDEX" val="3"/>
  <p:tag name="KSO_WM_SLIDE_ID" val="custom40481089_7"/>
  <p:tag name="KSO_WM_TEMPLATE_MASTER_TYPE" val="0"/>
  <p:tag name="KSO_WM_SLIDE_LAYOUT" val="a_e"/>
  <p:tag name="KSO_WM_SLIDE_LAYOUT_CNT" val="1_1"/>
  <p:tag name="KSO_WM_TAG_VERSION" val="3.0"/>
</p:tagLst>
</file>

<file path=ppt/tags/tag375.xml><?xml version="1.0" encoding="utf-8"?>
<p:tagLst xmlns:p="http://schemas.openxmlformats.org/presentationml/2006/main">
  <p:tag name="KSO_WM_BEAUTIFY_FLAG" val="#fgm#"/>
  <p:tag name="KSO_WM_FIGMA_FLAG" val="#fgm#"/>
  <p:tag name="KSO_WM_UNIT_INDEX" val="1"/>
  <p:tag name="KSO_WM_UNIT_TYPE" val="a"/>
  <p:tag name="KSO_WM_LAYOUT_CHECK_HASH" val="e1ad514b555d147d1b51a904b0997cae4d2a8874"/>
  <p:tag name="KSO_WM_NEWLAYOUT_GROUP_ID" val="layout_10007"/>
  <p:tag name="KSO_WM_NEWLAYOUT_ID" val="slide_f07fe535f31bdb7f"/>
  <p:tag name="KSO_WM_UNIT_PRESET_TEXT" val="单击此处添加标题"/>
</p:tagLst>
</file>

<file path=ppt/tags/tag376.xml><?xml version="1.0" encoding="utf-8"?>
<p:tagLst xmlns:p="http://schemas.openxmlformats.org/presentationml/2006/main">
  <p:tag name="KSO_WM_SLIDE_CONTENT_ORIENTATION" val=""/>
  <p:tag name="KSO_WM_SLIDE_HAS_MASK" val="0"/>
  <p:tag name="KSO_WM_SLIDE_ITEM_CNT" val="3"/>
  <p:tag name="KSO_WM_SLIDE_TYPE" val="text"/>
  <p:tag name="KSO_WM_TEMPLATE_SUBCATEGORY" val="29"/>
  <p:tag name="KSO_WM_BEAUTIFY_FLAG" val="#wm#"/>
  <p:tag name="KSO_WM_TEMPLATE_FIGMA_ID" val="69796639388"/>
  <p:tag name="KSO_WM_TEMPLATE_SLIDE_ID" val="slide_f07fe535f31bdb7f"/>
</p:tagLst>
</file>

<file path=ppt/tags/tag377.xml><?xml version="1.0" encoding="utf-8"?>
<p:tagLst xmlns:p="http://schemas.openxmlformats.org/presentationml/2006/main">
  <p:tag name="KSO_WM_BEAUTIFY_FLAG" val="#fgm#"/>
  <p:tag name="KSO_WM_FIGMA_FLAG" val="#fgm#"/>
  <p:tag name="KSO_WM_UNIT_INDEX" val="1"/>
  <p:tag name="KSO_WM_UNIT_TYPE" val="a"/>
  <p:tag name="KSO_WM_LAYOUT_CHECK_HASH" val="649af6e3d5b13a33e5f1895e528ce9d6747a5f2d"/>
  <p:tag name="KSO_WM_NEWLAYOUT_GROUP_ID" val="layout_2"/>
  <p:tag name="KSO_WM_NEWLAYOUT_ID" val="slide_d37966ae9f0f3cb6"/>
  <p:tag name="KSO_WM_UNIT_PRESET_TEXT" val="单击此处添加标题"/>
</p:tagLst>
</file>

<file path=ppt/tags/tag378.xml><?xml version="1.0" encoding="utf-8"?>
<p:tagLst xmlns:p="http://schemas.openxmlformats.org/presentationml/2006/main">
  <p:tag name="KSO_WM_FIGMA_DECORATION_INDEX" val="18"/>
  <p:tag name="$PH_EXT" val="2"/>
  <p:tag name="KSO_WM_BEAUTIFY_FLAG" val="#fgm#"/>
  <p:tag name="KSO_WM_DIAGRAM_GROUP_CODE" val="1"/>
  <p:tag name="KSO_WM_FIGMA_FLAG" val="#fgm#"/>
  <p:tag name="KSO_WM_SHAPE_BGTYPE" val="lt1"/>
  <p:tag name="KSO_WM_SHAPE_BRIGHT_DATA" val="[{&quot;dk1&quot;:-60,&quot;dk2&quot;:-50,&quot;lt1&quot;:90,&quot;lt2&quot;:100},{&quot;dk1&quot;:-60,&quot;dk2&quot;:-50,&quot;lt1&quot;:90,&quot;lt2&quot;:100}]"/>
  <p:tag name="KSO_WM_SHAPE_UPDATE_BRIGHT" val="1"/>
  <p:tag name="KSO_WM_SYNC_SLIDE_TEXT" val="1"/>
  <p:tag name="KSO_WM_UNIT_INDEX" val="1_1_1"/>
  <p:tag name="KSO_WM_UNIT_TYPE" val="l_h_i"/>
  <p:tag name="KSO_WM_UNIT_PRESET_TEXT" val=" "/>
</p:tagLst>
</file>

<file path=ppt/tags/tag379.xml><?xml version="1.0" encoding="utf-8"?>
<p:tagLst xmlns:p="http://schemas.openxmlformats.org/presentationml/2006/main">
  <p:tag name="KSO_WM_BEAUTIFY_FLAG" val="#fgm#"/>
  <p:tag name="KSO_WM_DIAGRAM_GROUP_CODE" val="1"/>
  <p:tag name="KSO_WM_FIGMA_FLAG" val="#fgm#"/>
  <p:tag name="KSO_WM_UNIT_INDEX" val="1_1_1"/>
  <p:tag name="KSO_WM_UNIT_TYPE" val="l_h_d"/>
  <p:tag name="MH_PIC_SOURCE_TYPE" val="generate_slide_ai*{&quot;id&quot;:&quot;http://zh-ai-group.ks3-cn-beijing-internal.ksyun.com/image_generate/image_process/production/202512/6f2fb7ca-2ec0-4138-a1e7-7de3dba2e079.jpg?Expires=1798536700\u0026AWSAccessKeyId=AKLT9NSy7kh8TIS1UzNqLRY2\u0026Signature=8G9pVcQmi4wDZkPLcgNyRr1HeAw%3D&quot;,&quot;product_name&quot;:&quot;wps-wpp-pc&quot;,&quot;intention_code&quot;:&quot;wps_wpp_generate_theme_pay&quot;}*auto_qingqiu_3.0.4_Mock_V1_prod*1767000430297_9aa11c_8668db62669a-slide-4"/>
</p:tagLst>
</file>

<file path=ppt/tags/tag380.xml><?xml version="1.0" encoding="utf-8"?>
<p:tagLst xmlns:p="http://schemas.openxmlformats.org/presentationml/2006/main">
  <p:tag name="KSO_WM_BEAUTIFY_FLAG" val="#fgm#"/>
  <p:tag name="KSO_WM_DIAGRAM_GROUP_CODE" val="1"/>
  <p:tag name="KSO_WM_FIGMA_FLAG" val="#fgm#"/>
  <p:tag name="KSO_WM_UNIT_INDEX" val="1_1_1"/>
  <p:tag name="KSO_WM_UNIT_TYPE" val="l_h_a"/>
  <p:tag name="KSO_WM_UNIT_PRESET_TEXT" val="单击此处添加项标题"/>
</p:tagLst>
</file>

<file path=ppt/tags/tag381.xml><?xml version="1.0" encoding="utf-8"?>
<p:tagLst xmlns:p="http://schemas.openxmlformats.org/presentationml/2006/main">
  <p:tag name="KSO_WM_BEAUTIFY_FLAG" val="#fgm#"/>
  <p:tag name="KSO_WM_DIAGRAM_GROUP_CODE" val="1"/>
  <p:tag name="KSO_WM_FIGMA_FLAG" val="#fgm#"/>
  <p:tag name="KSO_WM_UNIT_INDEX" val="1_1_1"/>
  <p:tag name="KSO_WM_UNIT_TYPE" val="l_h_f"/>
  <p:tag name="KSO_WM_UNIT_PRESET_TEXT" val="单击此处添加项正文"/>
</p:tagLst>
</file>

<file path=ppt/tags/tag382.xml><?xml version="1.0" encoding="utf-8"?>
<p:tagLst xmlns:p="http://schemas.openxmlformats.org/presentationml/2006/main">
  <p:tag name="KSO_WM_FIGMA_DECORATION_INDEX" val="17"/>
  <p:tag name="$PH_EXT" val="2"/>
  <p:tag name="KSO_WM_BEAUTIFY_FLAG" val="#fgm#"/>
  <p:tag name="KSO_WM_DIAGRAM_GROUP_CODE" val="1"/>
  <p:tag name="KSO_WM_FIGMA_FLAG" val="#fgm#"/>
  <p:tag name="KSO_WM_SYNC_SLIDE_TEXT" val="1"/>
  <p:tag name="KSO_WM_UNIT_INDEX" val="1_2_1"/>
  <p:tag name="KSO_WM_UNIT_TYPE" val="l_h_i"/>
  <p:tag name="KSO_WM_UNIT_PRESET_TEXT" val=" "/>
</p:tagLst>
</file>

<file path=ppt/tags/tag383.xml><?xml version="1.0" encoding="utf-8"?>
<p:tagLst xmlns:p="http://schemas.openxmlformats.org/presentationml/2006/main">
  <p:tag name="KSO_WM_BEAUTIFY_FLAG" val="#fgm#"/>
  <p:tag name="KSO_WM_DIAGRAM_GROUP_CODE" val="1"/>
  <p:tag name="KSO_WM_FIGMA_FLAG" val="#fgm#"/>
  <p:tag name="KSO_WM_UNIT_INDEX" val="1_2_1"/>
  <p:tag name="KSO_WM_UNIT_TYPE" val="l_h_d"/>
  <p:tag name="MH_PIC_SOURCE_TYPE" val="generate_slide_ai*{&quot;id&quot;:&quot;http://zh-ai-group.ks3-cn-beijing-internal.ksyun.com/image_generate/image_process/production/202512/48c4889e-e562-4c2e-8c79-04778d675e70.jpg?Expires=1798536702\u0026AWSAccessKeyId=AKLT9NSy7kh8TIS1UzNqLRY2\u0026Signature=Fk7WDAtq%2Bgni1LOJoR%2FErmZuzsM%3D&quot;,&quot;product_name&quot;:&quot;wps-wpp-pc&quot;,&quot;intention_code&quot;:&quot;wps_wpp_generate_theme_pay&quot;}*auto_qingqiu_3.0.4_Mock_V1_prod*1767000430297_9aa11c_8668db62669a-slide-4"/>
</p:tagLst>
</file>

<file path=ppt/tags/tag384.xml><?xml version="1.0" encoding="utf-8"?>
<p:tagLst xmlns:p="http://schemas.openxmlformats.org/presentationml/2006/main">
  <p:tag name="KSO_WM_BEAUTIFY_FLAG" val="#fgm#"/>
  <p:tag name="KSO_WM_DIAGRAM_GROUP_CODE" val="1"/>
  <p:tag name="KSO_WM_FIGMA_FLAG" val="#fgm#"/>
  <p:tag name="KSO_WM_UNIT_INDEX" val="1_2_1"/>
  <p:tag name="KSO_WM_UNIT_TYPE" val="l_h_a"/>
  <p:tag name="KSO_WM_UNIT_PRESET_TEXT" val="单击此处添加项标题"/>
</p:tagLst>
</file>

<file path=ppt/tags/tag385.xml><?xml version="1.0" encoding="utf-8"?>
<p:tagLst xmlns:p="http://schemas.openxmlformats.org/presentationml/2006/main">
  <p:tag name="KSO_WM_BEAUTIFY_FLAG" val="#fgm#"/>
  <p:tag name="KSO_WM_DIAGRAM_GROUP_CODE" val="1"/>
  <p:tag name="KSO_WM_FIGMA_FLAG" val="#fgm#"/>
  <p:tag name="KSO_WM_UNIT_INDEX" val="1_2_1"/>
  <p:tag name="KSO_WM_UNIT_TYPE" val="l_h_f"/>
  <p:tag name="KSO_WM_UNIT_PRESET_TEXT" val="单击此处添加项正文"/>
</p:tagLst>
</file>

<file path=ppt/tags/tag386.xml><?xml version="1.0" encoding="utf-8"?>
<p:tagLst xmlns:p="http://schemas.openxmlformats.org/presentationml/2006/main">
  <p:tag name="KSO_WM_SLIDE_CONTENT_ORIENTATION" val=""/>
  <p:tag name="KSO_WM_SLIDE_HAS_MASK" val="0"/>
  <p:tag name="KSO_WM_SLIDE_ITEM_CNT" val="2"/>
  <p:tag name="KSO_WM_SLIDE_TYPE" val="text"/>
  <p:tag name="KSO_WM_TEMPLATE_SUBCATEGORY" val="29"/>
  <p:tag name="KSO_WM_BEAUTIFY_FLAG" val="#wm#"/>
  <p:tag name="KSO_WM_TEMPLATE_FIGMA_ID" val="69796639388"/>
  <p:tag name="KSO_WM_TEMPLATE_SLIDE_ID" val="slide_d37966ae9f0f3cb6"/>
</p:tagLst>
</file>

<file path=ppt/tags/tag387.xml><?xml version="1.0" encoding="utf-8"?>
<p:tagLst xmlns:p="http://schemas.openxmlformats.org/presentationml/2006/main">
  <p:tag name="KSO_WM_UNIT_HIGHLIGHT" val="0"/>
  <p:tag name="KSO_WM_BEAUTIFY_FLAG" val="#wm#"/>
  <p:tag name="KSO_WM_FIGMA_FLAG" val="#fgm#"/>
  <p:tag name="KSO_WM_UNIT_INDEX" val="1"/>
  <p:tag name="KSO_WM_UNIT_TEXT_TYPE" val="1"/>
  <p:tag name="KSO_WM_UNIT_TYPE" val="a"/>
  <p:tag name="KSO_WM_LAYOUT_CHECK_HASH" val="a9a0681cd556b1f42b2507a8467754fe417e73f9"/>
  <p:tag name="KSO_WM_NEWLAYOUT_ID" val="299"/>
  <p:tag name="KSO_WM_UNIT_PRESET_TEXT" val="单击此处添加章节标题"/>
  <p:tag name="KSO_WM_UNIT_ID" val="_10*a*1"/>
  <p:tag name="KSO_WM_TAG_VERSION" val="3.0"/>
  <p:tag name="KSO_WM_UNIT_ISNUMDGMTITLE" val="0"/>
  <p:tag name="KSO_WM_UNIT_NOCLEAR" val="0"/>
  <p:tag name="KSO_WM_UNIT_COMPATIBLE" val="0"/>
  <p:tag name="KSO_WM_UNIT_DIAGRAM_ISNUMVISUAL" val="0"/>
  <p:tag name="KSO_WM_UNIT_DIAGRAM_ISREFERUNIT" val="0"/>
  <p:tag name="KSO_WM_UNIT_LAYERLEVEL" val="1"/>
  <p:tag name="KSO_WM_TEMPLATE_INDEX" val="40481089"/>
  <p:tag name="KSO_WM_TEMPLATE_CATEGORY" val="custom"/>
</p:tagLst>
</file>

<file path=ppt/tags/tag388.xml><?xml version="1.0" encoding="utf-8"?>
<p:tagLst xmlns:p="http://schemas.openxmlformats.org/presentationml/2006/main">
  <p:tag name="KSO_WM_UNIT_HIGHLIGHT" val="0"/>
  <p:tag name="KSO_WM_BEAUTIFY_FLAG" val="#wm#"/>
  <p:tag name="KSO_WM_FIGMA_FLAG" val="#fgm#"/>
  <p:tag name="KSO_WM_UNIT_INDEX" val="1"/>
  <p:tag name="KSO_WM_UNIT_TYPE" val="e"/>
  <p:tag name="KSO_WM_UNIT_PRESET_TEXT" val="01"/>
  <p:tag name="KSO_WM_UNIT_ID" val="_10*e*1"/>
  <p:tag name="KSO_WM_TAG_VERSION" val="3.0"/>
  <p:tag name="KSO_WM_UNIT_ISNUMDGMTITLE" val="0"/>
  <p:tag name="KSO_WM_UNIT_NOCLEAR" val="0"/>
  <p:tag name="KSO_WM_UNIT_COMPATIBLE" val="0"/>
  <p:tag name="KSO_WM_UNIT_DIAGRAM_ISNUMVISUAL" val="0"/>
  <p:tag name="KSO_WM_UNIT_DIAGRAM_ISREFERUNIT" val="0"/>
  <p:tag name="KSO_WM_UNIT_LAYERLEVEL" val="1"/>
  <p:tag name="KSO_WM_TEMPLATE_INDEX" val="40481089"/>
  <p:tag name="KSO_WM_TEMPLATE_CATEGORY" val="custom"/>
</p:tagLst>
</file>

<file path=ppt/tags/tag389.xml><?xml version="1.0" encoding="utf-8"?>
<p:tagLst xmlns:p="http://schemas.openxmlformats.org/presentationml/2006/main">
  <p:tag name="KSO_WM_SLIDE_CONTENT_ORIENTATION" val="center"/>
  <p:tag name="KSO_WM_SLIDE_HAS_MASK" val="0"/>
  <p:tag name="KSO_WM_SLIDE_ITEM_CNT" val="0"/>
  <p:tag name="KSO_WM_SLIDE_TYPE" val="sectionTitle"/>
  <p:tag name="KSO_WM_TEMPLATE_SUBCATEGORY" val="29"/>
  <p:tag name="KSO_WM_BEAUTIFY_FLAG" val="#wm#"/>
  <p:tag name="KSO_WM_TEMPLATE_SLIDE_ID" val="slide_8d1615941f9e1a55"/>
  <p:tag name="KSO_WM_TEMPLATE_INDEX" val="40481089"/>
  <p:tag name="KSO_WM_TEMPLATE_CATEGORY" val="custom"/>
  <p:tag name="KSO_WM_SLIDE_INDEX" val="3"/>
  <p:tag name="KSO_WM_SLIDE_ID" val="custom40481089_7"/>
  <p:tag name="KSO_WM_TEMPLATE_MASTER_TYPE" val="0"/>
  <p:tag name="KSO_WM_SLIDE_LAYOUT" val="a_e"/>
  <p:tag name="KSO_WM_SLIDE_LAYOUT_CNT" val="1_1"/>
  <p:tag name="KSO_WM_TAG_VERSION" val="3.0"/>
</p:tagLst>
</file>

<file path=ppt/tags/tag390.xml><?xml version="1.0" encoding="utf-8"?>
<p:tagLst xmlns:p="http://schemas.openxmlformats.org/presentationml/2006/main">
  <p:tag name="KSO_WM_BEAUTIFY_FLAG" val="#fgm#"/>
  <p:tag name="KSO_WM_FIGMA_FLAG" val="#fgm#"/>
  <p:tag name="KSO_WM_UNIT_INDEX" val="1"/>
  <p:tag name="KSO_WM_UNIT_TYPE" val="a"/>
  <p:tag name="KSO_WM_LAYOUT_CHECK_HASH" val="f1d688cad12218140674e6456997cd8512fb89cf"/>
  <p:tag name="KSO_WM_NEWLAYOUT_GROUP_ID" val="layout_59"/>
  <p:tag name="KSO_WM_NEWLAYOUT_ID" val="slide_a37e02253c1e1e31"/>
  <p:tag name="KSO_WM_UNIT_PRESET_TEXT" val="单击此处添加标题"/>
</p:tagLst>
</file>

<file path=ppt/tags/tag391.xml><?xml version="1.0" encoding="utf-8"?>
<p:tagLst xmlns:p="http://schemas.openxmlformats.org/presentationml/2006/main">
  <p:tag name="KSO_WM_BEAUTIFY_FLAG" val="#fgm#"/>
  <p:tag name="KSO_WM_FIGMA_FLAG" val="#fgm#"/>
  <p:tag name="KSO_WM_UNIT_INDEX" val="1"/>
  <p:tag name="KSO_WM_UNIT_TYPE" val="d"/>
  <p:tag name="MH_PIC_SOURCE_TYPE" val="generate_slide_ai*{&quot;id&quot;:&quot;http://zh-ai-group.ks3-cn-beijing-internal.ksyun.com/image_generate/image_process/production/202512/2e15f689-6406-4afb-aeee-01fa918e595e.jpg?Expires=1798536700\u0026AWSAccessKeyId=AKLT9NSy7kh8TIS1UzNqLRY2\u0026Signature=xSswJvDtq5RCYYFxSC96ixxbHt4%3D&quot;,&quot;product_name&quot;:&quot;wps-wpp-pc&quot;,&quot;intention_code&quot;:&quot;wps_wpp_generate_theme_pay&quot;}*auto_qingqiu_3.0.4_Mock_V1_prod*1767000430297_9aa11c_8668db62669a-slide-7"/>
</p:tagLst>
</file>

<file path=ppt/tags/tag392.xml><?xml version="1.0" encoding="utf-8"?>
<p:tagLst xmlns:p="http://schemas.openxmlformats.org/presentationml/2006/main">
  <p:tag name="KSO_WM_BEAUTIFY_FLAG" val="#wm#"/>
  <p:tag name="KSO_WM_CARDGROUP_FEATURE" val="2*1*10*1*1"/>
  <p:tag name="KSO_WM_CARDGROUP_ID" val="731ac9af27c94726996385c0dd0c0fbe"/>
  <p:tag name="KSO_WM_CARDGROUP_REVERSE_POSITION" val="0"/>
  <p:tag name="KSO_WM_CARDGROUP_STYLE_INFO" val="C1_sc_p2*lined*1"/>
  <p:tag name="KSO_WM_FIGMA_FLAG" val="#fgm#"/>
  <p:tag name="KSO_WM_FOLLOW_SHAPE_UNIT_TAG" val="1_1_1*l_h_y*"/>
  <p:tag name="KSO_WM_SLIDE_FIGMA_DIAGRAM" val="1"/>
  <p:tag name="KSO_WM_UNIT_INDEX" val="1_1_1"/>
  <p:tag name="KSO_WM_UNIT_TYPE" val="l_h_i"/>
  <p:tag name="KSO_WM_CARDGROUP_LAYOUT_DATA" val="{&quot;cardRct&quot;:[960,2421,17280,3190],&quot;lytRct&quot;:[960,2421,17280,3190],&quot;rct&quot;:[960,2656,17280,2720],&quot;spRct&quot;:[0,235,79,2954]}"/>
</p:tagLst>
</file>

<file path=ppt/tags/tag393.xml><?xml version="1.0" encoding="utf-8"?>
<p:tagLst xmlns:p="http://schemas.openxmlformats.org/presentationml/2006/main">
  <p:tag name="KSO_WM_BEAUTIFY_FLAG" val="#wm#"/>
  <p:tag name="KSO_WM_CARDGROUP_FEATURE" val="2*1*10*1*1"/>
  <p:tag name="KSO_WM_CARDGROUP_ID" val="731ac9af27c94726996385c0dd0c0fbe"/>
  <p:tag name="KSO_WM_CARDGROUP_REVERSE_POSITION" val="0"/>
  <p:tag name="KSO_WM_CARDGROUP_STYLE_INFO" val="C1_sc_p2*lined*1"/>
  <p:tag name="KSO_WM_FIGMA_FLAG" val="#fgm#"/>
  <p:tag name="KSO_WM_SLIDE_FIGMA_DIAGRAM" val="1"/>
  <p:tag name="KSO_WM_UNIT_INDEX" val="1_1_1"/>
  <p:tag name="KSO_WM_UNIT_PRESET_TEXT" val="请在此输入您的标题"/>
  <p:tag name="KSO_WM_UNIT_TYPE" val="l_h_a"/>
  <p:tag name="KSO_WM_CARDGROUP_LAYOUT_DATA" val="{&quot;cardRct&quot;:[960,2421,17280,3190],&quot;lytRct&quot;:[960,2421,17280,3190],&quot;rct&quot;:[960,2656,17280,2720],&quot;spRct&quot;:[400,235,17279,874]}"/>
</p:tagLst>
</file>

<file path=ppt/tags/tag394.xml><?xml version="1.0" encoding="utf-8"?>
<p:tagLst xmlns:p="http://schemas.openxmlformats.org/presentationml/2006/main">
  <p:tag name="KSO_WM_BEAUTIFY_FLAG" val="#wm#"/>
  <p:tag name="KSO_WM_CARDGROUP_FEATURE" val="2*1*10*1*1"/>
  <p:tag name="KSO_WM_CARDGROUP_ID" val="731ac9af27c94726996385c0dd0c0fbe"/>
  <p:tag name="KSO_WM_CARDGROUP_REVERSE_POSITION" val="0"/>
  <p:tag name="KSO_WM_CARDGROUP_STYLE_INFO" val="C1_sc_p2*lined*1"/>
  <p:tag name="KSO_WM_FIGMA_FLAG" val="#fgm#"/>
  <p:tag name="KSO_WM_SLIDE_FIGMA_DIAGRAM" val="1"/>
  <p:tag name="KSO_WM_UNIT_INDEX" val="1_1_1"/>
  <p:tag name="KSO_WM_UNIT_PRESET_TEXT" val="请在此输入您的文本。"/>
  <p:tag name="KSO_WM_UNIT_TYPE" val="l_h_f"/>
  <p:tag name="KSO_WM_CARDGROUP_LAYOUT_DATA" val="{&quot;cardRct&quot;:[960,2421,17280,3190],&quot;lytRct&quot;:[960,2421,17280,3190],&quot;rct&quot;:[960,2656,17280,2720],&quot;spRct&quot;:[400,1035,17279,2954]}"/>
</p:tagLst>
</file>

<file path=ppt/tags/tag395.xml><?xml version="1.0" encoding="utf-8"?>
<p:tagLst xmlns:p="http://schemas.openxmlformats.org/presentationml/2006/main">
  <p:tag name="KSO_WM_SLIDE_CONTENT_ORIENTATION" val=""/>
  <p:tag name="KSO_WM_SLIDE_HAS_MASK" val="0"/>
  <p:tag name="KSO_WM_SLIDE_ITEM_CNT" val="2"/>
  <p:tag name="KSO_WM_SLIDE_TYPE" val="text"/>
  <p:tag name="KSO_WM_TEMPLATE_SUBCATEGORY" val="29"/>
  <p:tag name="KSO_WM_BEAUTIFY_FLAG" val="#wm#"/>
  <p:tag name="KSO_WM_TEMPLATE_FIGMA_ID" val="69796639388"/>
  <p:tag name="KSO_WM_TEMPLATE_SLIDE_ID" val="slide_a37e02253c1e1e31"/>
</p:tagLst>
</file>

<file path=ppt/tags/tag396.xml><?xml version="1.0" encoding="utf-8"?>
<p:tagLst xmlns:p="http://schemas.openxmlformats.org/presentationml/2006/main">
  <p:tag name="KSO_WM_BEAUTIFY_FLAG" val="#fgm#"/>
  <p:tag name="KSO_WM_FIGMA_FLAG" val="#fgm#"/>
  <p:tag name="KSO_WM_UNIT_INDEX" val="1"/>
  <p:tag name="KSO_WM_UNIT_TYPE" val="a"/>
  <p:tag name="KSO_WM_LAYOUT_CHECK_HASH" val="594a2d68cf17dc6aa2bd31c79ea29a22dd9ff583"/>
  <p:tag name="KSO_WM_NEWLAYOUT_GROUP_ID" val="layout_27"/>
  <p:tag name="KSO_WM_NEWLAYOUT_ID" val="slide_32796d7565842e22"/>
  <p:tag name="KSO_WM_UNIT_PRESET_TEXT" val="单击此处添加标题"/>
</p:tagLst>
</file>

<file path=ppt/tags/tag397.xml><?xml version="1.0" encoding="utf-8"?>
<p:tagLst xmlns:p="http://schemas.openxmlformats.org/presentationml/2006/main">
  <p:tag name="KSO_WM_FIGMA_DECORATION_INDEX" val="14"/>
  <p:tag name="$PH_EXT" val="2"/>
  <p:tag name="KSO_WM_BEAUTIFY_FLAG" val="#fgm#"/>
  <p:tag name="KSO_WM_DIAGRAM_GROUP_CODE" val="1"/>
  <p:tag name="KSO_WM_FIGMA_FLAG" val="#fgm#"/>
  <p:tag name="KSO_WM_SYNC_SLIDE_TEXT" val="1"/>
  <p:tag name="KSO_WM_UNIT_INDEX" val="1_1_1"/>
  <p:tag name="KSO_WM_UNIT_TYPE" val="l_h_i"/>
  <p:tag name="KSO_WM_UNIT_PRESET_TEXT" val=" "/>
</p:tagLst>
</file>

<file path=ppt/tags/tag398.xml><?xml version="1.0" encoding="utf-8"?>
<p:tagLst xmlns:p="http://schemas.openxmlformats.org/presentationml/2006/main">
  <p:tag name="KSO_WM_BEAUTIFY_FLAG" val="#fgm#"/>
  <p:tag name="KSO_WM_DIAGRAM_GROUP_CODE" val="1"/>
  <p:tag name="KSO_WM_FIGMA_FLAG" val="#fgm#"/>
  <p:tag name="KSO_WM_UNIT_INDEX" val="1_1_2"/>
  <p:tag name="KSO_WM_UNIT_SUBTYPE" val="d"/>
  <p:tag name="KSO_WM_UNIT_TYPE" val="l_h_i"/>
  <p:tag name="KSO_WM_UNIT_PRESET_TEXT" val="01"/>
</p:tagLst>
</file>

<file path=ppt/tags/tag399.xml><?xml version="1.0" encoding="utf-8"?>
<p:tagLst xmlns:p="http://schemas.openxmlformats.org/presentationml/2006/main">
  <p:tag name="KSO_WM_BEAUTIFY_FLAG" val="#fgm#"/>
  <p:tag name="KSO_WM_DIAGRAM_GROUP_CODE" val="1"/>
  <p:tag name="KSO_WM_FIGMA_FLAG" val="#fgm#"/>
  <p:tag name="KSO_WM_UNIT_INDEX" val="1_1_1"/>
  <p:tag name="KSO_WM_UNIT_TYPE" val="l_h_a"/>
  <p:tag name="KSO_WM_UNIT_PRESET_TEXT" val="单击此处添加项标题"/>
</p:tagLst>
</file>

<file path=ppt/tags/tag400.xml><?xml version="1.0" encoding="utf-8"?>
<p:tagLst xmlns:p="http://schemas.openxmlformats.org/presentationml/2006/main">
  <p:tag name="KSO_WM_BEAUTIFY_FLAG" val="#fgm#"/>
  <p:tag name="KSO_WM_DIAGRAM_GROUP_CODE" val="1"/>
  <p:tag name="KSO_WM_FIGMA_FLAG" val="#fgm#"/>
  <p:tag name="KSO_WM_UNIT_INDEX" val="1_1_1"/>
  <p:tag name="KSO_WM_UNIT_TYPE" val="l_h_f"/>
  <p:tag name="KSO_WM_UNIT_PRESET_TEXT" val="单击此处添加项正文"/>
</p:tagLst>
</file>

<file path=ppt/tags/tag401.xml><?xml version="1.0" encoding="utf-8"?>
<p:tagLst xmlns:p="http://schemas.openxmlformats.org/presentationml/2006/main">
  <p:tag name="KSO_WM_FIGMA_DECORATION_INDEX" val="14"/>
  <p:tag name="$PH_EXT" val="2"/>
  <p:tag name="KSO_WM_BEAUTIFY_FLAG" val="#fgm#"/>
  <p:tag name="KSO_WM_DIAGRAM_GROUP_CODE" val="1"/>
  <p:tag name="KSO_WM_FIGMA_FLAG" val="#fgm#"/>
  <p:tag name="KSO_WM_SYNC_SLIDE_TEXT" val="1"/>
  <p:tag name="KSO_WM_UNIT_INDEX" val="1_2_1"/>
  <p:tag name="KSO_WM_UNIT_TYPE" val="l_h_i"/>
  <p:tag name="KSO_WM_UNIT_PRESET_TEXT" val=" "/>
</p:tagLst>
</file>

<file path=ppt/tags/tag402.xml><?xml version="1.0" encoding="utf-8"?>
<p:tagLst xmlns:p="http://schemas.openxmlformats.org/presentationml/2006/main">
  <p:tag name="KSO_WM_BEAUTIFY_FLAG" val="#fgm#"/>
  <p:tag name="KSO_WM_DIAGRAM_GROUP_CODE" val="1"/>
  <p:tag name="KSO_WM_FIGMA_FLAG" val="#fgm#"/>
  <p:tag name="KSO_WM_UNIT_INDEX" val="1_2_2"/>
  <p:tag name="KSO_WM_UNIT_SUBTYPE" val="d"/>
  <p:tag name="KSO_WM_UNIT_TYPE" val="l_h_i"/>
  <p:tag name="KSO_WM_UNIT_PRESET_TEXT" val="02"/>
</p:tagLst>
</file>

<file path=ppt/tags/tag403.xml><?xml version="1.0" encoding="utf-8"?>
<p:tagLst xmlns:p="http://schemas.openxmlformats.org/presentationml/2006/main">
  <p:tag name="KSO_WM_BEAUTIFY_FLAG" val="#fgm#"/>
  <p:tag name="KSO_WM_DIAGRAM_GROUP_CODE" val="1"/>
  <p:tag name="KSO_WM_FIGMA_FLAG" val="#fgm#"/>
  <p:tag name="KSO_WM_UNIT_INDEX" val="1_2_1"/>
  <p:tag name="KSO_WM_UNIT_TYPE" val="l_h_a"/>
  <p:tag name="KSO_WM_UNIT_PRESET_TEXT" val="单击此处添加项标题"/>
</p:tagLst>
</file>

<file path=ppt/tags/tag404.xml><?xml version="1.0" encoding="utf-8"?>
<p:tagLst xmlns:p="http://schemas.openxmlformats.org/presentationml/2006/main">
  <p:tag name="KSO_WM_BEAUTIFY_FLAG" val="#fgm#"/>
  <p:tag name="KSO_WM_DIAGRAM_GROUP_CODE" val="1"/>
  <p:tag name="KSO_WM_FIGMA_FLAG" val="#fgm#"/>
  <p:tag name="KSO_WM_UNIT_INDEX" val="1_2_1"/>
  <p:tag name="KSO_WM_UNIT_TYPE" val="l_h_f"/>
  <p:tag name="KSO_WM_UNIT_PRESET_TEXT" val="单击此处添加项正文"/>
</p:tagLst>
</file>

<file path=ppt/tags/tag405.xml><?xml version="1.0" encoding="utf-8"?>
<p:tagLst xmlns:p="http://schemas.openxmlformats.org/presentationml/2006/main">
  <p:tag name="KSO_WM_FIGMA_DECORATION_INDEX" val="14"/>
  <p:tag name="$PH_EXT" val="2"/>
  <p:tag name="KSO_WM_BEAUTIFY_FLAG" val="#fgm#"/>
  <p:tag name="KSO_WM_DIAGRAM_GROUP_CODE" val="1"/>
  <p:tag name="KSO_WM_FIGMA_FLAG" val="#fgm#"/>
  <p:tag name="KSO_WM_SYNC_SLIDE_TEXT" val="1"/>
  <p:tag name="KSO_WM_UNIT_INDEX" val="1_3_1"/>
  <p:tag name="KSO_WM_UNIT_TYPE" val="l_h_i"/>
  <p:tag name="KSO_WM_UNIT_PRESET_TEXT" val=" "/>
</p:tagLst>
</file>

<file path=ppt/tags/tag406.xml><?xml version="1.0" encoding="utf-8"?>
<p:tagLst xmlns:p="http://schemas.openxmlformats.org/presentationml/2006/main">
  <p:tag name="KSO_WM_BEAUTIFY_FLAG" val="#fgm#"/>
  <p:tag name="KSO_WM_DIAGRAM_GROUP_CODE" val="1"/>
  <p:tag name="KSO_WM_FIGMA_FLAG" val="#fgm#"/>
  <p:tag name="KSO_WM_UNIT_INDEX" val="1_3_2"/>
  <p:tag name="KSO_WM_UNIT_SUBTYPE" val="d"/>
  <p:tag name="KSO_WM_UNIT_TYPE" val="l_h_i"/>
  <p:tag name="KSO_WM_UNIT_PRESET_TEXT" val="03"/>
</p:tagLst>
</file>

<file path=ppt/tags/tag407.xml><?xml version="1.0" encoding="utf-8"?>
<p:tagLst xmlns:p="http://schemas.openxmlformats.org/presentationml/2006/main">
  <p:tag name="KSO_WM_BEAUTIFY_FLAG" val="#fgm#"/>
  <p:tag name="KSO_WM_DIAGRAM_GROUP_CODE" val="1"/>
  <p:tag name="KSO_WM_FIGMA_FLAG" val="#fgm#"/>
  <p:tag name="KSO_WM_UNIT_INDEX" val="1_3_1"/>
  <p:tag name="KSO_WM_UNIT_TYPE" val="l_h_a"/>
  <p:tag name="KSO_WM_UNIT_PRESET_TEXT" val="单击此处添加项标题"/>
</p:tagLst>
</file>

<file path=ppt/tags/tag408.xml><?xml version="1.0" encoding="utf-8"?>
<p:tagLst xmlns:p="http://schemas.openxmlformats.org/presentationml/2006/main">
  <p:tag name="KSO_WM_BEAUTIFY_FLAG" val="#fgm#"/>
  <p:tag name="KSO_WM_DIAGRAM_GROUP_CODE" val="1"/>
  <p:tag name="KSO_WM_FIGMA_FLAG" val="#fgm#"/>
  <p:tag name="KSO_WM_UNIT_INDEX" val="1_3_1"/>
  <p:tag name="KSO_WM_UNIT_TYPE" val="l_h_f"/>
  <p:tag name="KSO_WM_UNIT_PRESET_TEXT" val="单击此处添加项正文"/>
</p:tagLst>
</file>

<file path=ppt/tags/tag409.xml><?xml version="1.0" encoding="utf-8"?>
<p:tagLst xmlns:p="http://schemas.openxmlformats.org/presentationml/2006/main">
  <p:tag name="KSO_WM_FIGMA_DECORATION_INDEX" val="14"/>
  <p:tag name="$PH_EXT" val="2"/>
  <p:tag name="KSO_WM_BEAUTIFY_FLAG" val="#fgm#"/>
  <p:tag name="KSO_WM_DIAGRAM_GROUP_CODE" val="1"/>
  <p:tag name="KSO_WM_FIGMA_FLAG" val="#fgm#"/>
  <p:tag name="KSO_WM_SYNC_SLIDE_TEXT" val="1"/>
  <p:tag name="KSO_WM_UNIT_INDEX" val="1_4_1"/>
  <p:tag name="KSO_WM_UNIT_TYPE" val="l_h_i"/>
  <p:tag name="KSO_WM_UNIT_PRESET_TEXT" val=" "/>
</p:tagLst>
</file>

<file path=ppt/tags/tag410.xml><?xml version="1.0" encoding="utf-8"?>
<p:tagLst xmlns:p="http://schemas.openxmlformats.org/presentationml/2006/main">
  <p:tag name="KSO_WM_BEAUTIFY_FLAG" val="#fgm#"/>
  <p:tag name="KSO_WM_DIAGRAM_GROUP_CODE" val="1"/>
  <p:tag name="KSO_WM_FIGMA_FLAG" val="#fgm#"/>
  <p:tag name="KSO_WM_UNIT_INDEX" val="1_4_2"/>
  <p:tag name="KSO_WM_UNIT_SUBTYPE" val="d"/>
  <p:tag name="KSO_WM_UNIT_TYPE" val="l_h_i"/>
  <p:tag name="KSO_WM_UNIT_PRESET_TEXT" val="04"/>
</p:tagLst>
</file>

<file path=ppt/tags/tag411.xml><?xml version="1.0" encoding="utf-8"?>
<p:tagLst xmlns:p="http://schemas.openxmlformats.org/presentationml/2006/main">
  <p:tag name="KSO_WM_BEAUTIFY_FLAG" val="#fgm#"/>
  <p:tag name="KSO_WM_DIAGRAM_GROUP_CODE" val="1"/>
  <p:tag name="KSO_WM_FIGMA_FLAG" val="#fgm#"/>
  <p:tag name="KSO_WM_UNIT_INDEX" val="1_4_1"/>
  <p:tag name="KSO_WM_UNIT_TYPE" val="l_h_a"/>
  <p:tag name="KSO_WM_UNIT_PRESET_TEXT" val="单击此处添加项标题"/>
</p:tagLst>
</file>

<file path=ppt/tags/tag412.xml><?xml version="1.0" encoding="utf-8"?>
<p:tagLst xmlns:p="http://schemas.openxmlformats.org/presentationml/2006/main">
  <p:tag name="KSO_WM_BEAUTIFY_FLAG" val="#fgm#"/>
  <p:tag name="KSO_WM_DIAGRAM_GROUP_CODE" val="1"/>
  <p:tag name="KSO_WM_FIGMA_FLAG" val="#fgm#"/>
  <p:tag name="KSO_WM_UNIT_INDEX" val="1_4_1"/>
  <p:tag name="KSO_WM_UNIT_TYPE" val="l_h_f"/>
  <p:tag name="KSO_WM_UNIT_PRESET_TEXT" val="单击此处添加项正文"/>
</p:tagLst>
</file>

<file path=ppt/tags/tag413.xml><?xml version="1.0" encoding="utf-8"?>
<p:tagLst xmlns:p="http://schemas.openxmlformats.org/presentationml/2006/main">
  <p:tag name="KSO_WM_SLIDE_CONTENT_ORIENTATION" val=""/>
  <p:tag name="KSO_WM_SLIDE_HAS_MASK" val="0"/>
  <p:tag name="KSO_WM_SLIDE_ITEM_CNT" val="4"/>
  <p:tag name="KSO_WM_SLIDE_TYPE" val="text"/>
  <p:tag name="KSO_WM_TEMPLATE_SUBCATEGORY" val="29"/>
  <p:tag name="KSO_WM_BEAUTIFY_FLAG" val="#wm#"/>
  <p:tag name="KSO_WM_TEMPLATE_FIGMA_ID" val="69796639388"/>
  <p:tag name="KSO_WM_TEMPLATE_SLIDE_ID" val="slide_32796d7565842e22"/>
</p:tagLst>
</file>

<file path=ppt/tags/tag414.xml><?xml version="1.0" encoding="utf-8"?>
<p:tagLst xmlns:p="http://schemas.openxmlformats.org/presentationml/2006/main">
  <p:tag name="KSO_WM_UNIT_HIGHLIGHT" val="0"/>
  <p:tag name="KSO_WM_BEAUTIFY_FLAG" val="#wm#"/>
  <p:tag name="KSO_WM_FIGMA_FLAG" val="#fgm#"/>
  <p:tag name="KSO_WM_UNIT_INDEX" val="1"/>
  <p:tag name="KSO_WM_UNIT_TEXT_TYPE" val="1"/>
  <p:tag name="KSO_WM_UNIT_TYPE" val="a"/>
  <p:tag name="KSO_WM_LAYOUT_CHECK_HASH" val="a9a0681cd556b1f42b2507a8467754fe417e73f9"/>
  <p:tag name="KSO_WM_NEWLAYOUT_ID" val="299"/>
  <p:tag name="KSO_WM_UNIT_PRESET_TEXT" val="单击此处添加章节标题"/>
  <p:tag name="KSO_WM_UNIT_ID" val="_10*a*1"/>
  <p:tag name="KSO_WM_TAG_VERSION" val="3.0"/>
  <p:tag name="KSO_WM_UNIT_ISNUMDGMTITLE" val="0"/>
  <p:tag name="KSO_WM_UNIT_NOCLEAR" val="0"/>
  <p:tag name="KSO_WM_UNIT_COMPATIBLE" val="0"/>
  <p:tag name="KSO_WM_UNIT_DIAGRAM_ISNUMVISUAL" val="0"/>
  <p:tag name="KSO_WM_UNIT_DIAGRAM_ISREFERUNIT" val="0"/>
  <p:tag name="KSO_WM_UNIT_LAYERLEVEL" val="1"/>
  <p:tag name="KSO_WM_TEMPLATE_INDEX" val="40481089"/>
  <p:tag name="KSO_WM_TEMPLATE_CATEGORY" val="custom"/>
</p:tagLst>
</file>

<file path=ppt/tags/tag415.xml><?xml version="1.0" encoding="utf-8"?>
<p:tagLst xmlns:p="http://schemas.openxmlformats.org/presentationml/2006/main">
  <p:tag name="KSO_WM_UNIT_HIGHLIGHT" val="0"/>
  <p:tag name="KSO_WM_BEAUTIFY_FLAG" val="#wm#"/>
  <p:tag name="KSO_WM_FIGMA_FLAG" val="#fgm#"/>
  <p:tag name="KSO_WM_UNIT_INDEX" val="1"/>
  <p:tag name="KSO_WM_UNIT_TYPE" val="e"/>
  <p:tag name="KSO_WM_UNIT_PRESET_TEXT" val="01"/>
  <p:tag name="KSO_WM_UNIT_ID" val="_10*e*1"/>
  <p:tag name="KSO_WM_TAG_VERSION" val="3.0"/>
  <p:tag name="KSO_WM_UNIT_ISNUMDGMTITLE" val="0"/>
  <p:tag name="KSO_WM_UNIT_NOCLEAR" val="0"/>
  <p:tag name="KSO_WM_UNIT_COMPATIBLE" val="0"/>
  <p:tag name="KSO_WM_UNIT_DIAGRAM_ISNUMVISUAL" val="0"/>
  <p:tag name="KSO_WM_UNIT_DIAGRAM_ISREFERUNIT" val="0"/>
  <p:tag name="KSO_WM_UNIT_LAYERLEVEL" val="1"/>
  <p:tag name="KSO_WM_TEMPLATE_INDEX" val="40481089"/>
  <p:tag name="KSO_WM_TEMPLATE_CATEGORY" val="custom"/>
</p:tagLst>
</file>

<file path=ppt/tags/tag416.xml><?xml version="1.0" encoding="utf-8"?>
<p:tagLst xmlns:p="http://schemas.openxmlformats.org/presentationml/2006/main">
  <p:tag name="KSO_WM_SLIDE_CONTENT_ORIENTATION" val="center"/>
  <p:tag name="KSO_WM_SLIDE_HAS_MASK" val="0"/>
  <p:tag name="KSO_WM_SLIDE_ITEM_CNT" val="0"/>
  <p:tag name="KSO_WM_SLIDE_TYPE" val="sectionTitle"/>
  <p:tag name="KSO_WM_TEMPLATE_SUBCATEGORY" val="29"/>
  <p:tag name="KSO_WM_BEAUTIFY_FLAG" val="#wm#"/>
  <p:tag name="KSO_WM_TEMPLATE_SLIDE_ID" val="slide_8d1615941f9e1a55"/>
  <p:tag name="KSO_WM_TEMPLATE_INDEX" val="40481089"/>
  <p:tag name="KSO_WM_TEMPLATE_CATEGORY" val="custom"/>
  <p:tag name="KSO_WM_SLIDE_INDEX" val="3"/>
  <p:tag name="KSO_WM_SLIDE_ID" val="custom40481089_7"/>
  <p:tag name="KSO_WM_TEMPLATE_MASTER_TYPE" val="0"/>
  <p:tag name="KSO_WM_SLIDE_LAYOUT" val="a_e"/>
  <p:tag name="KSO_WM_SLIDE_LAYOUT_CNT" val="1_1"/>
  <p:tag name="KSO_WM_TAG_VERSION" val="3.0"/>
</p:tagLst>
</file>

<file path=ppt/tags/tag417.xml><?xml version="1.0" encoding="utf-8"?>
<p:tagLst xmlns:p="http://schemas.openxmlformats.org/presentationml/2006/main">
  <p:tag name="KSO_WM_SLIDE_ID" val="custom20232469_1"/>
  <p:tag name="KSO_WM_TEMPLATE_SUBCATEGORY" val="0"/>
  <p:tag name="KSO_WM_TEMPLATE_MASTER_TYPE" val="0"/>
  <p:tag name="KSO_WM_TEMPLATE_COLOR_TYPE" val="0"/>
  <p:tag name="KSO_WM_SLIDE_ITEM_CNT" val="2"/>
  <p:tag name="KSO_WM_SLIDE_INDEX" val="1"/>
  <p:tag name="KSO_WM_TAG_VERSION" val="3.0"/>
  <p:tag name="KSO_WM_BEAUTIFY_FLAG" val="#wm#"/>
  <p:tag name="KSO_WM_TEMPLATE_CATEGORY" val="custom"/>
  <p:tag name="KSO_WM_TEMPLATE_INDEX" val="20232469"/>
  <p:tag name="KSO_WM_SLIDE_TYPE" val="text"/>
  <p:tag name="KSO_WM_SLIDE_SUBTYPE" val="picTxt"/>
  <p:tag name="KSO_WM_SLIDE_SIZE" val="408.225*360.15"/>
  <p:tag name="KSO_WM_SLIDE_POSITION" val="54.875*138.75"/>
  <p:tag name="KSO_WM_SLIDE_LAYOUT" val="a_d_l"/>
  <p:tag name="KSO_WM_SLIDE_LAYOUT_CNT" val="1_1_1"/>
  <p:tag name="KSO_WM_SPECIAL_SOURCE" val="bdnull"/>
  <p:tag name="KSO_WM_DIAGRAM_GROUP_CODE" val="l1-1"/>
  <p:tag name="KSO_WM_SLIDE_DIAGTYPE" val="l"/>
</p:tagLst>
</file>

<file path=ppt/tags/tag418.xml><?xml version="1.0" encoding="utf-8"?>
<p:tagLst xmlns:p="http://schemas.openxmlformats.org/presentationml/2006/main">
  <p:tag name="KSO_WM_SLIDE_ID" val="custom20232469_1"/>
  <p:tag name="KSO_WM_TEMPLATE_SUBCATEGORY" val="0"/>
  <p:tag name="KSO_WM_TEMPLATE_MASTER_TYPE" val="0"/>
  <p:tag name="KSO_WM_TEMPLATE_COLOR_TYPE" val="0"/>
  <p:tag name="KSO_WM_SLIDE_ITEM_CNT" val="2"/>
  <p:tag name="KSO_WM_SLIDE_INDEX" val="1"/>
  <p:tag name="KSO_WM_TAG_VERSION" val="3.0"/>
  <p:tag name="KSO_WM_BEAUTIFY_FLAG" val="#wm#"/>
  <p:tag name="KSO_WM_TEMPLATE_CATEGORY" val="custom"/>
  <p:tag name="KSO_WM_TEMPLATE_INDEX" val="20232469"/>
  <p:tag name="KSO_WM_SLIDE_TYPE" val="text"/>
  <p:tag name="KSO_WM_SLIDE_SUBTYPE" val="picTxt"/>
  <p:tag name="KSO_WM_SLIDE_SIZE" val="408.225*360.15"/>
  <p:tag name="KSO_WM_SLIDE_POSITION" val="54.875*138.75"/>
  <p:tag name="KSO_WM_SLIDE_LAYOUT" val="a_d_l"/>
  <p:tag name="KSO_WM_SLIDE_LAYOUT_CNT" val="1_1_1"/>
  <p:tag name="KSO_WM_SPECIAL_SOURCE" val="bdnull"/>
  <p:tag name="KSO_WM_DIAGRAM_GROUP_CODE" val="l1-1"/>
  <p:tag name="KSO_WM_SLIDE_DIAGTYPE" val="l"/>
</p:tagLst>
</file>

<file path=ppt/tags/tag419.xml><?xml version="1.0" encoding="utf-8"?>
<p:tagLst xmlns:p="http://schemas.openxmlformats.org/presentationml/2006/main">
  <p:tag name="KSO_WM_SLIDE_ID" val="custom20232469_1"/>
  <p:tag name="KSO_WM_TEMPLATE_SUBCATEGORY" val="0"/>
  <p:tag name="KSO_WM_TEMPLATE_MASTER_TYPE" val="0"/>
  <p:tag name="KSO_WM_TEMPLATE_COLOR_TYPE" val="0"/>
  <p:tag name="KSO_WM_SLIDE_ITEM_CNT" val="2"/>
  <p:tag name="KSO_WM_SLIDE_INDEX" val="1"/>
  <p:tag name="KSO_WM_TAG_VERSION" val="3.0"/>
  <p:tag name="KSO_WM_BEAUTIFY_FLAG" val="#wm#"/>
  <p:tag name="KSO_WM_TEMPLATE_CATEGORY" val="custom"/>
  <p:tag name="KSO_WM_TEMPLATE_INDEX" val="20232469"/>
  <p:tag name="KSO_WM_SLIDE_TYPE" val="text"/>
  <p:tag name="KSO_WM_SLIDE_SUBTYPE" val="picTxt"/>
  <p:tag name="KSO_WM_SLIDE_SIZE" val="408.225*360.15"/>
  <p:tag name="KSO_WM_SLIDE_POSITION" val="54.875*138.75"/>
  <p:tag name="KSO_WM_SLIDE_LAYOUT" val="a_d_l"/>
  <p:tag name="KSO_WM_SLIDE_LAYOUT_CNT" val="1_1_1"/>
  <p:tag name="KSO_WM_SPECIAL_SOURCE" val="bdnull"/>
  <p:tag name="KSO_WM_DIAGRAM_GROUP_CODE" val="l1-1"/>
  <p:tag name="KSO_WM_SLIDE_DIAGTYPE" val="l"/>
</p:tagLst>
</file>

<file path=ppt/tags/tag420.xml><?xml version="1.0" encoding="utf-8"?>
<p:tagLst xmlns:p="http://schemas.openxmlformats.org/presentationml/2006/main">
  <p:tag name="KSO_WM_SLIDE_ID" val="custom20232469_1"/>
  <p:tag name="KSO_WM_TEMPLATE_SUBCATEGORY" val="0"/>
  <p:tag name="KSO_WM_TEMPLATE_MASTER_TYPE" val="0"/>
  <p:tag name="KSO_WM_TEMPLATE_COLOR_TYPE" val="0"/>
  <p:tag name="KSO_WM_SLIDE_ITEM_CNT" val="2"/>
  <p:tag name="KSO_WM_SLIDE_INDEX" val="1"/>
  <p:tag name="KSO_WM_TAG_VERSION" val="3.0"/>
  <p:tag name="KSO_WM_BEAUTIFY_FLAG" val="#wm#"/>
  <p:tag name="KSO_WM_TEMPLATE_CATEGORY" val="custom"/>
  <p:tag name="KSO_WM_TEMPLATE_INDEX" val="20232469"/>
  <p:tag name="KSO_WM_SLIDE_TYPE" val="text"/>
  <p:tag name="KSO_WM_SLIDE_SUBTYPE" val="picTxt"/>
  <p:tag name="KSO_WM_SLIDE_SIZE" val="408.225*360.15"/>
  <p:tag name="KSO_WM_SLIDE_POSITION" val="54.875*138.75"/>
  <p:tag name="KSO_WM_SLIDE_LAYOUT" val="a_d_l"/>
  <p:tag name="KSO_WM_SLIDE_LAYOUT_CNT" val="1_1_1"/>
  <p:tag name="KSO_WM_SPECIAL_SOURCE" val="bdnull"/>
  <p:tag name="KSO_WM_DIAGRAM_GROUP_CODE" val="l1-1"/>
  <p:tag name="KSO_WM_SLIDE_DIAGTYPE" val="l"/>
</p:tagLst>
</file>

<file path=ppt/tags/tag421.xml><?xml version="1.0" encoding="utf-8"?>
<p:tagLst xmlns:p="http://schemas.openxmlformats.org/presentationml/2006/main">
  <p:tag name="KSO_WM_SLIDE_ID" val="custom20232469_1"/>
  <p:tag name="KSO_WM_TEMPLATE_SUBCATEGORY" val="0"/>
  <p:tag name="KSO_WM_TEMPLATE_MASTER_TYPE" val="0"/>
  <p:tag name="KSO_WM_TEMPLATE_COLOR_TYPE" val="0"/>
  <p:tag name="KSO_WM_SLIDE_ITEM_CNT" val="2"/>
  <p:tag name="KSO_WM_SLIDE_INDEX" val="1"/>
  <p:tag name="KSO_WM_TAG_VERSION" val="3.0"/>
  <p:tag name="KSO_WM_BEAUTIFY_FLAG" val="#wm#"/>
  <p:tag name="KSO_WM_TEMPLATE_CATEGORY" val="custom"/>
  <p:tag name="KSO_WM_TEMPLATE_INDEX" val="20232469"/>
  <p:tag name="KSO_WM_SLIDE_TYPE" val="text"/>
  <p:tag name="KSO_WM_SLIDE_SUBTYPE" val="picTxt"/>
  <p:tag name="KSO_WM_SLIDE_SIZE" val="408.225*360.15"/>
  <p:tag name="KSO_WM_SLIDE_POSITION" val="54.875*138.75"/>
  <p:tag name="KSO_WM_SLIDE_LAYOUT" val="a_d_l"/>
  <p:tag name="KSO_WM_SLIDE_LAYOUT_CNT" val="1_1_1"/>
  <p:tag name="KSO_WM_SPECIAL_SOURCE" val="bdnull"/>
  <p:tag name="KSO_WM_DIAGRAM_GROUP_CODE" val="l1-1"/>
  <p:tag name="KSO_WM_SLIDE_DIAGTYPE" val="l"/>
</p:tagLst>
</file>

<file path=ppt/tags/tag422.xml><?xml version="1.0" encoding="utf-8"?>
<p:tagLst xmlns:p="http://schemas.openxmlformats.org/presentationml/2006/main">
  <p:tag name="KSO_WM_SLIDE_ID" val="custom20232469_1"/>
  <p:tag name="KSO_WM_TEMPLATE_SUBCATEGORY" val="0"/>
  <p:tag name="KSO_WM_TEMPLATE_MASTER_TYPE" val="0"/>
  <p:tag name="KSO_WM_TEMPLATE_COLOR_TYPE" val="0"/>
  <p:tag name="KSO_WM_SLIDE_ITEM_CNT" val="2"/>
  <p:tag name="KSO_WM_SLIDE_INDEX" val="1"/>
  <p:tag name="KSO_WM_TAG_VERSION" val="3.0"/>
  <p:tag name="KSO_WM_BEAUTIFY_FLAG" val="#wm#"/>
  <p:tag name="KSO_WM_TEMPLATE_CATEGORY" val="custom"/>
  <p:tag name="KSO_WM_TEMPLATE_INDEX" val="20232469"/>
  <p:tag name="KSO_WM_SLIDE_TYPE" val="text"/>
  <p:tag name="KSO_WM_SLIDE_SUBTYPE" val="picTxt"/>
  <p:tag name="KSO_WM_SLIDE_SIZE" val="408.225*360.15"/>
  <p:tag name="KSO_WM_SLIDE_POSITION" val="54.875*138.75"/>
  <p:tag name="KSO_WM_SLIDE_LAYOUT" val="a_d_l"/>
  <p:tag name="KSO_WM_SLIDE_LAYOUT_CNT" val="1_1_1"/>
  <p:tag name="KSO_WM_SPECIAL_SOURCE" val="bdnull"/>
  <p:tag name="KSO_WM_DIAGRAM_GROUP_CODE" val="l1-1"/>
  <p:tag name="KSO_WM_SLIDE_DIAGTYPE" val="l"/>
</p:tagLst>
</file>

<file path=ppt/tags/tag423.xml><?xml version="1.0" encoding="utf-8"?>
<p:tagLst xmlns:p="http://schemas.openxmlformats.org/presentationml/2006/main">
  <p:tag name="KSO_WM_SLIDE_ID" val="custom20232469_1"/>
  <p:tag name="KSO_WM_TEMPLATE_SUBCATEGORY" val="0"/>
  <p:tag name="KSO_WM_TEMPLATE_MASTER_TYPE" val="0"/>
  <p:tag name="KSO_WM_TEMPLATE_COLOR_TYPE" val="0"/>
  <p:tag name="KSO_WM_SLIDE_ITEM_CNT" val="2"/>
  <p:tag name="KSO_WM_SLIDE_INDEX" val="1"/>
  <p:tag name="KSO_WM_TAG_VERSION" val="3.0"/>
  <p:tag name="KSO_WM_BEAUTIFY_FLAG" val="#wm#"/>
  <p:tag name="KSO_WM_TEMPLATE_CATEGORY" val="custom"/>
  <p:tag name="KSO_WM_TEMPLATE_INDEX" val="20232469"/>
  <p:tag name="KSO_WM_SLIDE_TYPE" val="text"/>
  <p:tag name="KSO_WM_SLIDE_SUBTYPE" val="picTxt"/>
  <p:tag name="KSO_WM_SLIDE_SIZE" val="408.225*360.15"/>
  <p:tag name="KSO_WM_SLIDE_POSITION" val="54.875*138.75"/>
  <p:tag name="KSO_WM_SLIDE_LAYOUT" val="a_d_l"/>
  <p:tag name="KSO_WM_SLIDE_LAYOUT_CNT" val="1_1_1"/>
  <p:tag name="KSO_WM_SPECIAL_SOURCE" val="bdnull"/>
  <p:tag name="KSO_WM_DIAGRAM_GROUP_CODE" val="l1-1"/>
  <p:tag name="KSO_WM_SLIDE_DIAGTYPE" val="l"/>
</p:tagLst>
</file>

<file path=ppt/tags/tag424.xml><?xml version="1.0" encoding="utf-8"?>
<p:tagLst xmlns:p="http://schemas.openxmlformats.org/presentationml/2006/main">
  <p:tag name="KSO_WM_SLIDE_ID" val="custom20232469_1"/>
  <p:tag name="KSO_WM_TEMPLATE_SUBCATEGORY" val="0"/>
  <p:tag name="KSO_WM_TEMPLATE_MASTER_TYPE" val="0"/>
  <p:tag name="KSO_WM_TEMPLATE_COLOR_TYPE" val="0"/>
  <p:tag name="KSO_WM_SLIDE_ITEM_CNT" val="2"/>
  <p:tag name="KSO_WM_SLIDE_INDEX" val="1"/>
  <p:tag name="KSO_WM_TAG_VERSION" val="3.0"/>
  <p:tag name="KSO_WM_BEAUTIFY_FLAG" val="#wm#"/>
  <p:tag name="KSO_WM_TEMPLATE_CATEGORY" val="custom"/>
  <p:tag name="KSO_WM_TEMPLATE_INDEX" val="20232469"/>
  <p:tag name="KSO_WM_SLIDE_TYPE" val="text"/>
  <p:tag name="KSO_WM_SLIDE_SUBTYPE" val="picTxt"/>
  <p:tag name="KSO_WM_SLIDE_SIZE" val="408.225*360.15"/>
  <p:tag name="KSO_WM_SLIDE_POSITION" val="54.875*138.75"/>
  <p:tag name="KSO_WM_SLIDE_LAYOUT" val="a_d_l"/>
  <p:tag name="KSO_WM_SLIDE_LAYOUT_CNT" val="1_1_1"/>
  <p:tag name="KSO_WM_SPECIAL_SOURCE" val="bdnull"/>
  <p:tag name="KSO_WM_DIAGRAM_GROUP_CODE" val="l1-1"/>
  <p:tag name="KSO_WM_SLIDE_DIAGTYPE" val="l"/>
</p:tagLst>
</file>

<file path=ppt/tags/tag425.xml><?xml version="1.0" encoding="utf-8"?>
<p:tagLst xmlns:p="http://schemas.openxmlformats.org/presentationml/2006/main">
  <p:tag name="KSO_WM_SLIDE_ID" val="custom20232469_1"/>
  <p:tag name="KSO_WM_TEMPLATE_SUBCATEGORY" val="0"/>
  <p:tag name="KSO_WM_TEMPLATE_MASTER_TYPE" val="0"/>
  <p:tag name="KSO_WM_TEMPLATE_COLOR_TYPE" val="0"/>
  <p:tag name="KSO_WM_SLIDE_ITEM_CNT" val="2"/>
  <p:tag name="KSO_WM_SLIDE_INDEX" val="1"/>
  <p:tag name="KSO_WM_TAG_VERSION" val="3.0"/>
  <p:tag name="KSO_WM_BEAUTIFY_FLAG" val="#wm#"/>
  <p:tag name="KSO_WM_TEMPLATE_CATEGORY" val="custom"/>
  <p:tag name="KSO_WM_TEMPLATE_INDEX" val="20232469"/>
  <p:tag name="KSO_WM_SLIDE_TYPE" val="text"/>
  <p:tag name="KSO_WM_SLIDE_SUBTYPE" val="picTxt"/>
  <p:tag name="KSO_WM_SLIDE_SIZE" val="408.225*360.15"/>
  <p:tag name="KSO_WM_SLIDE_POSITION" val="54.875*138.75"/>
  <p:tag name="KSO_WM_SLIDE_LAYOUT" val="a_d_l"/>
  <p:tag name="KSO_WM_SLIDE_LAYOUT_CNT" val="1_1_1"/>
  <p:tag name="KSO_WM_SPECIAL_SOURCE" val="bdnull"/>
  <p:tag name="KSO_WM_DIAGRAM_GROUP_CODE" val="l1-1"/>
  <p:tag name="KSO_WM_SLIDE_DIAGTYPE" val="l"/>
</p:tagLst>
</file>

<file path=ppt/tags/tag426.xml><?xml version="1.0" encoding="utf-8"?>
<p:tagLst xmlns:p="http://schemas.openxmlformats.org/presentationml/2006/main">
  <p:tag name="KSO_WM_SLIDE_ID" val="custom20232469_1"/>
  <p:tag name="KSO_WM_TEMPLATE_SUBCATEGORY" val="0"/>
  <p:tag name="KSO_WM_TEMPLATE_MASTER_TYPE" val="0"/>
  <p:tag name="KSO_WM_TEMPLATE_COLOR_TYPE" val="0"/>
  <p:tag name="KSO_WM_SLIDE_ITEM_CNT" val="2"/>
  <p:tag name="KSO_WM_SLIDE_INDEX" val="1"/>
  <p:tag name="KSO_WM_TAG_VERSION" val="3.0"/>
  <p:tag name="KSO_WM_BEAUTIFY_FLAG" val="#wm#"/>
  <p:tag name="KSO_WM_TEMPLATE_CATEGORY" val="custom"/>
  <p:tag name="KSO_WM_TEMPLATE_INDEX" val="20232469"/>
  <p:tag name="KSO_WM_SLIDE_TYPE" val="text"/>
  <p:tag name="KSO_WM_SLIDE_SUBTYPE" val="picTxt"/>
  <p:tag name="KSO_WM_SLIDE_SIZE" val="408.225*360.15"/>
  <p:tag name="KSO_WM_SLIDE_POSITION" val="54.875*138.75"/>
  <p:tag name="KSO_WM_SLIDE_LAYOUT" val="a_d_l"/>
  <p:tag name="KSO_WM_SLIDE_LAYOUT_CNT" val="1_1_1"/>
  <p:tag name="KSO_WM_SPECIAL_SOURCE" val="bdnull"/>
  <p:tag name="KSO_WM_DIAGRAM_GROUP_CODE" val="l1-1"/>
  <p:tag name="KSO_WM_SLIDE_DIAGTYPE" val="l"/>
</p:tagLst>
</file>

<file path=ppt/tags/tag427.xml><?xml version="1.0" encoding="utf-8"?>
<p:tagLst xmlns:p="http://schemas.openxmlformats.org/presentationml/2006/main">
  <p:tag name="KSO_WM_SLIDE_ID" val="custom20232469_1"/>
  <p:tag name="KSO_WM_TEMPLATE_SUBCATEGORY" val="0"/>
  <p:tag name="KSO_WM_TEMPLATE_MASTER_TYPE" val="0"/>
  <p:tag name="KSO_WM_TEMPLATE_COLOR_TYPE" val="0"/>
  <p:tag name="KSO_WM_SLIDE_ITEM_CNT" val="2"/>
  <p:tag name="KSO_WM_SLIDE_INDEX" val="1"/>
  <p:tag name="KSO_WM_TAG_VERSION" val="3.0"/>
  <p:tag name="KSO_WM_BEAUTIFY_FLAG" val="#wm#"/>
  <p:tag name="KSO_WM_TEMPLATE_CATEGORY" val="custom"/>
  <p:tag name="KSO_WM_TEMPLATE_INDEX" val="20232469"/>
  <p:tag name="KSO_WM_SLIDE_TYPE" val="text"/>
  <p:tag name="KSO_WM_SLIDE_SUBTYPE" val="picTxt"/>
  <p:tag name="KSO_WM_SLIDE_SIZE" val="408.225*360.15"/>
  <p:tag name="KSO_WM_SLIDE_POSITION" val="54.875*138.75"/>
  <p:tag name="KSO_WM_SLIDE_LAYOUT" val="a_d_l"/>
  <p:tag name="KSO_WM_SLIDE_LAYOUT_CNT" val="1_1_1"/>
  <p:tag name="KSO_WM_SPECIAL_SOURCE" val="bdnull"/>
  <p:tag name="KSO_WM_DIAGRAM_GROUP_CODE" val="l1-1"/>
  <p:tag name="KSO_WM_SLIDE_DIAGTYPE" val="l"/>
</p:tagLst>
</file>

<file path=ppt/tags/tag428.xml><?xml version="1.0" encoding="utf-8"?>
<p:tagLst xmlns:p="http://schemas.openxmlformats.org/presentationml/2006/main">
  <p:tag name="KSO_WM_SLIDE_ID" val="custom20232469_1"/>
  <p:tag name="KSO_WM_TEMPLATE_SUBCATEGORY" val="0"/>
  <p:tag name="KSO_WM_TEMPLATE_MASTER_TYPE" val="0"/>
  <p:tag name="KSO_WM_TEMPLATE_COLOR_TYPE" val="0"/>
  <p:tag name="KSO_WM_SLIDE_ITEM_CNT" val="2"/>
  <p:tag name="KSO_WM_SLIDE_INDEX" val="1"/>
  <p:tag name="KSO_WM_TAG_VERSION" val="3.0"/>
  <p:tag name="KSO_WM_BEAUTIFY_FLAG" val="#wm#"/>
  <p:tag name="KSO_WM_TEMPLATE_CATEGORY" val="custom"/>
  <p:tag name="KSO_WM_TEMPLATE_INDEX" val="20232469"/>
  <p:tag name="KSO_WM_SLIDE_TYPE" val="text"/>
  <p:tag name="KSO_WM_SLIDE_SUBTYPE" val="picTxt"/>
  <p:tag name="KSO_WM_SLIDE_SIZE" val="408.225*360.15"/>
  <p:tag name="KSO_WM_SLIDE_POSITION" val="54.875*138.75"/>
  <p:tag name="KSO_WM_SLIDE_LAYOUT" val="a_d_l"/>
  <p:tag name="KSO_WM_SLIDE_LAYOUT_CNT" val="1_1_1"/>
  <p:tag name="KSO_WM_SPECIAL_SOURCE" val="bdnull"/>
  <p:tag name="KSO_WM_DIAGRAM_GROUP_CODE" val="l1-1"/>
  <p:tag name="KSO_WM_SLIDE_DIAGTYPE" val="l"/>
</p:tagLst>
</file>

<file path=ppt/tags/tag429.xml><?xml version="1.0" encoding="utf-8"?>
<p:tagLst xmlns:p="http://schemas.openxmlformats.org/presentationml/2006/main">
  <p:tag name="KSO_WM_SLIDE_ID" val="custom20232469_1"/>
  <p:tag name="KSO_WM_TEMPLATE_SUBCATEGORY" val="0"/>
  <p:tag name="KSO_WM_TEMPLATE_MASTER_TYPE" val="0"/>
  <p:tag name="KSO_WM_TEMPLATE_COLOR_TYPE" val="0"/>
  <p:tag name="KSO_WM_SLIDE_ITEM_CNT" val="2"/>
  <p:tag name="KSO_WM_SLIDE_INDEX" val="1"/>
  <p:tag name="KSO_WM_TAG_VERSION" val="3.0"/>
  <p:tag name="KSO_WM_BEAUTIFY_FLAG" val="#wm#"/>
  <p:tag name="KSO_WM_TEMPLATE_CATEGORY" val="custom"/>
  <p:tag name="KSO_WM_TEMPLATE_INDEX" val="20232469"/>
  <p:tag name="KSO_WM_SLIDE_TYPE" val="text"/>
  <p:tag name="KSO_WM_SLIDE_SUBTYPE" val="picTxt"/>
  <p:tag name="KSO_WM_SLIDE_SIZE" val="408.225*360.15"/>
  <p:tag name="KSO_WM_SLIDE_POSITION" val="54.875*138.75"/>
  <p:tag name="KSO_WM_SLIDE_LAYOUT" val="a_d_l"/>
  <p:tag name="KSO_WM_SLIDE_LAYOUT_CNT" val="1_1_1"/>
  <p:tag name="KSO_WM_SPECIAL_SOURCE" val="bdnull"/>
  <p:tag name="KSO_WM_DIAGRAM_GROUP_CODE" val="l1-1"/>
  <p:tag name="KSO_WM_SLIDE_DIAGTYPE" val="l"/>
</p:tagLst>
</file>

<file path=ppt/tags/tag430.xml><?xml version="1.0" encoding="utf-8"?>
<p:tagLst xmlns:p="http://schemas.openxmlformats.org/presentationml/2006/main">
  <p:tag name="KSO_WM_SLIDE_ID" val="custom20232469_1"/>
  <p:tag name="KSO_WM_TEMPLATE_SUBCATEGORY" val="0"/>
  <p:tag name="KSO_WM_TEMPLATE_MASTER_TYPE" val="0"/>
  <p:tag name="KSO_WM_TEMPLATE_COLOR_TYPE" val="0"/>
  <p:tag name="KSO_WM_SLIDE_ITEM_CNT" val="2"/>
  <p:tag name="KSO_WM_SLIDE_INDEX" val="1"/>
  <p:tag name="KSO_WM_TAG_VERSION" val="3.0"/>
  <p:tag name="KSO_WM_BEAUTIFY_FLAG" val="#wm#"/>
  <p:tag name="KSO_WM_TEMPLATE_CATEGORY" val="custom"/>
  <p:tag name="KSO_WM_TEMPLATE_INDEX" val="20232469"/>
  <p:tag name="KSO_WM_SLIDE_TYPE" val="text"/>
  <p:tag name="KSO_WM_SLIDE_SUBTYPE" val="picTxt"/>
  <p:tag name="KSO_WM_SLIDE_SIZE" val="408.225*360.15"/>
  <p:tag name="KSO_WM_SLIDE_POSITION" val="54.875*138.75"/>
  <p:tag name="KSO_WM_SLIDE_LAYOUT" val="a_d_l"/>
  <p:tag name="KSO_WM_SLIDE_LAYOUT_CNT" val="1_1_1"/>
  <p:tag name="KSO_WM_SPECIAL_SOURCE" val="bdnull"/>
  <p:tag name="KSO_WM_DIAGRAM_GROUP_CODE" val="l1-1"/>
  <p:tag name="KSO_WM_SLIDE_DIAGTYPE" val="l"/>
</p:tagLst>
</file>

<file path=ppt/tags/tag431.xml><?xml version="1.0" encoding="utf-8"?>
<p:tagLst xmlns:p="http://schemas.openxmlformats.org/presentationml/2006/main">
  <p:tag name="KSO_WM_SLIDE_ID" val="custom20232469_1"/>
  <p:tag name="KSO_WM_TEMPLATE_SUBCATEGORY" val="0"/>
  <p:tag name="KSO_WM_TEMPLATE_MASTER_TYPE" val="0"/>
  <p:tag name="KSO_WM_TEMPLATE_COLOR_TYPE" val="0"/>
  <p:tag name="KSO_WM_SLIDE_ITEM_CNT" val="2"/>
  <p:tag name="KSO_WM_SLIDE_INDEX" val="1"/>
  <p:tag name="KSO_WM_TAG_VERSION" val="3.0"/>
  <p:tag name="KSO_WM_BEAUTIFY_FLAG" val="#wm#"/>
  <p:tag name="KSO_WM_TEMPLATE_CATEGORY" val="custom"/>
  <p:tag name="KSO_WM_TEMPLATE_INDEX" val="20232469"/>
  <p:tag name="KSO_WM_SLIDE_TYPE" val="text"/>
  <p:tag name="KSO_WM_SLIDE_SUBTYPE" val="picTxt"/>
  <p:tag name="KSO_WM_SLIDE_SIZE" val="408.225*360.15"/>
  <p:tag name="KSO_WM_SLIDE_POSITION" val="54.875*138.75"/>
  <p:tag name="KSO_WM_SLIDE_LAYOUT" val="a_d_l"/>
  <p:tag name="KSO_WM_SLIDE_LAYOUT_CNT" val="1_1_1"/>
  <p:tag name="KSO_WM_SPECIAL_SOURCE" val="bdnull"/>
  <p:tag name="KSO_WM_DIAGRAM_GROUP_CODE" val="l1-1"/>
  <p:tag name="KSO_WM_SLIDE_DIAGTYPE" val="l"/>
</p:tagLst>
</file>

<file path=ppt/tags/tag432.xml><?xml version="1.0" encoding="utf-8"?>
<p:tagLst xmlns:p="http://schemas.openxmlformats.org/presentationml/2006/main">
  <p:tag name="KSO_WM_SLIDE_ID" val="custom20232469_1"/>
  <p:tag name="KSO_WM_TEMPLATE_SUBCATEGORY" val="0"/>
  <p:tag name="KSO_WM_TEMPLATE_MASTER_TYPE" val="0"/>
  <p:tag name="KSO_WM_TEMPLATE_COLOR_TYPE" val="0"/>
  <p:tag name="KSO_WM_SLIDE_ITEM_CNT" val="2"/>
  <p:tag name="KSO_WM_SLIDE_INDEX" val="1"/>
  <p:tag name="KSO_WM_TAG_VERSION" val="3.0"/>
  <p:tag name="KSO_WM_BEAUTIFY_FLAG" val="#wm#"/>
  <p:tag name="KSO_WM_TEMPLATE_CATEGORY" val="custom"/>
  <p:tag name="KSO_WM_TEMPLATE_INDEX" val="20232469"/>
  <p:tag name="KSO_WM_SLIDE_TYPE" val="text"/>
  <p:tag name="KSO_WM_SLIDE_SUBTYPE" val="picTxt"/>
  <p:tag name="KSO_WM_SLIDE_SIZE" val="408.225*360.15"/>
  <p:tag name="KSO_WM_SLIDE_POSITION" val="54.875*138.75"/>
  <p:tag name="KSO_WM_SLIDE_LAYOUT" val="a_d_l"/>
  <p:tag name="KSO_WM_SLIDE_LAYOUT_CNT" val="1_1_1"/>
  <p:tag name="KSO_WM_SPECIAL_SOURCE" val="bdnull"/>
  <p:tag name="KSO_WM_DIAGRAM_GROUP_CODE" val="l1-1"/>
  <p:tag name="KSO_WM_SLIDE_DIAGTYPE" val="l"/>
</p:tagLst>
</file>

<file path=ppt/tags/tag433.xml><?xml version="1.0" encoding="utf-8"?>
<p:tagLst xmlns:p="http://schemas.openxmlformats.org/presentationml/2006/main">
  <p:tag name="KSO_WM_SLIDE_ID" val="custom20232469_1"/>
  <p:tag name="KSO_WM_TEMPLATE_SUBCATEGORY" val="0"/>
  <p:tag name="KSO_WM_TEMPLATE_MASTER_TYPE" val="0"/>
  <p:tag name="KSO_WM_TEMPLATE_COLOR_TYPE" val="0"/>
  <p:tag name="KSO_WM_SLIDE_ITEM_CNT" val="2"/>
  <p:tag name="KSO_WM_SLIDE_INDEX" val="1"/>
  <p:tag name="KSO_WM_TAG_VERSION" val="3.0"/>
  <p:tag name="KSO_WM_BEAUTIFY_FLAG" val="#wm#"/>
  <p:tag name="KSO_WM_TEMPLATE_CATEGORY" val="custom"/>
  <p:tag name="KSO_WM_TEMPLATE_INDEX" val="20232469"/>
  <p:tag name="KSO_WM_SLIDE_TYPE" val="text"/>
  <p:tag name="KSO_WM_SLIDE_SUBTYPE" val="picTxt"/>
  <p:tag name="KSO_WM_SLIDE_SIZE" val="408.225*360.15"/>
  <p:tag name="KSO_WM_SLIDE_POSITION" val="54.875*138.75"/>
  <p:tag name="KSO_WM_SLIDE_LAYOUT" val="a_d_l"/>
  <p:tag name="KSO_WM_SLIDE_LAYOUT_CNT" val="1_1_1"/>
  <p:tag name="KSO_WM_SPECIAL_SOURCE" val="bdnull"/>
  <p:tag name="KSO_WM_DIAGRAM_GROUP_CODE" val="l1-1"/>
  <p:tag name="KSO_WM_SLIDE_DIAGTYPE" val="l"/>
</p:tagLst>
</file>

<file path=ppt/tags/tag434.xml><?xml version="1.0" encoding="utf-8"?>
<p:tagLst xmlns:p="http://schemas.openxmlformats.org/presentationml/2006/main">
  <p:tag name="KSO_WM_SLIDE_ID" val="custom20232469_1"/>
  <p:tag name="KSO_WM_TEMPLATE_SUBCATEGORY" val="0"/>
  <p:tag name="KSO_WM_TEMPLATE_MASTER_TYPE" val="0"/>
  <p:tag name="KSO_WM_TEMPLATE_COLOR_TYPE" val="0"/>
  <p:tag name="KSO_WM_SLIDE_ITEM_CNT" val="2"/>
  <p:tag name="KSO_WM_SLIDE_INDEX" val="1"/>
  <p:tag name="KSO_WM_TAG_VERSION" val="3.0"/>
  <p:tag name="KSO_WM_BEAUTIFY_FLAG" val="#wm#"/>
  <p:tag name="KSO_WM_TEMPLATE_CATEGORY" val="custom"/>
  <p:tag name="KSO_WM_TEMPLATE_INDEX" val="20232469"/>
  <p:tag name="KSO_WM_SLIDE_TYPE" val="text"/>
  <p:tag name="KSO_WM_SLIDE_SUBTYPE" val="picTxt"/>
  <p:tag name="KSO_WM_SLIDE_SIZE" val="408.225*360.15"/>
  <p:tag name="KSO_WM_SLIDE_POSITION" val="54.875*138.75"/>
  <p:tag name="KSO_WM_SLIDE_LAYOUT" val="a_d_l"/>
  <p:tag name="KSO_WM_SLIDE_LAYOUT_CNT" val="1_1_1"/>
  <p:tag name="KSO_WM_SPECIAL_SOURCE" val="bdnull"/>
  <p:tag name="KSO_WM_DIAGRAM_GROUP_CODE" val="l1-1"/>
  <p:tag name="KSO_WM_SLIDE_DIAGTYPE" val="l"/>
</p:tagLst>
</file>

<file path=ppt/tags/tag435.xml><?xml version="1.0" encoding="utf-8"?>
<p:tagLst xmlns:p="http://schemas.openxmlformats.org/presentationml/2006/main">
  <p:tag name="KSO_WM_SLIDE_ID" val="custom20232469_1"/>
  <p:tag name="KSO_WM_TEMPLATE_SUBCATEGORY" val="0"/>
  <p:tag name="KSO_WM_TEMPLATE_MASTER_TYPE" val="0"/>
  <p:tag name="KSO_WM_TEMPLATE_COLOR_TYPE" val="0"/>
  <p:tag name="KSO_WM_SLIDE_ITEM_CNT" val="2"/>
  <p:tag name="KSO_WM_SLIDE_INDEX" val="1"/>
  <p:tag name="KSO_WM_TAG_VERSION" val="3.0"/>
  <p:tag name="KSO_WM_BEAUTIFY_FLAG" val="#wm#"/>
  <p:tag name="KSO_WM_TEMPLATE_CATEGORY" val="custom"/>
  <p:tag name="KSO_WM_TEMPLATE_INDEX" val="20232469"/>
  <p:tag name="KSO_WM_SLIDE_TYPE" val="text"/>
  <p:tag name="KSO_WM_SLIDE_SUBTYPE" val="picTxt"/>
  <p:tag name="KSO_WM_SLIDE_SIZE" val="408.225*360.15"/>
  <p:tag name="KSO_WM_SLIDE_POSITION" val="54.875*138.75"/>
  <p:tag name="KSO_WM_SLIDE_LAYOUT" val="a_d_l"/>
  <p:tag name="KSO_WM_SLIDE_LAYOUT_CNT" val="1_1_1"/>
  <p:tag name="KSO_WM_SPECIAL_SOURCE" val="bdnull"/>
  <p:tag name="KSO_WM_DIAGRAM_GROUP_CODE" val="l1-1"/>
  <p:tag name="KSO_WM_SLIDE_DIAGTYPE" val="l"/>
</p:tagLst>
</file>

<file path=ppt/tags/tag436.xml><?xml version="1.0" encoding="utf-8"?>
<p:tagLst xmlns:p="http://schemas.openxmlformats.org/presentationml/2006/main">
  <p:tag name="KSO_WM_SLIDE_ID" val="custom20232469_1"/>
  <p:tag name="KSO_WM_TEMPLATE_SUBCATEGORY" val="0"/>
  <p:tag name="KSO_WM_TEMPLATE_MASTER_TYPE" val="0"/>
  <p:tag name="KSO_WM_TEMPLATE_COLOR_TYPE" val="0"/>
  <p:tag name="KSO_WM_SLIDE_ITEM_CNT" val="2"/>
  <p:tag name="KSO_WM_SLIDE_INDEX" val="1"/>
  <p:tag name="KSO_WM_TAG_VERSION" val="3.0"/>
  <p:tag name="KSO_WM_BEAUTIFY_FLAG" val="#wm#"/>
  <p:tag name="KSO_WM_TEMPLATE_CATEGORY" val="custom"/>
  <p:tag name="KSO_WM_TEMPLATE_INDEX" val="20232469"/>
  <p:tag name="KSO_WM_SLIDE_TYPE" val="text"/>
  <p:tag name="KSO_WM_SLIDE_SUBTYPE" val="picTxt"/>
  <p:tag name="KSO_WM_SLIDE_SIZE" val="408.225*360.15"/>
  <p:tag name="KSO_WM_SLIDE_POSITION" val="54.875*138.75"/>
  <p:tag name="KSO_WM_SLIDE_LAYOUT" val="a_d_l"/>
  <p:tag name="KSO_WM_SLIDE_LAYOUT_CNT" val="1_1_1"/>
  <p:tag name="KSO_WM_SPECIAL_SOURCE" val="bdnull"/>
  <p:tag name="KSO_WM_DIAGRAM_GROUP_CODE" val="l1-1"/>
  <p:tag name="KSO_WM_SLIDE_DIAGTYPE" val="l"/>
</p:tagLst>
</file>

<file path=ppt/tags/tag437.xml><?xml version="1.0" encoding="utf-8"?>
<p:tagLst xmlns:p="http://schemas.openxmlformats.org/presentationml/2006/main">
  <p:tag name="KSO_WM_SLIDE_ID" val="custom20232469_1"/>
  <p:tag name="KSO_WM_TEMPLATE_SUBCATEGORY" val="0"/>
  <p:tag name="KSO_WM_TEMPLATE_MASTER_TYPE" val="0"/>
  <p:tag name="KSO_WM_TEMPLATE_COLOR_TYPE" val="0"/>
  <p:tag name="KSO_WM_SLIDE_ITEM_CNT" val="2"/>
  <p:tag name="KSO_WM_SLIDE_INDEX" val="1"/>
  <p:tag name="KSO_WM_TAG_VERSION" val="3.0"/>
  <p:tag name="KSO_WM_BEAUTIFY_FLAG" val="#wm#"/>
  <p:tag name="KSO_WM_TEMPLATE_CATEGORY" val="custom"/>
  <p:tag name="KSO_WM_TEMPLATE_INDEX" val="20232469"/>
  <p:tag name="KSO_WM_SLIDE_TYPE" val="text"/>
  <p:tag name="KSO_WM_SLIDE_SUBTYPE" val="picTxt"/>
  <p:tag name="KSO_WM_SLIDE_SIZE" val="408.225*360.15"/>
  <p:tag name="KSO_WM_SLIDE_POSITION" val="54.875*138.75"/>
  <p:tag name="KSO_WM_SLIDE_LAYOUT" val="a_d_l"/>
  <p:tag name="KSO_WM_SLIDE_LAYOUT_CNT" val="1_1_1"/>
  <p:tag name="KSO_WM_SPECIAL_SOURCE" val="bdnull"/>
  <p:tag name="KSO_WM_DIAGRAM_GROUP_CODE" val="l1-1"/>
  <p:tag name="KSO_WM_SLIDE_DIAGTYPE" val="l"/>
</p:tagLst>
</file>

<file path=ppt/tags/tag438.xml><?xml version="1.0" encoding="utf-8"?>
<p:tagLst xmlns:p="http://schemas.openxmlformats.org/presentationml/2006/main">
  <p:tag name="KSO_WM_SLIDE_ID" val="custom20232469_1"/>
  <p:tag name="KSO_WM_TEMPLATE_SUBCATEGORY" val="0"/>
  <p:tag name="KSO_WM_TEMPLATE_MASTER_TYPE" val="0"/>
  <p:tag name="KSO_WM_TEMPLATE_COLOR_TYPE" val="0"/>
  <p:tag name="KSO_WM_SLIDE_ITEM_CNT" val="2"/>
  <p:tag name="KSO_WM_SLIDE_INDEX" val="1"/>
  <p:tag name="KSO_WM_TAG_VERSION" val="3.0"/>
  <p:tag name="KSO_WM_BEAUTIFY_FLAG" val="#wm#"/>
  <p:tag name="KSO_WM_TEMPLATE_CATEGORY" val="custom"/>
  <p:tag name="KSO_WM_TEMPLATE_INDEX" val="20232469"/>
  <p:tag name="KSO_WM_SLIDE_TYPE" val="text"/>
  <p:tag name="KSO_WM_SLIDE_SUBTYPE" val="picTxt"/>
  <p:tag name="KSO_WM_SLIDE_SIZE" val="408.225*360.15"/>
  <p:tag name="KSO_WM_SLIDE_POSITION" val="54.875*138.75"/>
  <p:tag name="KSO_WM_SLIDE_LAYOUT" val="a_d_l"/>
  <p:tag name="KSO_WM_SLIDE_LAYOUT_CNT" val="1_1_1"/>
  <p:tag name="KSO_WM_SPECIAL_SOURCE" val="bdnull"/>
  <p:tag name="KSO_WM_DIAGRAM_GROUP_CODE" val="l1-1"/>
  <p:tag name="KSO_WM_SLIDE_DIAGTYPE" val="l"/>
</p:tagLst>
</file>

<file path=ppt/tags/tag439.xml><?xml version="1.0" encoding="utf-8"?>
<p:tagLst xmlns:p="http://schemas.openxmlformats.org/presentationml/2006/main">
  <p:tag name="KSO_WM_SLIDE_ID" val="custom20232469_1"/>
  <p:tag name="KSO_WM_TEMPLATE_SUBCATEGORY" val="0"/>
  <p:tag name="KSO_WM_TEMPLATE_MASTER_TYPE" val="0"/>
  <p:tag name="KSO_WM_TEMPLATE_COLOR_TYPE" val="0"/>
  <p:tag name="KSO_WM_SLIDE_ITEM_CNT" val="2"/>
  <p:tag name="KSO_WM_SLIDE_INDEX" val="1"/>
  <p:tag name="KSO_WM_TAG_VERSION" val="3.0"/>
  <p:tag name="KSO_WM_BEAUTIFY_FLAG" val="#wm#"/>
  <p:tag name="KSO_WM_TEMPLATE_CATEGORY" val="custom"/>
  <p:tag name="KSO_WM_TEMPLATE_INDEX" val="20232469"/>
  <p:tag name="KSO_WM_SLIDE_TYPE" val="text"/>
  <p:tag name="KSO_WM_SLIDE_SUBTYPE" val="picTxt"/>
  <p:tag name="KSO_WM_SLIDE_SIZE" val="408.225*360.15"/>
  <p:tag name="KSO_WM_SLIDE_POSITION" val="54.875*138.75"/>
  <p:tag name="KSO_WM_SLIDE_LAYOUT" val="a_d_l"/>
  <p:tag name="KSO_WM_SLIDE_LAYOUT_CNT" val="1_1_1"/>
  <p:tag name="KSO_WM_SPECIAL_SOURCE" val="bdnull"/>
  <p:tag name="KSO_WM_DIAGRAM_GROUP_CODE" val="l1-1"/>
  <p:tag name="KSO_WM_SLIDE_DIAGTYPE" val="l"/>
</p:tagLst>
</file>

<file path=ppt/tags/tag440.xml><?xml version="1.0" encoding="utf-8"?>
<p:tagLst xmlns:p="http://schemas.openxmlformats.org/presentationml/2006/main">
  <p:tag name="KSO_WM_SLIDE_ID" val="custom20232469_1"/>
  <p:tag name="KSO_WM_TEMPLATE_SUBCATEGORY" val="0"/>
  <p:tag name="KSO_WM_TEMPLATE_MASTER_TYPE" val="0"/>
  <p:tag name="KSO_WM_TEMPLATE_COLOR_TYPE" val="0"/>
  <p:tag name="KSO_WM_SLIDE_ITEM_CNT" val="2"/>
  <p:tag name="KSO_WM_SLIDE_INDEX" val="1"/>
  <p:tag name="KSO_WM_TAG_VERSION" val="3.0"/>
  <p:tag name="KSO_WM_BEAUTIFY_FLAG" val="#wm#"/>
  <p:tag name="KSO_WM_TEMPLATE_CATEGORY" val="custom"/>
  <p:tag name="KSO_WM_TEMPLATE_INDEX" val="20232469"/>
  <p:tag name="KSO_WM_SLIDE_TYPE" val="text"/>
  <p:tag name="KSO_WM_SLIDE_SUBTYPE" val="picTxt"/>
  <p:tag name="KSO_WM_SLIDE_SIZE" val="408.225*360.15"/>
  <p:tag name="KSO_WM_SLIDE_POSITION" val="54.875*138.75"/>
  <p:tag name="KSO_WM_SLIDE_LAYOUT" val="a_d_l"/>
  <p:tag name="KSO_WM_SLIDE_LAYOUT_CNT" val="1_1_1"/>
  <p:tag name="KSO_WM_SPECIAL_SOURCE" val="bdnull"/>
  <p:tag name="KSO_WM_DIAGRAM_GROUP_CODE" val="l1-1"/>
  <p:tag name="KSO_WM_SLIDE_DIAGTYPE" val="l"/>
</p:tagLst>
</file>

<file path=ppt/tags/tag441.xml><?xml version="1.0" encoding="utf-8"?>
<p:tagLst xmlns:p="http://schemas.openxmlformats.org/presentationml/2006/main">
  <p:tag name="KSO_WM_SLIDE_ID" val="custom20232469_1"/>
  <p:tag name="KSO_WM_TEMPLATE_SUBCATEGORY" val="0"/>
  <p:tag name="KSO_WM_TEMPLATE_MASTER_TYPE" val="0"/>
  <p:tag name="KSO_WM_TEMPLATE_COLOR_TYPE" val="0"/>
  <p:tag name="KSO_WM_SLIDE_ITEM_CNT" val="2"/>
  <p:tag name="KSO_WM_SLIDE_INDEX" val="1"/>
  <p:tag name="KSO_WM_TAG_VERSION" val="3.0"/>
  <p:tag name="KSO_WM_BEAUTIFY_FLAG" val="#wm#"/>
  <p:tag name="KSO_WM_TEMPLATE_CATEGORY" val="custom"/>
  <p:tag name="KSO_WM_TEMPLATE_INDEX" val="20232469"/>
  <p:tag name="KSO_WM_SLIDE_TYPE" val="text"/>
  <p:tag name="KSO_WM_SLIDE_SUBTYPE" val="picTxt"/>
  <p:tag name="KSO_WM_SLIDE_SIZE" val="408.225*360.15"/>
  <p:tag name="KSO_WM_SLIDE_POSITION" val="54.875*138.75"/>
  <p:tag name="KSO_WM_SLIDE_LAYOUT" val="a_d_l"/>
  <p:tag name="KSO_WM_SLIDE_LAYOUT_CNT" val="1_1_1"/>
  <p:tag name="KSO_WM_SPECIAL_SOURCE" val="bdnull"/>
  <p:tag name="KSO_WM_DIAGRAM_GROUP_CODE" val="l1-1"/>
  <p:tag name="KSO_WM_SLIDE_DIAGTYPE" val="l"/>
</p:tagLst>
</file>

<file path=ppt/tags/tag442.xml><?xml version="1.0" encoding="utf-8"?>
<p:tagLst xmlns:p="http://schemas.openxmlformats.org/presentationml/2006/main">
  <p:tag name="KSO_WM_SLIDE_ID" val="custom20232469_1"/>
  <p:tag name="KSO_WM_TEMPLATE_SUBCATEGORY" val="0"/>
  <p:tag name="KSO_WM_TEMPLATE_MASTER_TYPE" val="0"/>
  <p:tag name="KSO_WM_TEMPLATE_COLOR_TYPE" val="0"/>
  <p:tag name="KSO_WM_SLIDE_ITEM_CNT" val="2"/>
  <p:tag name="KSO_WM_SLIDE_INDEX" val="1"/>
  <p:tag name="KSO_WM_TAG_VERSION" val="3.0"/>
  <p:tag name="KSO_WM_BEAUTIFY_FLAG" val="#wm#"/>
  <p:tag name="KSO_WM_TEMPLATE_CATEGORY" val="custom"/>
  <p:tag name="KSO_WM_TEMPLATE_INDEX" val="20232469"/>
  <p:tag name="KSO_WM_SLIDE_TYPE" val="text"/>
  <p:tag name="KSO_WM_SLIDE_SUBTYPE" val="picTxt"/>
  <p:tag name="KSO_WM_SLIDE_SIZE" val="408.225*360.15"/>
  <p:tag name="KSO_WM_SLIDE_POSITION" val="54.875*138.75"/>
  <p:tag name="KSO_WM_SLIDE_LAYOUT" val="a_d_l"/>
  <p:tag name="KSO_WM_SLIDE_LAYOUT_CNT" val="1_1_1"/>
  <p:tag name="KSO_WM_SPECIAL_SOURCE" val="bdnull"/>
  <p:tag name="KSO_WM_DIAGRAM_GROUP_CODE" val="l1-1"/>
  <p:tag name="KSO_WM_SLIDE_DIAGTYPE" val="l"/>
</p:tagLst>
</file>

<file path=ppt/tags/tag443.xml><?xml version="1.0" encoding="utf-8"?>
<p:tagLst xmlns:p="http://schemas.openxmlformats.org/presentationml/2006/main">
  <p:tag name="KSO_WM_SLIDE_ID" val="custom20232469_1"/>
  <p:tag name="KSO_WM_TEMPLATE_SUBCATEGORY" val="0"/>
  <p:tag name="KSO_WM_TEMPLATE_MASTER_TYPE" val="0"/>
  <p:tag name="KSO_WM_TEMPLATE_COLOR_TYPE" val="0"/>
  <p:tag name="KSO_WM_SLIDE_ITEM_CNT" val="2"/>
  <p:tag name="KSO_WM_SLIDE_INDEX" val="1"/>
  <p:tag name="KSO_WM_TAG_VERSION" val="3.0"/>
  <p:tag name="KSO_WM_BEAUTIFY_FLAG" val="#wm#"/>
  <p:tag name="KSO_WM_TEMPLATE_CATEGORY" val="custom"/>
  <p:tag name="KSO_WM_TEMPLATE_INDEX" val="20232469"/>
  <p:tag name="KSO_WM_SLIDE_TYPE" val="text"/>
  <p:tag name="KSO_WM_SLIDE_SUBTYPE" val="picTxt"/>
  <p:tag name="KSO_WM_SLIDE_SIZE" val="408.225*360.15"/>
  <p:tag name="KSO_WM_SLIDE_POSITION" val="54.875*138.75"/>
  <p:tag name="KSO_WM_SLIDE_LAYOUT" val="a_d_l"/>
  <p:tag name="KSO_WM_SLIDE_LAYOUT_CNT" val="1_1_1"/>
  <p:tag name="KSO_WM_SPECIAL_SOURCE" val="bdnull"/>
  <p:tag name="KSO_WM_DIAGRAM_GROUP_CODE" val="l1-1"/>
  <p:tag name="KSO_WM_SLIDE_DIAGTYPE" val="l"/>
</p:tagLst>
</file>

<file path=ppt/tags/tag444.xml><?xml version="1.0" encoding="utf-8"?>
<p:tagLst xmlns:p="http://schemas.openxmlformats.org/presentationml/2006/main">
  <p:tag name="KSO_WM_SLIDE_ID" val="custom20232469_1"/>
  <p:tag name="KSO_WM_TEMPLATE_SUBCATEGORY" val="0"/>
  <p:tag name="KSO_WM_TEMPLATE_MASTER_TYPE" val="0"/>
  <p:tag name="KSO_WM_TEMPLATE_COLOR_TYPE" val="0"/>
  <p:tag name="KSO_WM_SLIDE_ITEM_CNT" val="2"/>
  <p:tag name="KSO_WM_SLIDE_INDEX" val="1"/>
  <p:tag name="KSO_WM_TAG_VERSION" val="3.0"/>
  <p:tag name="KSO_WM_BEAUTIFY_FLAG" val="#wm#"/>
  <p:tag name="KSO_WM_TEMPLATE_CATEGORY" val="custom"/>
  <p:tag name="KSO_WM_TEMPLATE_INDEX" val="20232469"/>
  <p:tag name="KSO_WM_SLIDE_TYPE" val="text"/>
  <p:tag name="KSO_WM_SLIDE_SUBTYPE" val="picTxt"/>
  <p:tag name="KSO_WM_SLIDE_SIZE" val="408.225*360.15"/>
  <p:tag name="KSO_WM_SLIDE_POSITION" val="54.875*138.75"/>
  <p:tag name="KSO_WM_SLIDE_LAYOUT" val="a_d_l"/>
  <p:tag name="KSO_WM_SLIDE_LAYOUT_CNT" val="1_1_1"/>
  <p:tag name="KSO_WM_SPECIAL_SOURCE" val="bdnull"/>
  <p:tag name="KSO_WM_DIAGRAM_GROUP_CODE" val="l1-1"/>
  <p:tag name="KSO_WM_SLIDE_DIAGTYPE" val="l"/>
</p:tagLst>
</file>

<file path=ppt/tags/tag445.xml><?xml version="1.0" encoding="utf-8"?>
<p:tagLst xmlns:p="http://schemas.openxmlformats.org/presentationml/2006/main">
  <p:tag name="KSO_WM_SLIDE_ID" val="custom20232469_1"/>
  <p:tag name="KSO_WM_TEMPLATE_SUBCATEGORY" val="0"/>
  <p:tag name="KSO_WM_TEMPLATE_MASTER_TYPE" val="0"/>
  <p:tag name="KSO_WM_TEMPLATE_COLOR_TYPE" val="0"/>
  <p:tag name="KSO_WM_SLIDE_ITEM_CNT" val="2"/>
  <p:tag name="KSO_WM_SLIDE_INDEX" val="1"/>
  <p:tag name="KSO_WM_TAG_VERSION" val="3.0"/>
  <p:tag name="KSO_WM_BEAUTIFY_FLAG" val="#wm#"/>
  <p:tag name="KSO_WM_TEMPLATE_CATEGORY" val="custom"/>
  <p:tag name="KSO_WM_TEMPLATE_INDEX" val="20232469"/>
  <p:tag name="KSO_WM_SLIDE_TYPE" val="text"/>
  <p:tag name="KSO_WM_SLIDE_SUBTYPE" val="picTxt"/>
  <p:tag name="KSO_WM_SLIDE_SIZE" val="408.225*360.15"/>
  <p:tag name="KSO_WM_SLIDE_POSITION" val="54.875*138.75"/>
  <p:tag name="KSO_WM_SLIDE_LAYOUT" val="a_d_l"/>
  <p:tag name="KSO_WM_SLIDE_LAYOUT_CNT" val="1_1_1"/>
  <p:tag name="KSO_WM_SPECIAL_SOURCE" val="bdnull"/>
  <p:tag name="KSO_WM_DIAGRAM_GROUP_CODE" val="l1-1"/>
  <p:tag name="KSO_WM_SLIDE_DIAGTYPE" val="l"/>
</p:tagLst>
</file>

<file path=ppt/tags/tag446.xml><?xml version="1.0" encoding="utf-8"?>
<p:tagLst xmlns:p="http://schemas.openxmlformats.org/presentationml/2006/main">
  <p:tag name="KSO_WM_SLIDE_ID" val="custom20232469_1"/>
  <p:tag name="KSO_WM_TEMPLATE_SUBCATEGORY" val="0"/>
  <p:tag name="KSO_WM_TEMPLATE_MASTER_TYPE" val="0"/>
  <p:tag name="KSO_WM_TEMPLATE_COLOR_TYPE" val="0"/>
  <p:tag name="KSO_WM_SLIDE_ITEM_CNT" val="2"/>
  <p:tag name="KSO_WM_SLIDE_INDEX" val="1"/>
  <p:tag name="KSO_WM_TAG_VERSION" val="3.0"/>
  <p:tag name="KSO_WM_BEAUTIFY_FLAG" val="#wm#"/>
  <p:tag name="KSO_WM_TEMPLATE_CATEGORY" val="custom"/>
  <p:tag name="KSO_WM_TEMPLATE_INDEX" val="20232469"/>
  <p:tag name="KSO_WM_SLIDE_TYPE" val="text"/>
  <p:tag name="KSO_WM_SLIDE_SUBTYPE" val="picTxt"/>
  <p:tag name="KSO_WM_SLIDE_SIZE" val="408.225*360.15"/>
  <p:tag name="KSO_WM_SLIDE_POSITION" val="54.875*138.75"/>
  <p:tag name="KSO_WM_SLIDE_LAYOUT" val="a_d_l"/>
  <p:tag name="KSO_WM_SLIDE_LAYOUT_CNT" val="1_1_1"/>
  <p:tag name="KSO_WM_SPECIAL_SOURCE" val="bdnull"/>
  <p:tag name="KSO_WM_DIAGRAM_GROUP_CODE" val="l1-1"/>
  <p:tag name="KSO_WM_SLIDE_DIAGTYPE" val="l"/>
</p:tagLst>
</file>

<file path=ppt/tags/tag447.xml><?xml version="1.0" encoding="utf-8"?>
<p:tagLst xmlns:p="http://schemas.openxmlformats.org/presentationml/2006/main">
  <p:tag name="KSO_WM_SLIDE_ID" val="custom20232469_1"/>
  <p:tag name="KSO_WM_TEMPLATE_SUBCATEGORY" val="0"/>
  <p:tag name="KSO_WM_TEMPLATE_MASTER_TYPE" val="0"/>
  <p:tag name="KSO_WM_TEMPLATE_COLOR_TYPE" val="0"/>
  <p:tag name="KSO_WM_SLIDE_ITEM_CNT" val="2"/>
  <p:tag name="KSO_WM_SLIDE_INDEX" val="1"/>
  <p:tag name="KSO_WM_TAG_VERSION" val="3.0"/>
  <p:tag name="KSO_WM_BEAUTIFY_FLAG" val="#wm#"/>
  <p:tag name="KSO_WM_TEMPLATE_CATEGORY" val="custom"/>
  <p:tag name="KSO_WM_TEMPLATE_INDEX" val="20232469"/>
  <p:tag name="KSO_WM_SLIDE_TYPE" val="text"/>
  <p:tag name="KSO_WM_SLIDE_SUBTYPE" val="picTxt"/>
  <p:tag name="KSO_WM_SLIDE_SIZE" val="408.225*360.15"/>
  <p:tag name="KSO_WM_SLIDE_POSITION" val="54.875*138.75"/>
  <p:tag name="KSO_WM_SLIDE_LAYOUT" val="a_d_l"/>
  <p:tag name="KSO_WM_SLIDE_LAYOUT_CNT" val="1_1_1"/>
  <p:tag name="KSO_WM_SPECIAL_SOURCE" val="bdnull"/>
  <p:tag name="KSO_WM_DIAGRAM_GROUP_CODE" val="l1-1"/>
  <p:tag name="KSO_WM_SLIDE_DIAGTYPE" val="l"/>
</p:tagLst>
</file>

<file path=ppt/tags/tag448.xml><?xml version="1.0" encoding="utf-8"?>
<p:tagLst xmlns:p="http://schemas.openxmlformats.org/presentationml/2006/main">
  <p:tag name="KSO_WM_SLIDE_ID" val="custom20232469_1"/>
  <p:tag name="KSO_WM_TEMPLATE_SUBCATEGORY" val="0"/>
  <p:tag name="KSO_WM_TEMPLATE_MASTER_TYPE" val="0"/>
  <p:tag name="KSO_WM_TEMPLATE_COLOR_TYPE" val="0"/>
  <p:tag name="KSO_WM_SLIDE_ITEM_CNT" val="2"/>
  <p:tag name="KSO_WM_SLIDE_INDEX" val="1"/>
  <p:tag name="KSO_WM_TAG_VERSION" val="3.0"/>
  <p:tag name="KSO_WM_BEAUTIFY_FLAG" val="#wm#"/>
  <p:tag name="KSO_WM_TEMPLATE_CATEGORY" val="custom"/>
  <p:tag name="KSO_WM_TEMPLATE_INDEX" val="20232469"/>
  <p:tag name="KSO_WM_SLIDE_TYPE" val="text"/>
  <p:tag name="KSO_WM_SLIDE_SUBTYPE" val="picTxt"/>
  <p:tag name="KSO_WM_SLIDE_SIZE" val="408.225*360.15"/>
  <p:tag name="KSO_WM_SLIDE_POSITION" val="54.875*138.75"/>
  <p:tag name="KSO_WM_SLIDE_LAYOUT" val="a_d_l"/>
  <p:tag name="KSO_WM_SLIDE_LAYOUT_CNT" val="1_1_1"/>
  <p:tag name="KSO_WM_SPECIAL_SOURCE" val="bdnull"/>
  <p:tag name="KSO_WM_DIAGRAM_GROUP_CODE" val="l1-1"/>
  <p:tag name="KSO_WM_SLIDE_DIAGTYPE" val="l"/>
</p:tagLst>
</file>

<file path=ppt/tags/tag449.xml><?xml version="1.0" encoding="utf-8"?>
<p:tagLst xmlns:p="http://schemas.openxmlformats.org/presentationml/2006/main">
  <p:tag name="KSO_WM_SLIDE_ID" val="custom20232469_1"/>
  <p:tag name="KSO_WM_TEMPLATE_SUBCATEGORY" val="0"/>
  <p:tag name="KSO_WM_TEMPLATE_MASTER_TYPE" val="0"/>
  <p:tag name="KSO_WM_TEMPLATE_COLOR_TYPE" val="0"/>
  <p:tag name="KSO_WM_SLIDE_ITEM_CNT" val="2"/>
  <p:tag name="KSO_WM_SLIDE_INDEX" val="1"/>
  <p:tag name="KSO_WM_TAG_VERSION" val="3.0"/>
  <p:tag name="KSO_WM_BEAUTIFY_FLAG" val="#wm#"/>
  <p:tag name="KSO_WM_TEMPLATE_CATEGORY" val="custom"/>
  <p:tag name="KSO_WM_TEMPLATE_INDEX" val="20232469"/>
  <p:tag name="KSO_WM_SLIDE_TYPE" val="text"/>
  <p:tag name="KSO_WM_SLIDE_SUBTYPE" val="picTxt"/>
  <p:tag name="KSO_WM_SLIDE_SIZE" val="408.225*360.15"/>
  <p:tag name="KSO_WM_SLIDE_POSITION" val="54.875*138.75"/>
  <p:tag name="KSO_WM_SLIDE_LAYOUT" val="a_d_l"/>
  <p:tag name="KSO_WM_SLIDE_LAYOUT_CNT" val="1_1_1"/>
  <p:tag name="KSO_WM_SPECIAL_SOURCE" val="bdnull"/>
  <p:tag name="KSO_WM_DIAGRAM_GROUP_CODE" val="l1-1"/>
  <p:tag name="KSO_WM_SLIDE_DIAGTYPE" val="l"/>
</p:tagLst>
</file>

<file path=ppt/tags/tag450.xml><?xml version="1.0" encoding="utf-8"?>
<p:tagLst xmlns:p="http://schemas.openxmlformats.org/presentationml/2006/main">
  <p:tag name="KSO_WM_SLIDE_ID" val="custom20232469_1"/>
  <p:tag name="KSO_WM_TEMPLATE_SUBCATEGORY" val="0"/>
  <p:tag name="KSO_WM_TEMPLATE_MASTER_TYPE" val="0"/>
  <p:tag name="KSO_WM_TEMPLATE_COLOR_TYPE" val="0"/>
  <p:tag name="KSO_WM_SLIDE_ITEM_CNT" val="2"/>
  <p:tag name="KSO_WM_SLIDE_INDEX" val="1"/>
  <p:tag name="KSO_WM_TAG_VERSION" val="3.0"/>
  <p:tag name="KSO_WM_BEAUTIFY_FLAG" val="#wm#"/>
  <p:tag name="KSO_WM_TEMPLATE_CATEGORY" val="custom"/>
  <p:tag name="KSO_WM_TEMPLATE_INDEX" val="20232469"/>
  <p:tag name="KSO_WM_SLIDE_TYPE" val="text"/>
  <p:tag name="KSO_WM_SLIDE_SUBTYPE" val="picTxt"/>
  <p:tag name="KSO_WM_SLIDE_SIZE" val="408.225*360.15"/>
  <p:tag name="KSO_WM_SLIDE_POSITION" val="54.875*138.75"/>
  <p:tag name="KSO_WM_SLIDE_LAYOUT" val="a_d_l"/>
  <p:tag name="KSO_WM_SLIDE_LAYOUT_CNT" val="1_1_1"/>
  <p:tag name="KSO_WM_SPECIAL_SOURCE" val="bdnull"/>
  <p:tag name="KSO_WM_DIAGRAM_GROUP_CODE" val="l1-1"/>
  <p:tag name="KSO_WM_SLIDE_DIAGTYPE" val="l"/>
</p:tagLst>
</file>

<file path=ppt/tags/tag451.xml><?xml version="1.0" encoding="utf-8"?>
<p:tagLst xmlns:p="http://schemas.openxmlformats.org/presentationml/2006/main">
  <p:tag name="KSO_WM_SLIDE_ID" val="custom20232469_1"/>
  <p:tag name="KSO_WM_TEMPLATE_SUBCATEGORY" val="0"/>
  <p:tag name="KSO_WM_TEMPLATE_MASTER_TYPE" val="0"/>
  <p:tag name="KSO_WM_TEMPLATE_COLOR_TYPE" val="0"/>
  <p:tag name="KSO_WM_SLIDE_ITEM_CNT" val="2"/>
  <p:tag name="KSO_WM_SLIDE_INDEX" val="1"/>
  <p:tag name="KSO_WM_TAG_VERSION" val="3.0"/>
  <p:tag name="KSO_WM_BEAUTIFY_FLAG" val="#wm#"/>
  <p:tag name="KSO_WM_TEMPLATE_CATEGORY" val="custom"/>
  <p:tag name="KSO_WM_TEMPLATE_INDEX" val="20232469"/>
  <p:tag name="KSO_WM_SLIDE_TYPE" val="text"/>
  <p:tag name="KSO_WM_SLIDE_SUBTYPE" val="picTxt"/>
  <p:tag name="KSO_WM_SLIDE_SIZE" val="408.225*360.15"/>
  <p:tag name="KSO_WM_SLIDE_POSITION" val="54.875*138.75"/>
  <p:tag name="KSO_WM_SLIDE_LAYOUT" val="a_d_l"/>
  <p:tag name="KSO_WM_SLIDE_LAYOUT_CNT" val="1_1_1"/>
  <p:tag name="KSO_WM_SPECIAL_SOURCE" val="bdnull"/>
  <p:tag name="KSO_WM_DIAGRAM_GROUP_CODE" val="l1-1"/>
  <p:tag name="KSO_WM_SLIDE_DIAGTYPE" val="l"/>
</p:tagLst>
</file>

<file path=ppt/tags/tag452.xml><?xml version="1.0" encoding="utf-8"?>
<p:tagLst xmlns:p="http://schemas.openxmlformats.org/presentationml/2006/main">
  <p:tag name="KSO_WM_SLIDE_ID" val="custom20232469_1"/>
  <p:tag name="KSO_WM_TEMPLATE_SUBCATEGORY" val="0"/>
  <p:tag name="KSO_WM_TEMPLATE_MASTER_TYPE" val="0"/>
  <p:tag name="KSO_WM_TEMPLATE_COLOR_TYPE" val="0"/>
  <p:tag name="KSO_WM_SLIDE_ITEM_CNT" val="2"/>
  <p:tag name="KSO_WM_SLIDE_INDEX" val="1"/>
  <p:tag name="KSO_WM_TAG_VERSION" val="3.0"/>
  <p:tag name="KSO_WM_BEAUTIFY_FLAG" val="#wm#"/>
  <p:tag name="KSO_WM_TEMPLATE_CATEGORY" val="custom"/>
  <p:tag name="KSO_WM_TEMPLATE_INDEX" val="20232469"/>
  <p:tag name="KSO_WM_SLIDE_TYPE" val="text"/>
  <p:tag name="KSO_WM_SLIDE_SUBTYPE" val="picTxt"/>
  <p:tag name="KSO_WM_SLIDE_SIZE" val="408.225*360.15"/>
  <p:tag name="KSO_WM_SLIDE_POSITION" val="54.875*138.75"/>
  <p:tag name="KSO_WM_SLIDE_LAYOUT" val="a_d_l"/>
  <p:tag name="KSO_WM_SLIDE_LAYOUT_CNT" val="1_1_1"/>
  <p:tag name="KSO_WM_SPECIAL_SOURCE" val="bdnull"/>
  <p:tag name="KSO_WM_DIAGRAM_GROUP_CODE" val="l1-1"/>
  <p:tag name="KSO_WM_SLIDE_DIAGTYPE" val="l"/>
</p:tagLst>
</file>

<file path=ppt/tags/tag453.xml><?xml version="1.0" encoding="utf-8"?>
<p:tagLst xmlns:p="http://schemas.openxmlformats.org/presentationml/2006/main">
  <p:tag name="KSO_WM_SLIDE_ID" val="custom20232469_1"/>
  <p:tag name="KSO_WM_TEMPLATE_SUBCATEGORY" val="0"/>
  <p:tag name="KSO_WM_TEMPLATE_MASTER_TYPE" val="0"/>
  <p:tag name="KSO_WM_TEMPLATE_COLOR_TYPE" val="0"/>
  <p:tag name="KSO_WM_SLIDE_ITEM_CNT" val="2"/>
  <p:tag name="KSO_WM_SLIDE_INDEX" val="1"/>
  <p:tag name="KSO_WM_TAG_VERSION" val="3.0"/>
  <p:tag name="KSO_WM_BEAUTIFY_FLAG" val="#wm#"/>
  <p:tag name="KSO_WM_TEMPLATE_CATEGORY" val="custom"/>
  <p:tag name="KSO_WM_TEMPLATE_INDEX" val="20232469"/>
  <p:tag name="KSO_WM_SLIDE_TYPE" val="text"/>
  <p:tag name="KSO_WM_SLIDE_SUBTYPE" val="picTxt"/>
  <p:tag name="KSO_WM_SLIDE_SIZE" val="408.225*360.15"/>
  <p:tag name="KSO_WM_SLIDE_POSITION" val="54.875*138.75"/>
  <p:tag name="KSO_WM_SLIDE_LAYOUT" val="a_d_l"/>
  <p:tag name="KSO_WM_SLIDE_LAYOUT_CNT" val="1_1_1"/>
  <p:tag name="KSO_WM_SPECIAL_SOURCE" val="bdnull"/>
  <p:tag name="KSO_WM_DIAGRAM_GROUP_CODE" val="l1-1"/>
  <p:tag name="KSO_WM_SLIDE_DIAGTYPE" val="l"/>
</p:tagLst>
</file>

<file path=ppt/tags/tag454.xml><?xml version="1.0" encoding="utf-8"?>
<p:tagLst xmlns:p="http://schemas.openxmlformats.org/presentationml/2006/main">
  <p:tag name="KSO_WM_SLIDE_ID" val="custom20232469_1"/>
  <p:tag name="KSO_WM_TEMPLATE_SUBCATEGORY" val="0"/>
  <p:tag name="KSO_WM_TEMPLATE_MASTER_TYPE" val="0"/>
  <p:tag name="KSO_WM_TEMPLATE_COLOR_TYPE" val="0"/>
  <p:tag name="KSO_WM_SLIDE_ITEM_CNT" val="2"/>
  <p:tag name="KSO_WM_SLIDE_INDEX" val="1"/>
  <p:tag name="KSO_WM_TAG_VERSION" val="3.0"/>
  <p:tag name="KSO_WM_BEAUTIFY_FLAG" val="#wm#"/>
  <p:tag name="KSO_WM_TEMPLATE_CATEGORY" val="custom"/>
  <p:tag name="KSO_WM_TEMPLATE_INDEX" val="20232469"/>
  <p:tag name="KSO_WM_SLIDE_TYPE" val="text"/>
  <p:tag name="KSO_WM_SLIDE_SUBTYPE" val="picTxt"/>
  <p:tag name="KSO_WM_SLIDE_SIZE" val="408.225*360.15"/>
  <p:tag name="KSO_WM_SLIDE_POSITION" val="54.875*138.75"/>
  <p:tag name="KSO_WM_SLIDE_LAYOUT" val="a_d_l"/>
  <p:tag name="KSO_WM_SLIDE_LAYOUT_CNT" val="1_1_1"/>
  <p:tag name="KSO_WM_SPECIAL_SOURCE" val="bdnull"/>
  <p:tag name="KSO_WM_DIAGRAM_GROUP_CODE" val="l1-1"/>
  <p:tag name="KSO_WM_SLIDE_DIAGTYPE" val="l"/>
</p:tagLst>
</file>

<file path=ppt/tags/tag455.xml><?xml version="1.0" encoding="utf-8"?>
<p:tagLst xmlns:p="http://schemas.openxmlformats.org/presentationml/2006/main">
  <p:tag name="KSO_WM_SLIDE_ID" val="custom20232469_1"/>
  <p:tag name="KSO_WM_TEMPLATE_SUBCATEGORY" val="0"/>
  <p:tag name="KSO_WM_TEMPLATE_MASTER_TYPE" val="0"/>
  <p:tag name="KSO_WM_TEMPLATE_COLOR_TYPE" val="0"/>
  <p:tag name="KSO_WM_SLIDE_ITEM_CNT" val="2"/>
  <p:tag name="KSO_WM_SLIDE_INDEX" val="1"/>
  <p:tag name="KSO_WM_TAG_VERSION" val="3.0"/>
  <p:tag name="KSO_WM_BEAUTIFY_FLAG" val="#wm#"/>
  <p:tag name="KSO_WM_TEMPLATE_CATEGORY" val="custom"/>
  <p:tag name="KSO_WM_TEMPLATE_INDEX" val="20232469"/>
  <p:tag name="KSO_WM_SLIDE_TYPE" val="text"/>
  <p:tag name="KSO_WM_SLIDE_SUBTYPE" val="picTxt"/>
  <p:tag name="KSO_WM_SLIDE_SIZE" val="408.225*360.15"/>
  <p:tag name="KSO_WM_SLIDE_POSITION" val="54.875*138.75"/>
  <p:tag name="KSO_WM_SLIDE_LAYOUT" val="a_d_l"/>
  <p:tag name="KSO_WM_SLIDE_LAYOUT_CNT" val="1_1_1"/>
  <p:tag name="KSO_WM_SPECIAL_SOURCE" val="bdnull"/>
  <p:tag name="KSO_WM_DIAGRAM_GROUP_CODE" val="l1-1"/>
  <p:tag name="KSO_WM_SLIDE_DIAGTYPE" val="l"/>
</p:tagLst>
</file>

<file path=ppt/tags/tag456.xml><?xml version="1.0" encoding="utf-8"?>
<p:tagLst xmlns:p="http://schemas.openxmlformats.org/presentationml/2006/main">
  <p:tag name="KSO_WM_SLIDE_ID" val="custom20232469_1"/>
  <p:tag name="KSO_WM_TEMPLATE_SUBCATEGORY" val="0"/>
  <p:tag name="KSO_WM_TEMPLATE_MASTER_TYPE" val="0"/>
  <p:tag name="KSO_WM_TEMPLATE_COLOR_TYPE" val="0"/>
  <p:tag name="KSO_WM_SLIDE_ITEM_CNT" val="2"/>
  <p:tag name="KSO_WM_SLIDE_INDEX" val="1"/>
  <p:tag name="KSO_WM_TAG_VERSION" val="3.0"/>
  <p:tag name="KSO_WM_BEAUTIFY_FLAG" val="#wm#"/>
  <p:tag name="KSO_WM_TEMPLATE_CATEGORY" val="custom"/>
  <p:tag name="KSO_WM_TEMPLATE_INDEX" val="20232469"/>
  <p:tag name="KSO_WM_SLIDE_TYPE" val="text"/>
  <p:tag name="KSO_WM_SLIDE_SUBTYPE" val="picTxt"/>
  <p:tag name="KSO_WM_SLIDE_SIZE" val="408.225*360.15"/>
  <p:tag name="KSO_WM_SLIDE_POSITION" val="54.875*138.75"/>
  <p:tag name="KSO_WM_SLIDE_LAYOUT" val="a_d_l"/>
  <p:tag name="KSO_WM_SLIDE_LAYOUT_CNT" val="1_1_1"/>
  <p:tag name="KSO_WM_SPECIAL_SOURCE" val="bdnull"/>
  <p:tag name="KSO_WM_DIAGRAM_GROUP_CODE" val="l1-1"/>
  <p:tag name="KSO_WM_SLIDE_DIAGTYPE" val="l"/>
</p:tagLst>
</file>

<file path=ppt/tags/tag457.xml><?xml version="1.0" encoding="utf-8"?>
<p:tagLst xmlns:p="http://schemas.openxmlformats.org/presentationml/2006/main">
  <p:tag name="KSO_WM_SLIDE_ID" val="custom20232469_1"/>
  <p:tag name="KSO_WM_TEMPLATE_SUBCATEGORY" val="0"/>
  <p:tag name="KSO_WM_TEMPLATE_MASTER_TYPE" val="0"/>
  <p:tag name="KSO_WM_TEMPLATE_COLOR_TYPE" val="0"/>
  <p:tag name="KSO_WM_SLIDE_ITEM_CNT" val="2"/>
  <p:tag name="KSO_WM_SLIDE_INDEX" val="1"/>
  <p:tag name="KSO_WM_TAG_VERSION" val="3.0"/>
  <p:tag name="KSO_WM_BEAUTIFY_FLAG" val="#wm#"/>
  <p:tag name="KSO_WM_TEMPLATE_CATEGORY" val="custom"/>
  <p:tag name="KSO_WM_TEMPLATE_INDEX" val="20232469"/>
  <p:tag name="KSO_WM_SLIDE_TYPE" val="text"/>
  <p:tag name="KSO_WM_SLIDE_SUBTYPE" val="picTxt"/>
  <p:tag name="KSO_WM_SLIDE_SIZE" val="408.225*360.15"/>
  <p:tag name="KSO_WM_SLIDE_POSITION" val="54.875*138.75"/>
  <p:tag name="KSO_WM_SLIDE_LAYOUT" val="a_d_l"/>
  <p:tag name="KSO_WM_SLIDE_LAYOUT_CNT" val="1_1_1"/>
  <p:tag name="KSO_WM_SPECIAL_SOURCE" val="bdnull"/>
  <p:tag name="KSO_WM_DIAGRAM_GROUP_CODE" val="l1-1"/>
  <p:tag name="KSO_WM_SLIDE_DIAGTYPE" val="l"/>
</p:tagLst>
</file>

<file path=ppt/tags/tag458.xml><?xml version="1.0" encoding="utf-8"?>
<p:tagLst xmlns:p="http://schemas.openxmlformats.org/presentationml/2006/main">
  <p:tag name="KSO_WM_SLIDE_ID" val="custom20232469_1"/>
  <p:tag name="KSO_WM_TEMPLATE_SUBCATEGORY" val="0"/>
  <p:tag name="KSO_WM_TEMPLATE_MASTER_TYPE" val="0"/>
  <p:tag name="KSO_WM_TEMPLATE_COLOR_TYPE" val="0"/>
  <p:tag name="KSO_WM_SLIDE_ITEM_CNT" val="2"/>
  <p:tag name="KSO_WM_SLIDE_INDEX" val="1"/>
  <p:tag name="KSO_WM_TAG_VERSION" val="3.0"/>
  <p:tag name="KSO_WM_BEAUTIFY_FLAG" val="#wm#"/>
  <p:tag name="KSO_WM_TEMPLATE_CATEGORY" val="custom"/>
  <p:tag name="KSO_WM_TEMPLATE_INDEX" val="20232469"/>
  <p:tag name="KSO_WM_SLIDE_TYPE" val="text"/>
  <p:tag name="KSO_WM_SLIDE_SUBTYPE" val="picTxt"/>
  <p:tag name="KSO_WM_SLIDE_SIZE" val="408.225*360.15"/>
  <p:tag name="KSO_WM_SLIDE_POSITION" val="54.875*138.75"/>
  <p:tag name="KSO_WM_SLIDE_LAYOUT" val="a_d_l"/>
  <p:tag name="KSO_WM_SLIDE_LAYOUT_CNT" val="1_1_1"/>
  <p:tag name="KSO_WM_SPECIAL_SOURCE" val="bdnull"/>
  <p:tag name="KSO_WM_DIAGRAM_GROUP_CODE" val="l1-1"/>
  <p:tag name="KSO_WM_SLIDE_DIAGTYPE" val="l"/>
</p:tagLst>
</file>

<file path=ppt/tags/tag459.xml><?xml version="1.0" encoding="utf-8"?>
<p:tagLst xmlns:p="http://schemas.openxmlformats.org/presentationml/2006/main">
  <p:tag name="KSO_WM_SLIDE_ID" val="custom20232469_1"/>
  <p:tag name="KSO_WM_TEMPLATE_SUBCATEGORY" val="0"/>
  <p:tag name="KSO_WM_TEMPLATE_MASTER_TYPE" val="0"/>
  <p:tag name="KSO_WM_TEMPLATE_COLOR_TYPE" val="0"/>
  <p:tag name="KSO_WM_SLIDE_ITEM_CNT" val="2"/>
  <p:tag name="KSO_WM_SLIDE_INDEX" val="1"/>
  <p:tag name="KSO_WM_TAG_VERSION" val="3.0"/>
  <p:tag name="KSO_WM_BEAUTIFY_FLAG" val="#wm#"/>
  <p:tag name="KSO_WM_TEMPLATE_CATEGORY" val="custom"/>
  <p:tag name="KSO_WM_TEMPLATE_INDEX" val="20232469"/>
  <p:tag name="KSO_WM_SLIDE_TYPE" val="text"/>
  <p:tag name="KSO_WM_SLIDE_SUBTYPE" val="picTxt"/>
  <p:tag name="KSO_WM_SLIDE_SIZE" val="408.225*360.15"/>
  <p:tag name="KSO_WM_SLIDE_POSITION" val="54.875*138.75"/>
  <p:tag name="KSO_WM_SLIDE_LAYOUT" val="a_d_l"/>
  <p:tag name="KSO_WM_SLIDE_LAYOUT_CNT" val="1_1_1"/>
  <p:tag name="KSO_WM_SPECIAL_SOURCE" val="bdnull"/>
  <p:tag name="KSO_WM_DIAGRAM_GROUP_CODE" val="l1-1"/>
  <p:tag name="KSO_WM_SLIDE_DIAGTYPE" val="l"/>
</p:tagLst>
</file>

<file path=ppt/tags/tag460.xml><?xml version="1.0" encoding="utf-8"?>
<p:tagLst xmlns:p="http://schemas.openxmlformats.org/presentationml/2006/main">
  <p:tag name="KSO_WM_SLIDE_ID" val="custom20232469_1"/>
  <p:tag name="KSO_WM_TEMPLATE_SUBCATEGORY" val="0"/>
  <p:tag name="KSO_WM_TEMPLATE_MASTER_TYPE" val="0"/>
  <p:tag name="KSO_WM_TEMPLATE_COLOR_TYPE" val="0"/>
  <p:tag name="KSO_WM_SLIDE_ITEM_CNT" val="2"/>
  <p:tag name="KSO_WM_SLIDE_INDEX" val="1"/>
  <p:tag name="KSO_WM_TAG_VERSION" val="3.0"/>
  <p:tag name="KSO_WM_BEAUTIFY_FLAG" val="#wm#"/>
  <p:tag name="KSO_WM_TEMPLATE_CATEGORY" val="custom"/>
  <p:tag name="KSO_WM_TEMPLATE_INDEX" val="20232469"/>
  <p:tag name="KSO_WM_SLIDE_TYPE" val="text"/>
  <p:tag name="KSO_WM_SLIDE_SUBTYPE" val="picTxt"/>
  <p:tag name="KSO_WM_SLIDE_SIZE" val="408.225*360.15"/>
  <p:tag name="KSO_WM_SLIDE_POSITION" val="54.875*138.75"/>
  <p:tag name="KSO_WM_SLIDE_LAYOUT" val="a_d_l"/>
  <p:tag name="KSO_WM_SLIDE_LAYOUT_CNT" val="1_1_1"/>
  <p:tag name="KSO_WM_SPECIAL_SOURCE" val="bdnull"/>
  <p:tag name="KSO_WM_DIAGRAM_GROUP_CODE" val="l1-1"/>
  <p:tag name="KSO_WM_SLIDE_DIAGTYPE" val="l"/>
</p:tagLst>
</file>

<file path=ppt/tags/tag461.xml><?xml version="1.0" encoding="utf-8"?>
<p:tagLst xmlns:p="http://schemas.openxmlformats.org/presentationml/2006/main">
  <p:tag name="KSO_WM_SLIDE_ID" val="custom20232469_1"/>
  <p:tag name="KSO_WM_TEMPLATE_SUBCATEGORY" val="0"/>
  <p:tag name="KSO_WM_TEMPLATE_MASTER_TYPE" val="0"/>
  <p:tag name="KSO_WM_TEMPLATE_COLOR_TYPE" val="0"/>
  <p:tag name="KSO_WM_SLIDE_ITEM_CNT" val="2"/>
  <p:tag name="KSO_WM_SLIDE_INDEX" val="1"/>
  <p:tag name="KSO_WM_TAG_VERSION" val="3.0"/>
  <p:tag name="KSO_WM_BEAUTIFY_FLAG" val="#wm#"/>
  <p:tag name="KSO_WM_TEMPLATE_CATEGORY" val="custom"/>
  <p:tag name="KSO_WM_TEMPLATE_INDEX" val="20232469"/>
  <p:tag name="KSO_WM_SLIDE_TYPE" val="text"/>
  <p:tag name="KSO_WM_SLIDE_SUBTYPE" val="picTxt"/>
  <p:tag name="KSO_WM_SLIDE_SIZE" val="408.225*360.15"/>
  <p:tag name="KSO_WM_SLIDE_POSITION" val="54.875*138.75"/>
  <p:tag name="KSO_WM_SLIDE_LAYOUT" val="a_d_l"/>
  <p:tag name="KSO_WM_SLIDE_LAYOUT_CNT" val="1_1_1"/>
  <p:tag name="KSO_WM_SPECIAL_SOURCE" val="bdnull"/>
  <p:tag name="KSO_WM_DIAGRAM_GROUP_CODE" val="l1-1"/>
  <p:tag name="KSO_WM_SLIDE_DIAGTYPE" val="l"/>
</p:tagLst>
</file>

<file path=ppt/tags/tag462.xml><?xml version="1.0" encoding="utf-8"?>
<p:tagLst xmlns:p="http://schemas.openxmlformats.org/presentationml/2006/main">
  <p:tag name="KSO_WM_SLIDE_ID" val="custom20232469_1"/>
  <p:tag name="KSO_WM_TEMPLATE_SUBCATEGORY" val="0"/>
  <p:tag name="KSO_WM_TEMPLATE_MASTER_TYPE" val="0"/>
  <p:tag name="KSO_WM_TEMPLATE_COLOR_TYPE" val="0"/>
  <p:tag name="KSO_WM_SLIDE_ITEM_CNT" val="2"/>
  <p:tag name="KSO_WM_SLIDE_INDEX" val="1"/>
  <p:tag name="KSO_WM_TAG_VERSION" val="3.0"/>
  <p:tag name="KSO_WM_BEAUTIFY_FLAG" val="#wm#"/>
  <p:tag name="KSO_WM_TEMPLATE_CATEGORY" val="custom"/>
  <p:tag name="KSO_WM_TEMPLATE_INDEX" val="20232469"/>
  <p:tag name="KSO_WM_SLIDE_TYPE" val="text"/>
  <p:tag name="KSO_WM_SLIDE_SUBTYPE" val="picTxt"/>
  <p:tag name="KSO_WM_SLIDE_SIZE" val="408.225*360.15"/>
  <p:tag name="KSO_WM_SLIDE_POSITION" val="54.875*138.75"/>
  <p:tag name="KSO_WM_SLIDE_LAYOUT" val="a_d_l"/>
  <p:tag name="KSO_WM_SLIDE_LAYOUT_CNT" val="1_1_1"/>
  <p:tag name="KSO_WM_SPECIAL_SOURCE" val="bdnull"/>
  <p:tag name="KSO_WM_DIAGRAM_GROUP_CODE" val="l1-1"/>
  <p:tag name="KSO_WM_SLIDE_DIAGTYPE" val="l"/>
</p:tagLst>
</file>

<file path=ppt/tags/tag463.xml><?xml version="1.0" encoding="utf-8"?>
<p:tagLst xmlns:p="http://schemas.openxmlformats.org/presentationml/2006/main">
  <p:tag name="KSO_WM_SLIDE_ID" val="custom20232469_1"/>
  <p:tag name="KSO_WM_TEMPLATE_SUBCATEGORY" val="0"/>
  <p:tag name="KSO_WM_TEMPLATE_MASTER_TYPE" val="0"/>
  <p:tag name="KSO_WM_TEMPLATE_COLOR_TYPE" val="0"/>
  <p:tag name="KSO_WM_SLIDE_ITEM_CNT" val="2"/>
  <p:tag name="KSO_WM_SLIDE_INDEX" val="1"/>
  <p:tag name="KSO_WM_TAG_VERSION" val="3.0"/>
  <p:tag name="KSO_WM_BEAUTIFY_FLAG" val="#wm#"/>
  <p:tag name="KSO_WM_TEMPLATE_CATEGORY" val="custom"/>
  <p:tag name="KSO_WM_TEMPLATE_INDEX" val="20232469"/>
  <p:tag name="KSO_WM_SLIDE_TYPE" val="text"/>
  <p:tag name="KSO_WM_SLIDE_SUBTYPE" val="picTxt"/>
  <p:tag name="KSO_WM_SLIDE_SIZE" val="408.225*360.15"/>
  <p:tag name="KSO_WM_SLIDE_POSITION" val="54.875*138.75"/>
  <p:tag name="KSO_WM_SLIDE_LAYOUT" val="a_d_l"/>
  <p:tag name="KSO_WM_SLIDE_LAYOUT_CNT" val="1_1_1"/>
  <p:tag name="KSO_WM_SPECIAL_SOURCE" val="bdnull"/>
  <p:tag name="KSO_WM_DIAGRAM_GROUP_CODE" val="l1-1"/>
  <p:tag name="KSO_WM_SLIDE_DIAGTYPE" val="l"/>
</p:tagLst>
</file>

<file path=ppt/tags/tag464.xml><?xml version="1.0" encoding="utf-8"?>
<p:tagLst xmlns:p="http://schemas.openxmlformats.org/presentationml/2006/main">
  <p:tag name="KSO_WM_SLIDE_ID" val="custom20232469_1"/>
  <p:tag name="KSO_WM_TEMPLATE_SUBCATEGORY" val="0"/>
  <p:tag name="KSO_WM_TEMPLATE_MASTER_TYPE" val="0"/>
  <p:tag name="KSO_WM_TEMPLATE_COLOR_TYPE" val="0"/>
  <p:tag name="KSO_WM_SLIDE_ITEM_CNT" val="2"/>
  <p:tag name="KSO_WM_SLIDE_INDEX" val="1"/>
  <p:tag name="KSO_WM_TAG_VERSION" val="3.0"/>
  <p:tag name="KSO_WM_BEAUTIFY_FLAG" val="#wm#"/>
  <p:tag name="KSO_WM_TEMPLATE_CATEGORY" val="custom"/>
  <p:tag name="KSO_WM_TEMPLATE_INDEX" val="20232469"/>
  <p:tag name="KSO_WM_SLIDE_TYPE" val="text"/>
  <p:tag name="KSO_WM_SLIDE_SUBTYPE" val="picTxt"/>
  <p:tag name="KSO_WM_SLIDE_SIZE" val="408.225*360.15"/>
  <p:tag name="KSO_WM_SLIDE_POSITION" val="54.875*138.75"/>
  <p:tag name="KSO_WM_SLIDE_LAYOUT" val="a_d_l"/>
  <p:tag name="KSO_WM_SLIDE_LAYOUT_CNT" val="1_1_1"/>
  <p:tag name="KSO_WM_SPECIAL_SOURCE" val="bdnull"/>
  <p:tag name="KSO_WM_DIAGRAM_GROUP_CODE" val="l1-1"/>
  <p:tag name="KSO_WM_SLIDE_DIAGTYPE" val="l"/>
</p:tagLst>
</file>

<file path=ppt/tags/tag465.xml><?xml version="1.0" encoding="utf-8"?>
<p:tagLst xmlns:p="http://schemas.openxmlformats.org/presentationml/2006/main">
  <p:tag name="KSO_WM_SLIDE_ID" val="custom20232469_1"/>
  <p:tag name="KSO_WM_TEMPLATE_SUBCATEGORY" val="0"/>
  <p:tag name="KSO_WM_TEMPLATE_MASTER_TYPE" val="0"/>
  <p:tag name="KSO_WM_TEMPLATE_COLOR_TYPE" val="0"/>
  <p:tag name="KSO_WM_SLIDE_ITEM_CNT" val="2"/>
  <p:tag name="KSO_WM_SLIDE_INDEX" val="1"/>
  <p:tag name="KSO_WM_TAG_VERSION" val="3.0"/>
  <p:tag name="KSO_WM_BEAUTIFY_FLAG" val="#wm#"/>
  <p:tag name="KSO_WM_TEMPLATE_CATEGORY" val="custom"/>
  <p:tag name="KSO_WM_TEMPLATE_INDEX" val="20232469"/>
  <p:tag name="KSO_WM_SLIDE_TYPE" val="text"/>
  <p:tag name="KSO_WM_SLIDE_SUBTYPE" val="picTxt"/>
  <p:tag name="KSO_WM_SLIDE_SIZE" val="408.225*360.15"/>
  <p:tag name="KSO_WM_SLIDE_POSITION" val="54.875*138.75"/>
  <p:tag name="KSO_WM_SLIDE_LAYOUT" val="a_d_l"/>
  <p:tag name="KSO_WM_SLIDE_LAYOUT_CNT" val="1_1_1"/>
  <p:tag name="KSO_WM_SPECIAL_SOURCE" val="bdnull"/>
  <p:tag name="KSO_WM_DIAGRAM_GROUP_CODE" val="l1-1"/>
  <p:tag name="KSO_WM_SLIDE_DIAGTYPE" val="l"/>
</p:tagLst>
</file>

<file path=ppt/tags/tag466.xml><?xml version="1.0" encoding="utf-8"?>
<p:tagLst xmlns:p="http://schemas.openxmlformats.org/presentationml/2006/main">
  <p:tag name="KSO_WM_SLIDE_ID" val="custom20232469_1"/>
  <p:tag name="KSO_WM_TEMPLATE_SUBCATEGORY" val="0"/>
  <p:tag name="KSO_WM_TEMPLATE_MASTER_TYPE" val="0"/>
  <p:tag name="KSO_WM_TEMPLATE_COLOR_TYPE" val="0"/>
  <p:tag name="KSO_WM_SLIDE_ITEM_CNT" val="2"/>
  <p:tag name="KSO_WM_SLIDE_INDEX" val="1"/>
  <p:tag name="KSO_WM_TAG_VERSION" val="3.0"/>
  <p:tag name="KSO_WM_BEAUTIFY_FLAG" val="#wm#"/>
  <p:tag name="KSO_WM_TEMPLATE_CATEGORY" val="custom"/>
  <p:tag name="KSO_WM_TEMPLATE_INDEX" val="20232469"/>
  <p:tag name="KSO_WM_SLIDE_TYPE" val="text"/>
  <p:tag name="KSO_WM_SLIDE_SUBTYPE" val="picTxt"/>
  <p:tag name="KSO_WM_SLIDE_SIZE" val="408.225*360.15"/>
  <p:tag name="KSO_WM_SLIDE_POSITION" val="54.875*138.75"/>
  <p:tag name="KSO_WM_SLIDE_LAYOUT" val="a_d_l"/>
  <p:tag name="KSO_WM_SLIDE_LAYOUT_CNT" val="1_1_1"/>
  <p:tag name="KSO_WM_SPECIAL_SOURCE" val="bdnull"/>
  <p:tag name="KSO_WM_DIAGRAM_GROUP_CODE" val="l1-1"/>
  <p:tag name="KSO_WM_SLIDE_DIAGTYPE" val="l"/>
</p:tagLst>
</file>

<file path=ppt/tags/tag467.xml><?xml version="1.0" encoding="utf-8"?>
<p:tagLst xmlns:p="http://schemas.openxmlformats.org/presentationml/2006/main">
  <p:tag name="KSO_WM_SLIDE_ID" val="custom20232469_1"/>
  <p:tag name="KSO_WM_TEMPLATE_SUBCATEGORY" val="0"/>
  <p:tag name="KSO_WM_TEMPLATE_MASTER_TYPE" val="0"/>
  <p:tag name="KSO_WM_TEMPLATE_COLOR_TYPE" val="0"/>
  <p:tag name="KSO_WM_SLIDE_ITEM_CNT" val="2"/>
  <p:tag name="KSO_WM_SLIDE_INDEX" val="1"/>
  <p:tag name="KSO_WM_TAG_VERSION" val="3.0"/>
  <p:tag name="KSO_WM_BEAUTIFY_FLAG" val="#wm#"/>
  <p:tag name="KSO_WM_TEMPLATE_CATEGORY" val="custom"/>
  <p:tag name="KSO_WM_TEMPLATE_INDEX" val="20232469"/>
  <p:tag name="KSO_WM_SLIDE_TYPE" val="text"/>
  <p:tag name="KSO_WM_SLIDE_SUBTYPE" val="picTxt"/>
  <p:tag name="KSO_WM_SLIDE_SIZE" val="408.225*360.15"/>
  <p:tag name="KSO_WM_SLIDE_POSITION" val="54.875*138.75"/>
  <p:tag name="KSO_WM_SLIDE_LAYOUT" val="a_d_l"/>
  <p:tag name="KSO_WM_SLIDE_LAYOUT_CNT" val="1_1_1"/>
  <p:tag name="KSO_WM_SPECIAL_SOURCE" val="bdnull"/>
  <p:tag name="KSO_WM_DIAGRAM_GROUP_CODE" val="l1-1"/>
  <p:tag name="KSO_WM_SLIDE_DIAGTYPE" val="l"/>
</p:tagLst>
</file>

<file path=ppt/tags/tag468.xml><?xml version="1.0" encoding="utf-8"?>
<p:tagLst xmlns:p="http://schemas.openxmlformats.org/presentationml/2006/main">
  <p:tag name="KSO_WM_SLIDE_ID" val="custom20232469_1"/>
  <p:tag name="KSO_WM_TEMPLATE_SUBCATEGORY" val="0"/>
  <p:tag name="KSO_WM_TEMPLATE_MASTER_TYPE" val="0"/>
  <p:tag name="KSO_WM_TEMPLATE_COLOR_TYPE" val="0"/>
  <p:tag name="KSO_WM_SLIDE_ITEM_CNT" val="2"/>
  <p:tag name="KSO_WM_SLIDE_INDEX" val="1"/>
  <p:tag name="KSO_WM_TAG_VERSION" val="3.0"/>
  <p:tag name="KSO_WM_BEAUTIFY_FLAG" val="#wm#"/>
  <p:tag name="KSO_WM_TEMPLATE_CATEGORY" val="custom"/>
  <p:tag name="KSO_WM_TEMPLATE_INDEX" val="20232469"/>
  <p:tag name="KSO_WM_SLIDE_TYPE" val="text"/>
  <p:tag name="KSO_WM_SLIDE_SUBTYPE" val="picTxt"/>
  <p:tag name="KSO_WM_SLIDE_SIZE" val="408.225*360.15"/>
  <p:tag name="KSO_WM_SLIDE_POSITION" val="54.875*138.75"/>
  <p:tag name="KSO_WM_SLIDE_LAYOUT" val="a_d_l"/>
  <p:tag name="KSO_WM_SLIDE_LAYOUT_CNT" val="1_1_1"/>
  <p:tag name="KSO_WM_SPECIAL_SOURCE" val="bdnull"/>
  <p:tag name="KSO_WM_DIAGRAM_GROUP_CODE" val="l1-1"/>
  <p:tag name="KSO_WM_SLIDE_DIAGTYPE" val="l"/>
</p:tagLst>
</file>

<file path=ppt/tags/tag469.xml><?xml version="1.0" encoding="utf-8"?>
<p:tagLst xmlns:p="http://schemas.openxmlformats.org/presentationml/2006/main">
  <p:tag name="KSO_WM_SLIDE_ID" val="custom20232469_1"/>
  <p:tag name="KSO_WM_TEMPLATE_SUBCATEGORY" val="0"/>
  <p:tag name="KSO_WM_TEMPLATE_MASTER_TYPE" val="0"/>
  <p:tag name="KSO_WM_TEMPLATE_COLOR_TYPE" val="0"/>
  <p:tag name="KSO_WM_SLIDE_ITEM_CNT" val="2"/>
  <p:tag name="KSO_WM_SLIDE_INDEX" val="1"/>
  <p:tag name="KSO_WM_TAG_VERSION" val="3.0"/>
  <p:tag name="KSO_WM_BEAUTIFY_FLAG" val="#wm#"/>
  <p:tag name="KSO_WM_TEMPLATE_CATEGORY" val="custom"/>
  <p:tag name="KSO_WM_TEMPLATE_INDEX" val="20232469"/>
  <p:tag name="KSO_WM_SLIDE_TYPE" val="text"/>
  <p:tag name="KSO_WM_SLIDE_SUBTYPE" val="picTxt"/>
  <p:tag name="KSO_WM_SLIDE_SIZE" val="408.225*360.15"/>
  <p:tag name="KSO_WM_SLIDE_POSITION" val="54.875*138.75"/>
  <p:tag name="KSO_WM_SLIDE_LAYOUT" val="a_d_l"/>
  <p:tag name="KSO_WM_SLIDE_LAYOUT_CNT" val="1_1_1"/>
  <p:tag name="KSO_WM_SPECIAL_SOURCE" val="bdnull"/>
  <p:tag name="KSO_WM_DIAGRAM_GROUP_CODE" val="l1-1"/>
  <p:tag name="KSO_WM_SLIDE_DIAGTYPE" val="l"/>
</p:tagLst>
</file>

<file path=ppt/tags/tag470.xml><?xml version="1.0" encoding="utf-8"?>
<p:tagLst xmlns:p="http://schemas.openxmlformats.org/presentationml/2006/main">
  <p:tag name="KSO_WM_SLIDE_ID" val="custom20232469_1"/>
  <p:tag name="KSO_WM_TEMPLATE_SUBCATEGORY" val="0"/>
  <p:tag name="KSO_WM_TEMPLATE_MASTER_TYPE" val="0"/>
  <p:tag name="KSO_WM_TEMPLATE_COLOR_TYPE" val="0"/>
  <p:tag name="KSO_WM_SLIDE_ITEM_CNT" val="2"/>
  <p:tag name="KSO_WM_SLIDE_INDEX" val="1"/>
  <p:tag name="KSO_WM_TAG_VERSION" val="3.0"/>
  <p:tag name="KSO_WM_BEAUTIFY_FLAG" val="#wm#"/>
  <p:tag name="KSO_WM_TEMPLATE_CATEGORY" val="custom"/>
  <p:tag name="KSO_WM_TEMPLATE_INDEX" val="20232469"/>
  <p:tag name="KSO_WM_SLIDE_TYPE" val="text"/>
  <p:tag name="KSO_WM_SLIDE_SUBTYPE" val="picTxt"/>
  <p:tag name="KSO_WM_SLIDE_SIZE" val="408.225*360.15"/>
  <p:tag name="KSO_WM_SLIDE_POSITION" val="54.875*138.75"/>
  <p:tag name="KSO_WM_SLIDE_LAYOUT" val="a_d_l"/>
  <p:tag name="KSO_WM_SLIDE_LAYOUT_CNT" val="1_1_1"/>
  <p:tag name="KSO_WM_SPECIAL_SOURCE" val="bdnull"/>
  <p:tag name="KSO_WM_DIAGRAM_GROUP_CODE" val="l1-1"/>
  <p:tag name="KSO_WM_SLIDE_DIAGTYPE" val="l"/>
</p:tagLst>
</file>

<file path=ppt/tags/tag471.xml><?xml version="1.0" encoding="utf-8"?>
<p:tagLst xmlns:p="http://schemas.openxmlformats.org/presentationml/2006/main">
  <p:tag name="KSO_WM_SLIDE_ID" val="custom20232469_1"/>
  <p:tag name="KSO_WM_TEMPLATE_SUBCATEGORY" val="0"/>
  <p:tag name="KSO_WM_TEMPLATE_MASTER_TYPE" val="0"/>
  <p:tag name="KSO_WM_TEMPLATE_COLOR_TYPE" val="0"/>
  <p:tag name="KSO_WM_SLIDE_ITEM_CNT" val="2"/>
  <p:tag name="KSO_WM_SLIDE_INDEX" val="1"/>
  <p:tag name="KSO_WM_TAG_VERSION" val="3.0"/>
  <p:tag name="KSO_WM_BEAUTIFY_FLAG" val="#wm#"/>
  <p:tag name="KSO_WM_TEMPLATE_CATEGORY" val="custom"/>
  <p:tag name="KSO_WM_TEMPLATE_INDEX" val="20232469"/>
  <p:tag name="KSO_WM_SLIDE_TYPE" val="text"/>
  <p:tag name="KSO_WM_SLIDE_SUBTYPE" val="picTxt"/>
  <p:tag name="KSO_WM_SLIDE_SIZE" val="408.225*360.15"/>
  <p:tag name="KSO_WM_SLIDE_POSITION" val="54.875*138.75"/>
  <p:tag name="KSO_WM_SLIDE_LAYOUT" val="a_d_l"/>
  <p:tag name="KSO_WM_SLIDE_LAYOUT_CNT" val="1_1_1"/>
  <p:tag name="KSO_WM_SPECIAL_SOURCE" val="bdnull"/>
  <p:tag name="KSO_WM_DIAGRAM_GROUP_CODE" val="l1-1"/>
  <p:tag name="KSO_WM_SLIDE_DIAGTYPE" val="l"/>
</p:tagLst>
</file>

<file path=ppt/tags/tag472.xml><?xml version="1.0" encoding="utf-8"?>
<p:tagLst xmlns:p="http://schemas.openxmlformats.org/presentationml/2006/main">
  <p:tag name="KSO_WM_SLIDE_ID" val="custom20232469_1"/>
  <p:tag name="KSO_WM_TEMPLATE_SUBCATEGORY" val="0"/>
  <p:tag name="KSO_WM_TEMPLATE_MASTER_TYPE" val="0"/>
  <p:tag name="KSO_WM_TEMPLATE_COLOR_TYPE" val="0"/>
  <p:tag name="KSO_WM_SLIDE_ITEM_CNT" val="2"/>
  <p:tag name="KSO_WM_SLIDE_INDEX" val="1"/>
  <p:tag name="KSO_WM_TAG_VERSION" val="3.0"/>
  <p:tag name="KSO_WM_BEAUTIFY_FLAG" val="#wm#"/>
  <p:tag name="KSO_WM_TEMPLATE_CATEGORY" val="custom"/>
  <p:tag name="KSO_WM_TEMPLATE_INDEX" val="20232469"/>
  <p:tag name="KSO_WM_SLIDE_TYPE" val="text"/>
  <p:tag name="KSO_WM_SLIDE_SUBTYPE" val="picTxt"/>
  <p:tag name="KSO_WM_SLIDE_SIZE" val="408.225*360.15"/>
  <p:tag name="KSO_WM_SLIDE_POSITION" val="54.875*138.75"/>
  <p:tag name="KSO_WM_SLIDE_LAYOUT" val="a_d_l"/>
  <p:tag name="KSO_WM_SLIDE_LAYOUT_CNT" val="1_1_1"/>
  <p:tag name="KSO_WM_SPECIAL_SOURCE" val="bdnull"/>
  <p:tag name="KSO_WM_DIAGRAM_GROUP_CODE" val="l1-1"/>
  <p:tag name="KSO_WM_SLIDE_DIAGTYPE" val="l"/>
</p:tagLst>
</file>

<file path=ppt/tags/tag473.xml><?xml version="1.0" encoding="utf-8"?>
<p:tagLst xmlns:p="http://schemas.openxmlformats.org/presentationml/2006/main">
  <p:tag name="KSO_WM_SLIDE_ID" val="custom20232469_1"/>
  <p:tag name="KSO_WM_TEMPLATE_SUBCATEGORY" val="0"/>
  <p:tag name="KSO_WM_TEMPLATE_MASTER_TYPE" val="0"/>
  <p:tag name="KSO_WM_TEMPLATE_COLOR_TYPE" val="0"/>
  <p:tag name="KSO_WM_SLIDE_ITEM_CNT" val="2"/>
  <p:tag name="KSO_WM_SLIDE_INDEX" val="1"/>
  <p:tag name="KSO_WM_TAG_VERSION" val="3.0"/>
  <p:tag name="KSO_WM_BEAUTIFY_FLAG" val="#wm#"/>
  <p:tag name="KSO_WM_TEMPLATE_CATEGORY" val="custom"/>
  <p:tag name="KSO_WM_TEMPLATE_INDEX" val="20232469"/>
  <p:tag name="KSO_WM_SLIDE_TYPE" val="text"/>
  <p:tag name="KSO_WM_SLIDE_SUBTYPE" val="picTxt"/>
  <p:tag name="KSO_WM_SLIDE_SIZE" val="408.225*360.15"/>
  <p:tag name="KSO_WM_SLIDE_POSITION" val="54.875*138.75"/>
  <p:tag name="KSO_WM_SLIDE_LAYOUT" val="a_d_l"/>
  <p:tag name="KSO_WM_SLIDE_LAYOUT_CNT" val="1_1_1"/>
  <p:tag name="KSO_WM_SPECIAL_SOURCE" val="bdnull"/>
  <p:tag name="KSO_WM_DIAGRAM_GROUP_CODE" val="l1-1"/>
  <p:tag name="KSO_WM_SLIDE_DIAGTYPE" val="l"/>
</p:tagLst>
</file>

<file path=ppt/tags/tag474.xml><?xml version="1.0" encoding="utf-8"?>
<p:tagLst xmlns:p="http://schemas.openxmlformats.org/presentationml/2006/main">
  <p:tag name="KSO_WM_SLIDE_ID" val="custom20232469_1"/>
  <p:tag name="KSO_WM_TEMPLATE_SUBCATEGORY" val="0"/>
  <p:tag name="KSO_WM_TEMPLATE_MASTER_TYPE" val="0"/>
  <p:tag name="KSO_WM_TEMPLATE_COLOR_TYPE" val="0"/>
  <p:tag name="KSO_WM_SLIDE_ITEM_CNT" val="2"/>
  <p:tag name="KSO_WM_SLIDE_INDEX" val="1"/>
  <p:tag name="KSO_WM_TAG_VERSION" val="3.0"/>
  <p:tag name="KSO_WM_BEAUTIFY_FLAG" val="#wm#"/>
  <p:tag name="KSO_WM_TEMPLATE_CATEGORY" val="custom"/>
  <p:tag name="KSO_WM_TEMPLATE_INDEX" val="20232469"/>
  <p:tag name="KSO_WM_SLIDE_TYPE" val="text"/>
  <p:tag name="KSO_WM_SLIDE_SUBTYPE" val="picTxt"/>
  <p:tag name="KSO_WM_SLIDE_SIZE" val="408.225*360.15"/>
  <p:tag name="KSO_WM_SLIDE_POSITION" val="54.875*138.75"/>
  <p:tag name="KSO_WM_SLIDE_LAYOUT" val="a_d_l"/>
  <p:tag name="KSO_WM_SLIDE_LAYOUT_CNT" val="1_1_1"/>
  <p:tag name="KSO_WM_SPECIAL_SOURCE" val="bdnull"/>
  <p:tag name="KSO_WM_DIAGRAM_GROUP_CODE" val="l1-1"/>
  <p:tag name="KSO_WM_SLIDE_DIAGTYPE" val="l"/>
</p:tagLst>
</file>

<file path=ppt/tags/tag475.xml><?xml version="1.0" encoding="utf-8"?>
<p:tagLst xmlns:p="http://schemas.openxmlformats.org/presentationml/2006/main">
  <p:tag name="KSO_WM_SLIDE_ID" val="custom20232469_1"/>
  <p:tag name="KSO_WM_TEMPLATE_SUBCATEGORY" val="0"/>
  <p:tag name="KSO_WM_TEMPLATE_MASTER_TYPE" val="0"/>
  <p:tag name="KSO_WM_TEMPLATE_COLOR_TYPE" val="0"/>
  <p:tag name="KSO_WM_SLIDE_ITEM_CNT" val="2"/>
  <p:tag name="KSO_WM_SLIDE_INDEX" val="1"/>
  <p:tag name="KSO_WM_TAG_VERSION" val="3.0"/>
  <p:tag name="KSO_WM_BEAUTIFY_FLAG" val="#wm#"/>
  <p:tag name="KSO_WM_TEMPLATE_CATEGORY" val="custom"/>
  <p:tag name="KSO_WM_TEMPLATE_INDEX" val="20232469"/>
  <p:tag name="KSO_WM_SLIDE_TYPE" val="text"/>
  <p:tag name="KSO_WM_SLIDE_SUBTYPE" val="picTxt"/>
  <p:tag name="KSO_WM_SLIDE_SIZE" val="408.225*360.15"/>
  <p:tag name="KSO_WM_SLIDE_POSITION" val="54.875*138.75"/>
  <p:tag name="KSO_WM_SLIDE_LAYOUT" val="a_d_l"/>
  <p:tag name="KSO_WM_SLIDE_LAYOUT_CNT" val="1_1_1"/>
  <p:tag name="KSO_WM_SPECIAL_SOURCE" val="bdnull"/>
  <p:tag name="KSO_WM_DIAGRAM_GROUP_CODE" val="l1-1"/>
  <p:tag name="KSO_WM_SLIDE_DIAGTYPE" val="l"/>
</p:tagLst>
</file>

<file path=ppt/tags/tag476.xml><?xml version="1.0" encoding="utf-8"?>
<p:tagLst xmlns:p="http://schemas.openxmlformats.org/presentationml/2006/main">
  <p:tag name="KSO_WM_SLIDE_ID" val="custom20232469_1"/>
  <p:tag name="KSO_WM_TEMPLATE_SUBCATEGORY" val="0"/>
  <p:tag name="KSO_WM_TEMPLATE_MASTER_TYPE" val="0"/>
  <p:tag name="KSO_WM_TEMPLATE_COLOR_TYPE" val="0"/>
  <p:tag name="KSO_WM_SLIDE_ITEM_CNT" val="2"/>
  <p:tag name="KSO_WM_SLIDE_INDEX" val="1"/>
  <p:tag name="KSO_WM_TAG_VERSION" val="3.0"/>
  <p:tag name="KSO_WM_BEAUTIFY_FLAG" val="#wm#"/>
  <p:tag name="KSO_WM_TEMPLATE_CATEGORY" val="custom"/>
  <p:tag name="KSO_WM_TEMPLATE_INDEX" val="20232469"/>
  <p:tag name="KSO_WM_SLIDE_TYPE" val="text"/>
  <p:tag name="KSO_WM_SLIDE_SUBTYPE" val="picTxt"/>
  <p:tag name="KSO_WM_SLIDE_SIZE" val="408.225*360.15"/>
  <p:tag name="KSO_WM_SLIDE_POSITION" val="54.875*138.75"/>
  <p:tag name="KSO_WM_SLIDE_LAYOUT" val="a_d_l"/>
  <p:tag name="KSO_WM_SLIDE_LAYOUT_CNT" val="1_1_1"/>
  <p:tag name="KSO_WM_SPECIAL_SOURCE" val="bdnull"/>
  <p:tag name="KSO_WM_DIAGRAM_GROUP_CODE" val="l1-1"/>
  <p:tag name="KSO_WM_SLIDE_DIAGTYPE" val="l"/>
</p:tagLst>
</file>

<file path=ppt/tags/tag477.xml><?xml version="1.0" encoding="utf-8"?>
<p:tagLst xmlns:p="http://schemas.openxmlformats.org/presentationml/2006/main">
  <p:tag name="KSO_WM_SLIDE_ID" val="custom20232469_1"/>
  <p:tag name="KSO_WM_TEMPLATE_SUBCATEGORY" val="0"/>
  <p:tag name="KSO_WM_TEMPLATE_MASTER_TYPE" val="0"/>
  <p:tag name="KSO_WM_TEMPLATE_COLOR_TYPE" val="0"/>
  <p:tag name="KSO_WM_SLIDE_ITEM_CNT" val="2"/>
  <p:tag name="KSO_WM_SLIDE_INDEX" val="1"/>
  <p:tag name="KSO_WM_TAG_VERSION" val="3.0"/>
  <p:tag name="KSO_WM_BEAUTIFY_FLAG" val="#wm#"/>
  <p:tag name="KSO_WM_TEMPLATE_CATEGORY" val="custom"/>
  <p:tag name="KSO_WM_TEMPLATE_INDEX" val="20232469"/>
  <p:tag name="KSO_WM_SLIDE_TYPE" val="text"/>
  <p:tag name="KSO_WM_SLIDE_SUBTYPE" val="picTxt"/>
  <p:tag name="KSO_WM_SLIDE_SIZE" val="408.225*360.15"/>
  <p:tag name="KSO_WM_SLIDE_POSITION" val="54.875*138.75"/>
  <p:tag name="KSO_WM_SLIDE_LAYOUT" val="a_d_l"/>
  <p:tag name="KSO_WM_SLIDE_LAYOUT_CNT" val="1_1_1"/>
  <p:tag name="KSO_WM_SPECIAL_SOURCE" val="bdnull"/>
  <p:tag name="KSO_WM_DIAGRAM_GROUP_CODE" val="l1-1"/>
  <p:tag name="KSO_WM_SLIDE_DIAGTYPE" val="l"/>
</p:tagLst>
</file>

<file path=ppt/tags/tag478.xml><?xml version="1.0" encoding="utf-8"?>
<p:tagLst xmlns:p="http://schemas.openxmlformats.org/presentationml/2006/main">
  <p:tag name="KSO_WM_SLIDE_ID" val="custom20232469_1"/>
  <p:tag name="KSO_WM_TEMPLATE_SUBCATEGORY" val="0"/>
  <p:tag name="KSO_WM_TEMPLATE_MASTER_TYPE" val="0"/>
  <p:tag name="KSO_WM_TEMPLATE_COLOR_TYPE" val="0"/>
  <p:tag name="KSO_WM_SLIDE_ITEM_CNT" val="2"/>
  <p:tag name="KSO_WM_SLIDE_INDEX" val="1"/>
  <p:tag name="KSO_WM_TAG_VERSION" val="3.0"/>
  <p:tag name="KSO_WM_BEAUTIFY_FLAG" val="#wm#"/>
  <p:tag name="KSO_WM_TEMPLATE_CATEGORY" val="custom"/>
  <p:tag name="KSO_WM_TEMPLATE_INDEX" val="20232469"/>
  <p:tag name="KSO_WM_SLIDE_TYPE" val="text"/>
  <p:tag name="KSO_WM_SLIDE_SUBTYPE" val="picTxt"/>
  <p:tag name="KSO_WM_SLIDE_SIZE" val="408.225*360.15"/>
  <p:tag name="KSO_WM_SLIDE_POSITION" val="54.875*138.75"/>
  <p:tag name="KSO_WM_SLIDE_LAYOUT" val="a_d_l"/>
  <p:tag name="KSO_WM_SLIDE_LAYOUT_CNT" val="1_1_1"/>
  <p:tag name="KSO_WM_SPECIAL_SOURCE" val="bdnull"/>
  <p:tag name="KSO_WM_DIAGRAM_GROUP_CODE" val="l1-1"/>
  <p:tag name="KSO_WM_SLIDE_DIAGTYPE" val="l"/>
</p:tagLst>
</file>

<file path=ppt/tags/tag479.xml><?xml version="1.0" encoding="utf-8"?>
<p:tagLst xmlns:p="http://schemas.openxmlformats.org/presentationml/2006/main">
  <p:tag name="KSO_WM_SLIDE_ID" val="custom20232469_1"/>
  <p:tag name="KSO_WM_TEMPLATE_SUBCATEGORY" val="0"/>
  <p:tag name="KSO_WM_TEMPLATE_MASTER_TYPE" val="0"/>
  <p:tag name="KSO_WM_TEMPLATE_COLOR_TYPE" val="0"/>
  <p:tag name="KSO_WM_SLIDE_ITEM_CNT" val="2"/>
  <p:tag name="KSO_WM_SLIDE_INDEX" val="1"/>
  <p:tag name="KSO_WM_TAG_VERSION" val="3.0"/>
  <p:tag name="KSO_WM_BEAUTIFY_FLAG" val="#wm#"/>
  <p:tag name="KSO_WM_TEMPLATE_CATEGORY" val="custom"/>
  <p:tag name="KSO_WM_TEMPLATE_INDEX" val="20232469"/>
  <p:tag name="KSO_WM_SLIDE_TYPE" val="text"/>
  <p:tag name="KSO_WM_SLIDE_SUBTYPE" val="picTxt"/>
  <p:tag name="KSO_WM_SLIDE_SIZE" val="408.225*360.15"/>
  <p:tag name="KSO_WM_SLIDE_POSITION" val="54.875*138.75"/>
  <p:tag name="KSO_WM_SLIDE_LAYOUT" val="a_d_l"/>
  <p:tag name="KSO_WM_SLIDE_LAYOUT_CNT" val="1_1_1"/>
  <p:tag name="KSO_WM_SPECIAL_SOURCE" val="bdnull"/>
  <p:tag name="KSO_WM_DIAGRAM_GROUP_CODE" val="l1-1"/>
  <p:tag name="KSO_WM_SLIDE_DIAGTYPE" val="l"/>
</p:tagLst>
</file>

<file path=ppt/tags/tag480.xml><?xml version="1.0" encoding="utf-8"?>
<p:tagLst xmlns:p="http://schemas.openxmlformats.org/presentationml/2006/main">
  <p:tag name="KSO_WM_SLIDE_ID" val="custom20232469_1"/>
  <p:tag name="KSO_WM_TEMPLATE_SUBCATEGORY" val="0"/>
  <p:tag name="KSO_WM_TEMPLATE_MASTER_TYPE" val="0"/>
  <p:tag name="KSO_WM_TEMPLATE_COLOR_TYPE" val="0"/>
  <p:tag name="KSO_WM_SLIDE_ITEM_CNT" val="2"/>
  <p:tag name="KSO_WM_SLIDE_INDEX" val="1"/>
  <p:tag name="KSO_WM_TAG_VERSION" val="3.0"/>
  <p:tag name="KSO_WM_BEAUTIFY_FLAG" val="#wm#"/>
  <p:tag name="KSO_WM_TEMPLATE_CATEGORY" val="custom"/>
  <p:tag name="KSO_WM_TEMPLATE_INDEX" val="20232469"/>
  <p:tag name="KSO_WM_SLIDE_TYPE" val="text"/>
  <p:tag name="KSO_WM_SLIDE_SUBTYPE" val="picTxt"/>
  <p:tag name="KSO_WM_SLIDE_SIZE" val="408.225*360.15"/>
  <p:tag name="KSO_WM_SLIDE_POSITION" val="54.875*138.75"/>
  <p:tag name="KSO_WM_SLIDE_LAYOUT" val="a_d_l"/>
  <p:tag name="KSO_WM_SLIDE_LAYOUT_CNT" val="1_1_1"/>
  <p:tag name="KSO_WM_SPECIAL_SOURCE" val="bdnull"/>
  <p:tag name="KSO_WM_DIAGRAM_GROUP_CODE" val="l1-1"/>
  <p:tag name="KSO_WM_SLIDE_DIAGTYPE" val="l"/>
</p:tagLst>
</file>

<file path=ppt/tags/tag481.xml><?xml version="1.0" encoding="utf-8"?>
<p:tagLst xmlns:p="http://schemas.openxmlformats.org/presentationml/2006/main">
  <p:tag name="KSO_WM_SLIDE_ID" val="custom20232469_1"/>
  <p:tag name="KSO_WM_TEMPLATE_SUBCATEGORY" val="0"/>
  <p:tag name="KSO_WM_TEMPLATE_MASTER_TYPE" val="0"/>
  <p:tag name="KSO_WM_TEMPLATE_COLOR_TYPE" val="0"/>
  <p:tag name="KSO_WM_SLIDE_ITEM_CNT" val="2"/>
  <p:tag name="KSO_WM_SLIDE_INDEX" val="1"/>
  <p:tag name="KSO_WM_TAG_VERSION" val="3.0"/>
  <p:tag name="KSO_WM_BEAUTIFY_FLAG" val="#wm#"/>
  <p:tag name="KSO_WM_TEMPLATE_CATEGORY" val="custom"/>
  <p:tag name="KSO_WM_TEMPLATE_INDEX" val="20232469"/>
  <p:tag name="KSO_WM_SLIDE_TYPE" val="text"/>
  <p:tag name="KSO_WM_SLIDE_SUBTYPE" val="picTxt"/>
  <p:tag name="KSO_WM_SLIDE_SIZE" val="408.225*360.15"/>
  <p:tag name="KSO_WM_SLIDE_POSITION" val="54.875*138.75"/>
  <p:tag name="KSO_WM_SLIDE_LAYOUT" val="a_d_l"/>
  <p:tag name="KSO_WM_SLIDE_LAYOUT_CNT" val="1_1_1"/>
  <p:tag name="KSO_WM_SPECIAL_SOURCE" val="bdnull"/>
  <p:tag name="KSO_WM_DIAGRAM_GROUP_CODE" val="l1-1"/>
  <p:tag name="KSO_WM_SLIDE_DIAGTYPE" val="l"/>
</p:tagLst>
</file>

<file path=ppt/tags/tag482.xml><?xml version="1.0" encoding="utf-8"?>
<p:tagLst xmlns:p="http://schemas.openxmlformats.org/presentationml/2006/main">
  <p:tag name="KSO_WM_SLIDE_ID" val="custom20232469_1"/>
  <p:tag name="KSO_WM_TEMPLATE_SUBCATEGORY" val="0"/>
  <p:tag name="KSO_WM_TEMPLATE_MASTER_TYPE" val="0"/>
  <p:tag name="KSO_WM_TEMPLATE_COLOR_TYPE" val="0"/>
  <p:tag name="KSO_WM_SLIDE_ITEM_CNT" val="2"/>
  <p:tag name="KSO_WM_SLIDE_INDEX" val="1"/>
  <p:tag name="KSO_WM_TAG_VERSION" val="3.0"/>
  <p:tag name="KSO_WM_BEAUTIFY_FLAG" val="#wm#"/>
  <p:tag name="KSO_WM_TEMPLATE_CATEGORY" val="custom"/>
  <p:tag name="KSO_WM_TEMPLATE_INDEX" val="20232469"/>
  <p:tag name="KSO_WM_SLIDE_TYPE" val="text"/>
  <p:tag name="KSO_WM_SLIDE_SUBTYPE" val="picTxt"/>
  <p:tag name="KSO_WM_SLIDE_SIZE" val="408.225*360.15"/>
  <p:tag name="KSO_WM_SLIDE_POSITION" val="54.875*138.75"/>
  <p:tag name="KSO_WM_SLIDE_LAYOUT" val="a_d_l"/>
  <p:tag name="KSO_WM_SLIDE_LAYOUT_CNT" val="1_1_1"/>
  <p:tag name="KSO_WM_SPECIAL_SOURCE" val="bdnull"/>
  <p:tag name="KSO_WM_DIAGRAM_GROUP_CODE" val="l1-1"/>
  <p:tag name="KSO_WM_SLIDE_DIAGTYPE" val="l"/>
</p:tagLst>
</file>

<file path=ppt/tags/tag483.xml><?xml version="1.0" encoding="utf-8"?>
<p:tagLst xmlns:p="http://schemas.openxmlformats.org/presentationml/2006/main">
  <p:tag name="KSO_WM_SLIDE_ID" val="custom20232469_1"/>
  <p:tag name="KSO_WM_TEMPLATE_SUBCATEGORY" val="0"/>
  <p:tag name="KSO_WM_TEMPLATE_MASTER_TYPE" val="0"/>
  <p:tag name="KSO_WM_TEMPLATE_COLOR_TYPE" val="0"/>
  <p:tag name="KSO_WM_SLIDE_ITEM_CNT" val="2"/>
  <p:tag name="KSO_WM_SLIDE_INDEX" val="1"/>
  <p:tag name="KSO_WM_TAG_VERSION" val="3.0"/>
  <p:tag name="KSO_WM_BEAUTIFY_FLAG" val="#wm#"/>
  <p:tag name="KSO_WM_TEMPLATE_CATEGORY" val="custom"/>
  <p:tag name="KSO_WM_TEMPLATE_INDEX" val="20232469"/>
  <p:tag name="KSO_WM_SLIDE_TYPE" val="text"/>
  <p:tag name="KSO_WM_SLIDE_SUBTYPE" val="picTxt"/>
  <p:tag name="KSO_WM_SLIDE_SIZE" val="408.225*360.15"/>
  <p:tag name="KSO_WM_SLIDE_POSITION" val="54.875*138.75"/>
  <p:tag name="KSO_WM_SLIDE_LAYOUT" val="a_d_l"/>
  <p:tag name="KSO_WM_SLIDE_LAYOUT_CNT" val="1_1_1"/>
  <p:tag name="KSO_WM_SPECIAL_SOURCE" val="bdnull"/>
  <p:tag name="KSO_WM_DIAGRAM_GROUP_CODE" val="l1-1"/>
  <p:tag name="KSO_WM_SLIDE_DIAGTYPE" val="l"/>
</p:tagLst>
</file>

<file path=ppt/tags/tag484.xml><?xml version="1.0" encoding="utf-8"?>
<p:tagLst xmlns:p="http://schemas.openxmlformats.org/presentationml/2006/main">
  <p:tag name="KSO_WM_SLIDE_ID" val="custom20232469_1"/>
  <p:tag name="KSO_WM_TEMPLATE_SUBCATEGORY" val="0"/>
  <p:tag name="KSO_WM_TEMPLATE_MASTER_TYPE" val="0"/>
  <p:tag name="KSO_WM_TEMPLATE_COLOR_TYPE" val="0"/>
  <p:tag name="KSO_WM_SLIDE_ITEM_CNT" val="2"/>
  <p:tag name="KSO_WM_SLIDE_INDEX" val="1"/>
  <p:tag name="KSO_WM_TAG_VERSION" val="3.0"/>
  <p:tag name="KSO_WM_BEAUTIFY_FLAG" val="#wm#"/>
  <p:tag name="KSO_WM_TEMPLATE_CATEGORY" val="custom"/>
  <p:tag name="KSO_WM_TEMPLATE_INDEX" val="20232469"/>
  <p:tag name="KSO_WM_SLIDE_TYPE" val="text"/>
  <p:tag name="KSO_WM_SLIDE_SUBTYPE" val="picTxt"/>
  <p:tag name="KSO_WM_SLIDE_SIZE" val="408.225*360.15"/>
  <p:tag name="KSO_WM_SLIDE_POSITION" val="54.875*138.75"/>
  <p:tag name="KSO_WM_SLIDE_LAYOUT" val="a_d_l"/>
  <p:tag name="KSO_WM_SLIDE_LAYOUT_CNT" val="1_1_1"/>
  <p:tag name="KSO_WM_SPECIAL_SOURCE" val="bdnull"/>
  <p:tag name="KSO_WM_DIAGRAM_GROUP_CODE" val="l1-1"/>
  <p:tag name="KSO_WM_SLIDE_DIAGTYPE" val="l"/>
</p:tagLst>
</file>

<file path=ppt/tags/tag485.xml><?xml version="1.0" encoding="utf-8"?>
<p:tagLst xmlns:p="http://schemas.openxmlformats.org/presentationml/2006/main">
  <p:tag name="KSO_WM_SLIDE_ID" val="custom20232469_1"/>
  <p:tag name="KSO_WM_TEMPLATE_SUBCATEGORY" val="0"/>
  <p:tag name="KSO_WM_TEMPLATE_MASTER_TYPE" val="0"/>
  <p:tag name="KSO_WM_TEMPLATE_COLOR_TYPE" val="0"/>
  <p:tag name="KSO_WM_SLIDE_ITEM_CNT" val="2"/>
  <p:tag name="KSO_WM_SLIDE_INDEX" val="1"/>
  <p:tag name="KSO_WM_TAG_VERSION" val="3.0"/>
  <p:tag name="KSO_WM_BEAUTIFY_FLAG" val="#wm#"/>
  <p:tag name="KSO_WM_TEMPLATE_CATEGORY" val="custom"/>
  <p:tag name="KSO_WM_TEMPLATE_INDEX" val="20232469"/>
  <p:tag name="KSO_WM_SLIDE_TYPE" val="text"/>
  <p:tag name="KSO_WM_SLIDE_SUBTYPE" val="picTxt"/>
  <p:tag name="KSO_WM_SLIDE_SIZE" val="408.225*360.15"/>
  <p:tag name="KSO_WM_SLIDE_POSITION" val="54.875*138.75"/>
  <p:tag name="KSO_WM_SLIDE_LAYOUT" val="a_d_l"/>
  <p:tag name="KSO_WM_SLIDE_LAYOUT_CNT" val="1_1_1"/>
  <p:tag name="KSO_WM_SPECIAL_SOURCE" val="bdnull"/>
  <p:tag name="KSO_WM_DIAGRAM_GROUP_CODE" val="l1-1"/>
  <p:tag name="KSO_WM_SLIDE_DIAGTYPE" val="l"/>
</p:tagLst>
</file>

<file path=ppt/tags/tag486.xml><?xml version="1.0" encoding="utf-8"?>
<p:tagLst xmlns:p="http://schemas.openxmlformats.org/presentationml/2006/main">
  <p:tag name="KSO_WM_SLIDE_ID" val="custom20232469_1"/>
  <p:tag name="KSO_WM_TEMPLATE_SUBCATEGORY" val="0"/>
  <p:tag name="KSO_WM_TEMPLATE_MASTER_TYPE" val="0"/>
  <p:tag name="KSO_WM_TEMPLATE_COLOR_TYPE" val="0"/>
  <p:tag name="KSO_WM_SLIDE_ITEM_CNT" val="2"/>
  <p:tag name="KSO_WM_SLIDE_INDEX" val="1"/>
  <p:tag name="KSO_WM_TAG_VERSION" val="3.0"/>
  <p:tag name="KSO_WM_BEAUTIFY_FLAG" val="#wm#"/>
  <p:tag name="KSO_WM_TEMPLATE_CATEGORY" val="custom"/>
  <p:tag name="KSO_WM_TEMPLATE_INDEX" val="20232469"/>
  <p:tag name="KSO_WM_SLIDE_TYPE" val="text"/>
  <p:tag name="KSO_WM_SLIDE_SUBTYPE" val="picTxt"/>
  <p:tag name="KSO_WM_SLIDE_SIZE" val="408.225*360.15"/>
  <p:tag name="KSO_WM_SLIDE_POSITION" val="54.875*138.75"/>
  <p:tag name="KSO_WM_SLIDE_LAYOUT" val="a_d_l"/>
  <p:tag name="KSO_WM_SLIDE_LAYOUT_CNT" val="1_1_1"/>
  <p:tag name="KSO_WM_SPECIAL_SOURCE" val="bdnull"/>
  <p:tag name="KSO_WM_DIAGRAM_GROUP_CODE" val="l1-1"/>
  <p:tag name="KSO_WM_SLIDE_DIAGTYPE" val="l"/>
</p:tagLst>
</file>

<file path=ppt/tags/tag487.xml><?xml version="1.0" encoding="utf-8"?>
<p:tagLst xmlns:p="http://schemas.openxmlformats.org/presentationml/2006/main">
  <p:tag name="KSO_WM_SLIDE_ID" val="custom20232469_1"/>
  <p:tag name="KSO_WM_TEMPLATE_SUBCATEGORY" val="0"/>
  <p:tag name="KSO_WM_TEMPLATE_MASTER_TYPE" val="0"/>
  <p:tag name="KSO_WM_TEMPLATE_COLOR_TYPE" val="0"/>
  <p:tag name="KSO_WM_SLIDE_ITEM_CNT" val="2"/>
  <p:tag name="KSO_WM_SLIDE_INDEX" val="1"/>
  <p:tag name="KSO_WM_TAG_VERSION" val="3.0"/>
  <p:tag name="KSO_WM_BEAUTIFY_FLAG" val="#wm#"/>
  <p:tag name="KSO_WM_TEMPLATE_CATEGORY" val="custom"/>
  <p:tag name="KSO_WM_TEMPLATE_INDEX" val="20232469"/>
  <p:tag name="KSO_WM_SLIDE_TYPE" val="text"/>
  <p:tag name="KSO_WM_SLIDE_SUBTYPE" val="picTxt"/>
  <p:tag name="KSO_WM_SLIDE_SIZE" val="408.225*360.15"/>
  <p:tag name="KSO_WM_SLIDE_POSITION" val="54.875*138.75"/>
  <p:tag name="KSO_WM_SLIDE_LAYOUT" val="a_d_l"/>
  <p:tag name="KSO_WM_SLIDE_LAYOUT_CNT" val="1_1_1"/>
  <p:tag name="KSO_WM_SPECIAL_SOURCE" val="bdnull"/>
  <p:tag name="KSO_WM_DIAGRAM_GROUP_CODE" val="l1-1"/>
  <p:tag name="KSO_WM_SLIDE_DIAGTYPE" val="l"/>
</p:tagLst>
</file>

<file path=ppt/tags/tag488.xml><?xml version="1.0" encoding="utf-8"?>
<p:tagLst xmlns:p="http://schemas.openxmlformats.org/presentationml/2006/main">
  <p:tag name="KSO_WM_SLIDE_ID" val="custom20232469_1"/>
  <p:tag name="KSO_WM_TEMPLATE_SUBCATEGORY" val="0"/>
  <p:tag name="KSO_WM_TEMPLATE_MASTER_TYPE" val="0"/>
  <p:tag name="KSO_WM_TEMPLATE_COLOR_TYPE" val="0"/>
  <p:tag name="KSO_WM_SLIDE_ITEM_CNT" val="2"/>
  <p:tag name="KSO_WM_SLIDE_INDEX" val="1"/>
  <p:tag name="KSO_WM_TAG_VERSION" val="3.0"/>
  <p:tag name="KSO_WM_BEAUTIFY_FLAG" val="#wm#"/>
  <p:tag name="KSO_WM_TEMPLATE_CATEGORY" val="custom"/>
  <p:tag name="KSO_WM_TEMPLATE_INDEX" val="20232469"/>
  <p:tag name="KSO_WM_SLIDE_TYPE" val="text"/>
  <p:tag name="KSO_WM_SLIDE_SUBTYPE" val="picTxt"/>
  <p:tag name="KSO_WM_SLIDE_SIZE" val="408.225*360.15"/>
  <p:tag name="KSO_WM_SLIDE_POSITION" val="54.875*138.75"/>
  <p:tag name="KSO_WM_SLIDE_LAYOUT" val="a_d_l"/>
  <p:tag name="KSO_WM_SLIDE_LAYOUT_CNT" val="1_1_1"/>
  <p:tag name="KSO_WM_SPECIAL_SOURCE" val="bdnull"/>
  <p:tag name="KSO_WM_DIAGRAM_GROUP_CODE" val="l1-1"/>
  <p:tag name="KSO_WM_SLIDE_DIAGTYPE" val="l"/>
</p:tagLst>
</file>

<file path=ppt/tags/tag489.xml><?xml version="1.0" encoding="utf-8"?>
<p:tagLst xmlns:p="http://schemas.openxmlformats.org/presentationml/2006/main">
  <p:tag name="KSO_WM_SLIDE_ID" val="custom20232469_1"/>
  <p:tag name="KSO_WM_TEMPLATE_SUBCATEGORY" val="0"/>
  <p:tag name="KSO_WM_TEMPLATE_MASTER_TYPE" val="0"/>
  <p:tag name="KSO_WM_TEMPLATE_COLOR_TYPE" val="0"/>
  <p:tag name="KSO_WM_SLIDE_ITEM_CNT" val="2"/>
  <p:tag name="KSO_WM_SLIDE_INDEX" val="1"/>
  <p:tag name="KSO_WM_TAG_VERSION" val="3.0"/>
  <p:tag name="KSO_WM_BEAUTIFY_FLAG" val="#wm#"/>
  <p:tag name="KSO_WM_TEMPLATE_CATEGORY" val="custom"/>
  <p:tag name="KSO_WM_TEMPLATE_INDEX" val="20232469"/>
  <p:tag name="KSO_WM_SLIDE_TYPE" val="text"/>
  <p:tag name="KSO_WM_SLIDE_SUBTYPE" val="picTxt"/>
  <p:tag name="KSO_WM_SLIDE_SIZE" val="408.225*360.15"/>
  <p:tag name="KSO_WM_SLIDE_POSITION" val="54.875*138.75"/>
  <p:tag name="KSO_WM_SLIDE_LAYOUT" val="a_d_l"/>
  <p:tag name="KSO_WM_SLIDE_LAYOUT_CNT" val="1_1_1"/>
  <p:tag name="KSO_WM_SPECIAL_SOURCE" val="bdnull"/>
  <p:tag name="KSO_WM_DIAGRAM_GROUP_CODE" val="l1-1"/>
  <p:tag name="KSO_WM_SLIDE_DIAGTYPE" val="l"/>
</p:tagLst>
</file>

<file path=ppt/tags/tag490.xml><?xml version="1.0" encoding="utf-8"?>
<p:tagLst xmlns:p="http://schemas.openxmlformats.org/presentationml/2006/main">
  <p:tag name="KSO_WM_SLIDE_ID" val="custom20232469_1"/>
  <p:tag name="KSO_WM_TEMPLATE_SUBCATEGORY" val="0"/>
  <p:tag name="KSO_WM_TEMPLATE_MASTER_TYPE" val="0"/>
  <p:tag name="KSO_WM_TEMPLATE_COLOR_TYPE" val="0"/>
  <p:tag name="KSO_WM_SLIDE_ITEM_CNT" val="2"/>
  <p:tag name="KSO_WM_SLIDE_INDEX" val="1"/>
  <p:tag name="KSO_WM_TAG_VERSION" val="3.0"/>
  <p:tag name="KSO_WM_BEAUTIFY_FLAG" val="#wm#"/>
  <p:tag name="KSO_WM_TEMPLATE_CATEGORY" val="custom"/>
  <p:tag name="KSO_WM_TEMPLATE_INDEX" val="20232469"/>
  <p:tag name="KSO_WM_SLIDE_TYPE" val="text"/>
  <p:tag name="KSO_WM_SLIDE_SUBTYPE" val="picTxt"/>
  <p:tag name="KSO_WM_SLIDE_SIZE" val="408.225*360.15"/>
  <p:tag name="KSO_WM_SLIDE_POSITION" val="54.875*138.75"/>
  <p:tag name="KSO_WM_SLIDE_LAYOUT" val="a_d_l"/>
  <p:tag name="KSO_WM_SLIDE_LAYOUT_CNT" val="1_1_1"/>
  <p:tag name="KSO_WM_SPECIAL_SOURCE" val="bdnull"/>
  <p:tag name="KSO_WM_DIAGRAM_GROUP_CODE" val="l1-1"/>
  <p:tag name="KSO_WM_SLIDE_DIAGTYPE" val="l"/>
</p:tagLst>
</file>

<file path=ppt/tags/tag491.xml><?xml version="1.0" encoding="utf-8"?>
<p:tagLst xmlns:p="http://schemas.openxmlformats.org/presentationml/2006/main">
  <p:tag name="KSO_WM_SLIDE_ID" val="custom20232469_1"/>
  <p:tag name="KSO_WM_TEMPLATE_SUBCATEGORY" val="0"/>
  <p:tag name="KSO_WM_TEMPLATE_MASTER_TYPE" val="0"/>
  <p:tag name="KSO_WM_TEMPLATE_COLOR_TYPE" val="0"/>
  <p:tag name="KSO_WM_SLIDE_ITEM_CNT" val="2"/>
  <p:tag name="KSO_WM_SLIDE_INDEX" val="1"/>
  <p:tag name="KSO_WM_TAG_VERSION" val="3.0"/>
  <p:tag name="KSO_WM_BEAUTIFY_FLAG" val="#wm#"/>
  <p:tag name="KSO_WM_TEMPLATE_CATEGORY" val="custom"/>
  <p:tag name="KSO_WM_TEMPLATE_INDEX" val="20232469"/>
  <p:tag name="KSO_WM_SLIDE_TYPE" val="text"/>
  <p:tag name="KSO_WM_SLIDE_SUBTYPE" val="picTxt"/>
  <p:tag name="KSO_WM_SLIDE_SIZE" val="408.225*360.15"/>
  <p:tag name="KSO_WM_SLIDE_POSITION" val="54.875*138.75"/>
  <p:tag name="KSO_WM_SLIDE_LAYOUT" val="a_d_l"/>
  <p:tag name="KSO_WM_SLIDE_LAYOUT_CNT" val="1_1_1"/>
  <p:tag name="KSO_WM_SPECIAL_SOURCE" val="bdnull"/>
  <p:tag name="KSO_WM_DIAGRAM_GROUP_CODE" val="l1-1"/>
  <p:tag name="KSO_WM_SLIDE_DIAGTYPE" val="l"/>
</p:tagLst>
</file>

<file path=ppt/tags/tag492.xml><?xml version="1.0" encoding="utf-8"?>
<p:tagLst xmlns:p="http://schemas.openxmlformats.org/presentationml/2006/main">
  <p:tag name="KSO_WM_SLIDE_ID" val="custom20232469_1"/>
  <p:tag name="KSO_WM_TEMPLATE_SUBCATEGORY" val="0"/>
  <p:tag name="KSO_WM_TEMPLATE_MASTER_TYPE" val="0"/>
  <p:tag name="KSO_WM_TEMPLATE_COLOR_TYPE" val="0"/>
  <p:tag name="KSO_WM_SLIDE_ITEM_CNT" val="2"/>
  <p:tag name="KSO_WM_SLIDE_INDEX" val="1"/>
  <p:tag name="KSO_WM_TAG_VERSION" val="3.0"/>
  <p:tag name="KSO_WM_BEAUTIFY_FLAG" val="#wm#"/>
  <p:tag name="KSO_WM_TEMPLATE_CATEGORY" val="custom"/>
  <p:tag name="KSO_WM_TEMPLATE_INDEX" val="20232469"/>
  <p:tag name="KSO_WM_SLIDE_TYPE" val="text"/>
  <p:tag name="KSO_WM_SLIDE_SUBTYPE" val="picTxt"/>
  <p:tag name="KSO_WM_SLIDE_SIZE" val="408.225*360.15"/>
  <p:tag name="KSO_WM_SLIDE_POSITION" val="54.875*138.75"/>
  <p:tag name="KSO_WM_SLIDE_LAYOUT" val="a_d_l"/>
  <p:tag name="KSO_WM_SLIDE_LAYOUT_CNT" val="1_1_1"/>
  <p:tag name="KSO_WM_SPECIAL_SOURCE" val="bdnull"/>
  <p:tag name="KSO_WM_DIAGRAM_GROUP_CODE" val="l1-1"/>
  <p:tag name="KSO_WM_SLIDE_DIAGTYPE" val="l"/>
</p:tagLst>
</file>

<file path=ppt/tags/tag493.xml><?xml version="1.0" encoding="utf-8"?>
<p:tagLst xmlns:p="http://schemas.openxmlformats.org/presentationml/2006/main">
  <p:tag name="KSO_WM_SLIDE_ID" val="custom20232469_1"/>
  <p:tag name="KSO_WM_TEMPLATE_SUBCATEGORY" val="0"/>
  <p:tag name="KSO_WM_TEMPLATE_MASTER_TYPE" val="0"/>
  <p:tag name="KSO_WM_TEMPLATE_COLOR_TYPE" val="0"/>
  <p:tag name="KSO_WM_SLIDE_ITEM_CNT" val="2"/>
  <p:tag name="KSO_WM_SLIDE_INDEX" val="1"/>
  <p:tag name="KSO_WM_TAG_VERSION" val="3.0"/>
  <p:tag name="KSO_WM_BEAUTIFY_FLAG" val="#wm#"/>
  <p:tag name="KSO_WM_TEMPLATE_CATEGORY" val="custom"/>
  <p:tag name="KSO_WM_TEMPLATE_INDEX" val="20232469"/>
  <p:tag name="KSO_WM_SLIDE_TYPE" val="text"/>
  <p:tag name="KSO_WM_SLIDE_SUBTYPE" val="picTxt"/>
  <p:tag name="KSO_WM_SLIDE_SIZE" val="408.225*360.15"/>
  <p:tag name="KSO_WM_SLIDE_POSITION" val="54.875*138.75"/>
  <p:tag name="KSO_WM_SLIDE_LAYOUT" val="a_d_l"/>
  <p:tag name="KSO_WM_SLIDE_LAYOUT_CNT" val="1_1_1"/>
  <p:tag name="KSO_WM_SPECIAL_SOURCE" val="bdnull"/>
  <p:tag name="KSO_WM_DIAGRAM_GROUP_CODE" val="l1-1"/>
  <p:tag name="KSO_WM_SLIDE_DIAGTYPE" val="l"/>
</p:tagLst>
</file>

<file path=ppt/tags/tag494.xml><?xml version="1.0" encoding="utf-8"?>
<p:tagLst xmlns:p="http://schemas.openxmlformats.org/presentationml/2006/main">
  <p:tag name="KSO_WM_SLIDE_ID" val="custom20232469_1"/>
  <p:tag name="KSO_WM_TEMPLATE_SUBCATEGORY" val="0"/>
  <p:tag name="KSO_WM_TEMPLATE_MASTER_TYPE" val="0"/>
  <p:tag name="KSO_WM_TEMPLATE_COLOR_TYPE" val="0"/>
  <p:tag name="KSO_WM_SLIDE_ITEM_CNT" val="2"/>
  <p:tag name="KSO_WM_SLIDE_INDEX" val="1"/>
  <p:tag name="KSO_WM_TAG_VERSION" val="3.0"/>
  <p:tag name="KSO_WM_BEAUTIFY_FLAG" val="#wm#"/>
  <p:tag name="KSO_WM_TEMPLATE_CATEGORY" val="custom"/>
  <p:tag name="KSO_WM_TEMPLATE_INDEX" val="20232469"/>
  <p:tag name="KSO_WM_SLIDE_TYPE" val="text"/>
  <p:tag name="KSO_WM_SLIDE_SUBTYPE" val="picTxt"/>
  <p:tag name="KSO_WM_SLIDE_SIZE" val="408.225*360.15"/>
  <p:tag name="KSO_WM_SLIDE_POSITION" val="54.875*138.75"/>
  <p:tag name="KSO_WM_SLIDE_LAYOUT" val="a_d_l"/>
  <p:tag name="KSO_WM_SLIDE_LAYOUT_CNT" val="1_1_1"/>
  <p:tag name="KSO_WM_SPECIAL_SOURCE" val="bdnull"/>
  <p:tag name="KSO_WM_DIAGRAM_GROUP_CODE" val="l1-1"/>
  <p:tag name="KSO_WM_SLIDE_DIAGTYPE" val="l"/>
</p:tagLst>
</file>

<file path=ppt/tags/tag495.xml><?xml version="1.0" encoding="utf-8"?>
<p:tagLst xmlns:p="http://schemas.openxmlformats.org/presentationml/2006/main">
  <p:tag name="KSO_WM_SLIDE_ID" val="custom20232469_1"/>
  <p:tag name="KSO_WM_TEMPLATE_SUBCATEGORY" val="0"/>
  <p:tag name="KSO_WM_TEMPLATE_MASTER_TYPE" val="0"/>
  <p:tag name="KSO_WM_TEMPLATE_COLOR_TYPE" val="0"/>
  <p:tag name="KSO_WM_SLIDE_ITEM_CNT" val="2"/>
  <p:tag name="KSO_WM_SLIDE_INDEX" val="1"/>
  <p:tag name="KSO_WM_TAG_VERSION" val="3.0"/>
  <p:tag name="KSO_WM_BEAUTIFY_FLAG" val="#wm#"/>
  <p:tag name="KSO_WM_TEMPLATE_CATEGORY" val="custom"/>
  <p:tag name="KSO_WM_TEMPLATE_INDEX" val="20232469"/>
  <p:tag name="KSO_WM_SLIDE_TYPE" val="text"/>
  <p:tag name="KSO_WM_SLIDE_SUBTYPE" val="picTxt"/>
  <p:tag name="KSO_WM_SLIDE_SIZE" val="408.225*360.15"/>
  <p:tag name="KSO_WM_SLIDE_POSITION" val="54.875*138.75"/>
  <p:tag name="KSO_WM_SLIDE_LAYOUT" val="a_d_l"/>
  <p:tag name="KSO_WM_SLIDE_LAYOUT_CNT" val="1_1_1"/>
  <p:tag name="KSO_WM_SPECIAL_SOURCE" val="bdnull"/>
  <p:tag name="KSO_WM_DIAGRAM_GROUP_CODE" val="l1-1"/>
  <p:tag name="KSO_WM_SLIDE_DIAGTYPE" val="l"/>
</p:tagLst>
</file>

<file path=ppt/tags/tag496.xml><?xml version="1.0" encoding="utf-8"?>
<p:tagLst xmlns:p="http://schemas.openxmlformats.org/presentationml/2006/main">
  <p:tag name="KSO_WM_SLIDE_ID" val="custom20232469_1"/>
  <p:tag name="KSO_WM_TEMPLATE_SUBCATEGORY" val="0"/>
  <p:tag name="KSO_WM_TEMPLATE_MASTER_TYPE" val="0"/>
  <p:tag name="KSO_WM_TEMPLATE_COLOR_TYPE" val="0"/>
  <p:tag name="KSO_WM_SLIDE_ITEM_CNT" val="2"/>
  <p:tag name="KSO_WM_SLIDE_INDEX" val="1"/>
  <p:tag name="KSO_WM_TAG_VERSION" val="3.0"/>
  <p:tag name="KSO_WM_BEAUTIFY_FLAG" val="#wm#"/>
  <p:tag name="KSO_WM_TEMPLATE_CATEGORY" val="custom"/>
  <p:tag name="KSO_WM_TEMPLATE_INDEX" val="20232469"/>
  <p:tag name="KSO_WM_SLIDE_TYPE" val="text"/>
  <p:tag name="KSO_WM_SLIDE_SUBTYPE" val="picTxt"/>
  <p:tag name="KSO_WM_SLIDE_SIZE" val="408.225*360.15"/>
  <p:tag name="KSO_WM_SLIDE_POSITION" val="54.875*138.75"/>
  <p:tag name="KSO_WM_SLIDE_LAYOUT" val="a_d_l"/>
  <p:tag name="KSO_WM_SLIDE_LAYOUT_CNT" val="1_1_1"/>
  <p:tag name="KSO_WM_SPECIAL_SOURCE" val="bdnull"/>
  <p:tag name="KSO_WM_DIAGRAM_GROUP_CODE" val="l1-1"/>
  <p:tag name="KSO_WM_SLIDE_DIAGTYPE" val="l"/>
</p:tagLst>
</file>

<file path=ppt/tags/tag497.xml><?xml version="1.0" encoding="utf-8"?>
<p:tagLst xmlns:p="http://schemas.openxmlformats.org/presentationml/2006/main">
  <p:tag name="KSO_WM_SLIDE_ID" val="custom20232469_1"/>
  <p:tag name="KSO_WM_TEMPLATE_SUBCATEGORY" val="0"/>
  <p:tag name="KSO_WM_TEMPLATE_MASTER_TYPE" val="0"/>
  <p:tag name="KSO_WM_TEMPLATE_COLOR_TYPE" val="0"/>
  <p:tag name="KSO_WM_SLIDE_ITEM_CNT" val="2"/>
  <p:tag name="KSO_WM_SLIDE_INDEX" val="1"/>
  <p:tag name="KSO_WM_TAG_VERSION" val="3.0"/>
  <p:tag name="KSO_WM_BEAUTIFY_FLAG" val="#wm#"/>
  <p:tag name="KSO_WM_TEMPLATE_CATEGORY" val="custom"/>
  <p:tag name="KSO_WM_TEMPLATE_INDEX" val="20232469"/>
  <p:tag name="KSO_WM_SLIDE_TYPE" val="text"/>
  <p:tag name="KSO_WM_SLIDE_SUBTYPE" val="picTxt"/>
  <p:tag name="KSO_WM_SLIDE_SIZE" val="408.225*360.15"/>
  <p:tag name="KSO_WM_SLIDE_POSITION" val="54.875*138.75"/>
  <p:tag name="KSO_WM_SLIDE_LAYOUT" val="a_d_l"/>
  <p:tag name="KSO_WM_SLIDE_LAYOUT_CNT" val="1_1_1"/>
  <p:tag name="KSO_WM_SPECIAL_SOURCE" val="bdnull"/>
  <p:tag name="KSO_WM_DIAGRAM_GROUP_CODE" val="l1-1"/>
  <p:tag name="KSO_WM_SLIDE_DIAGTYPE" val="l"/>
</p:tagLst>
</file>

<file path=ppt/tags/tag498.xml><?xml version="1.0" encoding="utf-8"?>
<p:tagLst xmlns:p="http://schemas.openxmlformats.org/presentationml/2006/main">
  <p:tag name="KSO_WM_SLIDE_ID" val="custom20232469_1"/>
  <p:tag name="KSO_WM_TEMPLATE_SUBCATEGORY" val="0"/>
  <p:tag name="KSO_WM_TEMPLATE_MASTER_TYPE" val="0"/>
  <p:tag name="KSO_WM_TEMPLATE_COLOR_TYPE" val="0"/>
  <p:tag name="KSO_WM_SLIDE_ITEM_CNT" val="2"/>
  <p:tag name="KSO_WM_SLIDE_INDEX" val="1"/>
  <p:tag name="KSO_WM_TAG_VERSION" val="3.0"/>
  <p:tag name="KSO_WM_BEAUTIFY_FLAG" val="#wm#"/>
  <p:tag name="KSO_WM_TEMPLATE_CATEGORY" val="custom"/>
  <p:tag name="KSO_WM_TEMPLATE_INDEX" val="20232469"/>
  <p:tag name="KSO_WM_SLIDE_TYPE" val="text"/>
  <p:tag name="KSO_WM_SLIDE_SUBTYPE" val="picTxt"/>
  <p:tag name="KSO_WM_SLIDE_SIZE" val="408.225*360.15"/>
  <p:tag name="KSO_WM_SLIDE_POSITION" val="54.875*138.75"/>
  <p:tag name="KSO_WM_SLIDE_LAYOUT" val="a_d_l"/>
  <p:tag name="KSO_WM_SLIDE_LAYOUT_CNT" val="1_1_1"/>
  <p:tag name="KSO_WM_SPECIAL_SOURCE" val="bdnull"/>
  <p:tag name="KSO_WM_DIAGRAM_GROUP_CODE" val="l1-1"/>
  <p:tag name="KSO_WM_SLIDE_DIAGTYPE" val="l"/>
</p:tagLst>
</file>

<file path=ppt/tags/tag499.xml><?xml version="1.0" encoding="utf-8"?>
<p:tagLst xmlns:p="http://schemas.openxmlformats.org/presentationml/2006/main">
  <p:tag name="KSO_WM_SLIDE_ID" val="custom20232469_1"/>
  <p:tag name="KSO_WM_TEMPLATE_SUBCATEGORY" val="0"/>
  <p:tag name="KSO_WM_TEMPLATE_MASTER_TYPE" val="0"/>
  <p:tag name="KSO_WM_TEMPLATE_COLOR_TYPE" val="0"/>
  <p:tag name="KSO_WM_SLIDE_ITEM_CNT" val="2"/>
  <p:tag name="KSO_WM_SLIDE_INDEX" val="1"/>
  <p:tag name="KSO_WM_TAG_VERSION" val="3.0"/>
  <p:tag name="KSO_WM_BEAUTIFY_FLAG" val="#wm#"/>
  <p:tag name="KSO_WM_TEMPLATE_CATEGORY" val="custom"/>
  <p:tag name="KSO_WM_TEMPLATE_INDEX" val="20232469"/>
  <p:tag name="KSO_WM_SLIDE_TYPE" val="text"/>
  <p:tag name="KSO_WM_SLIDE_SUBTYPE" val="picTxt"/>
  <p:tag name="KSO_WM_SLIDE_SIZE" val="408.225*360.15"/>
  <p:tag name="KSO_WM_SLIDE_POSITION" val="54.875*138.75"/>
  <p:tag name="KSO_WM_SLIDE_LAYOUT" val="a_d_l"/>
  <p:tag name="KSO_WM_SLIDE_LAYOUT_CNT" val="1_1_1"/>
  <p:tag name="KSO_WM_SPECIAL_SOURCE" val="bdnull"/>
  <p:tag name="KSO_WM_DIAGRAM_GROUP_CODE" val="l1-1"/>
  <p:tag name="KSO_WM_SLIDE_DIAGTYPE" val="l"/>
</p:tagLst>
</file>

<file path=ppt/tags/tag500.xml><?xml version="1.0" encoding="utf-8"?>
<p:tagLst xmlns:p="http://schemas.openxmlformats.org/presentationml/2006/main">
  <p:tag name="KSO_WM_SLIDE_ID" val="custom20232469_1"/>
  <p:tag name="KSO_WM_TEMPLATE_SUBCATEGORY" val="0"/>
  <p:tag name="KSO_WM_TEMPLATE_MASTER_TYPE" val="0"/>
  <p:tag name="KSO_WM_TEMPLATE_COLOR_TYPE" val="0"/>
  <p:tag name="KSO_WM_SLIDE_ITEM_CNT" val="2"/>
  <p:tag name="KSO_WM_SLIDE_INDEX" val="1"/>
  <p:tag name="KSO_WM_TAG_VERSION" val="3.0"/>
  <p:tag name="KSO_WM_BEAUTIFY_FLAG" val="#wm#"/>
  <p:tag name="KSO_WM_TEMPLATE_CATEGORY" val="custom"/>
  <p:tag name="KSO_WM_TEMPLATE_INDEX" val="20232469"/>
  <p:tag name="KSO_WM_SLIDE_TYPE" val="text"/>
  <p:tag name="KSO_WM_SLIDE_SUBTYPE" val="picTxt"/>
  <p:tag name="KSO_WM_SLIDE_SIZE" val="408.225*360.15"/>
  <p:tag name="KSO_WM_SLIDE_POSITION" val="54.875*138.75"/>
  <p:tag name="KSO_WM_SLIDE_LAYOUT" val="a_d_l"/>
  <p:tag name="KSO_WM_SLIDE_LAYOUT_CNT" val="1_1_1"/>
  <p:tag name="KSO_WM_SPECIAL_SOURCE" val="bdnull"/>
  <p:tag name="KSO_WM_DIAGRAM_GROUP_CODE" val="l1-1"/>
  <p:tag name="KSO_WM_SLIDE_DIAGTYPE" val="l"/>
</p:tagLst>
</file>

<file path=ppt/tags/tag501.xml><?xml version="1.0" encoding="utf-8"?>
<p:tagLst xmlns:p="http://schemas.openxmlformats.org/presentationml/2006/main">
  <p:tag name="KSO_WM_SLIDE_ID" val="custom20232469_1"/>
  <p:tag name="KSO_WM_TEMPLATE_SUBCATEGORY" val="0"/>
  <p:tag name="KSO_WM_TEMPLATE_MASTER_TYPE" val="0"/>
  <p:tag name="KSO_WM_TEMPLATE_COLOR_TYPE" val="0"/>
  <p:tag name="KSO_WM_SLIDE_ITEM_CNT" val="2"/>
  <p:tag name="KSO_WM_SLIDE_INDEX" val="1"/>
  <p:tag name="KSO_WM_TAG_VERSION" val="3.0"/>
  <p:tag name="KSO_WM_BEAUTIFY_FLAG" val="#wm#"/>
  <p:tag name="KSO_WM_TEMPLATE_CATEGORY" val="custom"/>
  <p:tag name="KSO_WM_TEMPLATE_INDEX" val="20232469"/>
  <p:tag name="KSO_WM_SLIDE_TYPE" val="text"/>
  <p:tag name="KSO_WM_SLIDE_SUBTYPE" val="picTxt"/>
  <p:tag name="KSO_WM_SLIDE_SIZE" val="408.225*360.15"/>
  <p:tag name="KSO_WM_SLIDE_POSITION" val="54.875*138.75"/>
  <p:tag name="KSO_WM_SLIDE_LAYOUT" val="a_d_l"/>
  <p:tag name="KSO_WM_SLIDE_LAYOUT_CNT" val="1_1_1"/>
  <p:tag name="KSO_WM_SPECIAL_SOURCE" val="bdnull"/>
  <p:tag name="KSO_WM_DIAGRAM_GROUP_CODE" val="l1-1"/>
  <p:tag name="KSO_WM_SLIDE_DIAGTYPE" val="l"/>
</p:tagLst>
</file>

<file path=ppt/tags/tag502.xml><?xml version="1.0" encoding="utf-8"?>
<p:tagLst xmlns:p="http://schemas.openxmlformats.org/presentationml/2006/main">
  <p:tag name="KSO_WM_SLIDE_ID" val="custom20232469_1"/>
  <p:tag name="KSO_WM_TEMPLATE_SUBCATEGORY" val="0"/>
  <p:tag name="KSO_WM_TEMPLATE_MASTER_TYPE" val="0"/>
  <p:tag name="KSO_WM_TEMPLATE_COLOR_TYPE" val="0"/>
  <p:tag name="KSO_WM_SLIDE_ITEM_CNT" val="2"/>
  <p:tag name="KSO_WM_SLIDE_INDEX" val="1"/>
  <p:tag name="KSO_WM_TAG_VERSION" val="3.0"/>
  <p:tag name="KSO_WM_BEAUTIFY_FLAG" val="#wm#"/>
  <p:tag name="KSO_WM_TEMPLATE_CATEGORY" val="custom"/>
  <p:tag name="KSO_WM_TEMPLATE_INDEX" val="20232469"/>
  <p:tag name="KSO_WM_SLIDE_TYPE" val="text"/>
  <p:tag name="KSO_WM_SLIDE_SUBTYPE" val="picTxt"/>
  <p:tag name="KSO_WM_SLIDE_SIZE" val="408.225*360.15"/>
  <p:tag name="KSO_WM_SLIDE_POSITION" val="54.875*138.75"/>
  <p:tag name="KSO_WM_SLIDE_LAYOUT" val="a_d_l"/>
  <p:tag name="KSO_WM_SLIDE_LAYOUT_CNT" val="1_1_1"/>
  <p:tag name="KSO_WM_SPECIAL_SOURCE" val="bdnull"/>
  <p:tag name="KSO_WM_DIAGRAM_GROUP_CODE" val="l1-1"/>
  <p:tag name="KSO_WM_SLIDE_DIAGTYPE" val="l"/>
</p:tagLst>
</file>

<file path=ppt/tags/tag503.xml><?xml version="1.0" encoding="utf-8"?>
<p:tagLst xmlns:p="http://schemas.openxmlformats.org/presentationml/2006/main">
  <p:tag name="KSO_WM_SLIDE_ID" val="custom20232469_1"/>
  <p:tag name="KSO_WM_TEMPLATE_SUBCATEGORY" val="0"/>
  <p:tag name="KSO_WM_TEMPLATE_MASTER_TYPE" val="0"/>
  <p:tag name="KSO_WM_TEMPLATE_COLOR_TYPE" val="0"/>
  <p:tag name="KSO_WM_SLIDE_ITEM_CNT" val="2"/>
  <p:tag name="KSO_WM_SLIDE_INDEX" val="1"/>
  <p:tag name="KSO_WM_TAG_VERSION" val="3.0"/>
  <p:tag name="KSO_WM_BEAUTIFY_FLAG" val="#wm#"/>
  <p:tag name="KSO_WM_TEMPLATE_CATEGORY" val="custom"/>
  <p:tag name="KSO_WM_TEMPLATE_INDEX" val="20232469"/>
  <p:tag name="KSO_WM_SLIDE_TYPE" val="text"/>
  <p:tag name="KSO_WM_SLIDE_SUBTYPE" val="picTxt"/>
  <p:tag name="KSO_WM_SLIDE_SIZE" val="408.225*360.15"/>
  <p:tag name="KSO_WM_SLIDE_POSITION" val="54.875*138.75"/>
  <p:tag name="KSO_WM_SLIDE_LAYOUT" val="a_d_l"/>
  <p:tag name="KSO_WM_SLIDE_LAYOUT_CNT" val="1_1_1"/>
  <p:tag name="KSO_WM_SPECIAL_SOURCE" val="bdnull"/>
  <p:tag name="KSO_WM_DIAGRAM_GROUP_CODE" val="l1-1"/>
  <p:tag name="KSO_WM_SLIDE_DIAGTYPE" val="l"/>
</p:tagLst>
</file>

<file path=ppt/tags/tag504.xml><?xml version="1.0" encoding="utf-8"?>
<p:tagLst xmlns:p="http://schemas.openxmlformats.org/presentationml/2006/main">
  <p:tag name="KSO_WM_SLIDE_ID" val="custom20232469_1"/>
  <p:tag name="KSO_WM_TEMPLATE_SUBCATEGORY" val="0"/>
  <p:tag name="KSO_WM_TEMPLATE_MASTER_TYPE" val="0"/>
  <p:tag name="KSO_WM_TEMPLATE_COLOR_TYPE" val="0"/>
  <p:tag name="KSO_WM_SLIDE_ITEM_CNT" val="2"/>
  <p:tag name="KSO_WM_SLIDE_INDEX" val="1"/>
  <p:tag name="KSO_WM_TAG_VERSION" val="3.0"/>
  <p:tag name="KSO_WM_BEAUTIFY_FLAG" val="#wm#"/>
  <p:tag name="KSO_WM_TEMPLATE_CATEGORY" val="custom"/>
  <p:tag name="KSO_WM_TEMPLATE_INDEX" val="20232469"/>
  <p:tag name="KSO_WM_SLIDE_TYPE" val="text"/>
  <p:tag name="KSO_WM_SLIDE_SUBTYPE" val="picTxt"/>
  <p:tag name="KSO_WM_SLIDE_SIZE" val="408.225*360.15"/>
  <p:tag name="KSO_WM_SLIDE_POSITION" val="54.875*138.75"/>
  <p:tag name="KSO_WM_SLIDE_LAYOUT" val="a_d_l"/>
  <p:tag name="KSO_WM_SLIDE_LAYOUT_CNT" val="1_1_1"/>
  <p:tag name="KSO_WM_SPECIAL_SOURCE" val="bdnull"/>
  <p:tag name="KSO_WM_DIAGRAM_GROUP_CODE" val="l1-1"/>
  <p:tag name="KSO_WM_SLIDE_DIAGTYPE" val="l"/>
</p:tagLst>
</file>

<file path=ppt/tags/tag505.xml><?xml version="1.0" encoding="utf-8"?>
<p:tagLst xmlns:p="http://schemas.openxmlformats.org/presentationml/2006/main">
  <p:tag name="KSO_WM_SLIDE_ID" val="custom20232469_1"/>
  <p:tag name="KSO_WM_TEMPLATE_SUBCATEGORY" val="0"/>
  <p:tag name="KSO_WM_TEMPLATE_MASTER_TYPE" val="0"/>
  <p:tag name="KSO_WM_TEMPLATE_COLOR_TYPE" val="0"/>
  <p:tag name="KSO_WM_SLIDE_ITEM_CNT" val="2"/>
  <p:tag name="KSO_WM_SLIDE_INDEX" val="1"/>
  <p:tag name="KSO_WM_TAG_VERSION" val="3.0"/>
  <p:tag name="KSO_WM_BEAUTIFY_FLAG" val="#wm#"/>
  <p:tag name="KSO_WM_TEMPLATE_CATEGORY" val="custom"/>
  <p:tag name="KSO_WM_TEMPLATE_INDEX" val="20232469"/>
  <p:tag name="KSO_WM_SLIDE_TYPE" val="text"/>
  <p:tag name="KSO_WM_SLIDE_SUBTYPE" val="picTxt"/>
  <p:tag name="KSO_WM_SLIDE_SIZE" val="408.225*360.15"/>
  <p:tag name="KSO_WM_SLIDE_POSITION" val="54.875*138.75"/>
  <p:tag name="KSO_WM_SLIDE_LAYOUT" val="a_d_l"/>
  <p:tag name="KSO_WM_SLIDE_LAYOUT_CNT" val="1_1_1"/>
  <p:tag name="KSO_WM_SPECIAL_SOURCE" val="bdnull"/>
  <p:tag name="KSO_WM_DIAGRAM_GROUP_CODE" val="l1-1"/>
  <p:tag name="KSO_WM_SLIDE_DIAGTYPE" val="l"/>
</p:tagLst>
</file>

<file path=ppt/tags/tag506.xml><?xml version="1.0" encoding="utf-8"?>
<p:tagLst xmlns:p="http://schemas.openxmlformats.org/presentationml/2006/main">
  <p:tag name="KSO_WM_SLIDE_ID" val="custom20232469_1"/>
  <p:tag name="KSO_WM_TEMPLATE_SUBCATEGORY" val="0"/>
  <p:tag name="KSO_WM_TEMPLATE_MASTER_TYPE" val="0"/>
  <p:tag name="KSO_WM_TEMPLATE_COLOR_TYPE" val="0"/>
  <p:tag name="KSO_WM_SLIDE_ITEM_CNT" val="2"/>
  <p:tag name="KSO_WM_SLIDE_INDEX" val="1"/>
  <p:tag name="KSO_WM_TAG_VERSION" val="3.0"/>
  <p:tag name="KSO_WM_BEAUTIFY_FLAG" val="#wm#"/>
  <p:tag name="KSO_WM_TEMPLATE_CATEGORY" val="custom"/>
  <p:tag name="KSO_WM_TEMPLATE_INDEX" val="20232469"/>
  <p:tag name="KSO_WM_SLIDE_TYPE" val="text"/>
  <p:tag name="KSO_WM_SLIDE_SUBTYPE" val="picTxt"/>
  <p:tag name="KSO_WM_SLIDE_SIZE" val="408.225*360.15"/>
  <p:tag name="KSO_WM_SLIDE_POSITION" val="54.875*138.75"/>
  <p:tag name="KSO_WM_SLIDE_LAYOUT" val="a_d_l"/>
  <p:tag name="KSO_WM_SLIDE_LAYOUT_CNT" val="1_1_1"/>
  <p:tag name="KSO_WM_SPECIAL_SOURCE" val="bdnull"/>
  <p:tag name="KSO_WM_DIAGRAM_GROUP_CODE" val="l1-1"/>
  <p:tag name="KSO_WM_SLIDE_DIAGTYPE" val="l"/>
</p:tagLst>
</file>

<file path=ppt/tags/tag507.xml><?xml version="1.0" encoding="utf-8"?>
<p:tagLst xmlns:p="http://schemas.openxmlformats.org/presentationml/2006/main">
  <p:tag name="KSO_WM_SLIDE_ID" val="custom20232469_1"/>
  <p:tag name="KSO_WM_TEMPLATE_SUBCATEGORY" val="0"/>
  <p:tag name="KSO_WM_TEMPLATE_MASTER_TYPE" val="0"/>
  <p:tag name="KSO_WM_TEMPLATE_COLOR_TYPE" val="0"/>
  <p:tag name="KSO_WM_SLIDE_ITEM_CNT" val="2"/>
  <p:tag name="KSO_WM_SLIDE_INDEX" val="1"/>
  <p:tag name="KSO_WM_TAG_VERSION" val="3.0"/>
  <p:tag name="KSO_WM_BEAUTIFY_FLAG" val="#wm#"/>
  <p:tag name="KSO_WM_TEMPLATE_CATEGORY" val="custom"/>
  <p:tag name="KSO_WM_TEMPLATE_INDEX" val="20232469"/>
  <p:tag name="KSO_WM_SLIDE_TYPE" val="text"/>
  <p:tag name="KSO_WM_SLIDE_SUBTYPE" val="picTxt"/>
  <p:tag name="KSO_WM_SLIDE_SIZE" val="408.225*360.15"/>
  <p:tag name="KSO_WM_SLIDE_POSITION" val="54.875*138.75"/>
  <p:tag name="KSO_WM_SLIDE_LAYOUT" val="a_d_l"/>
  <p:tag name="KSO_WM_SLIDE_LAYOUT_CNT" val="1_1_1"/>
  <p:tag name="KSO_WM_SPECIAL_SOURCE" val="bdnull"/>
  <p:tag name="KSO_WM_DIAGRAM_GROUP_CODE" val="l1-1"/>
  <p:tag name="KSO_WM_SLIDE_DIAGTYPE" val="l"/>
</p:tagLst>
</file>

<file path=ppt/tags/tag508.xml><?xml version="1.0" encoding="utf-8"?>
<p:tagLst xmlns:p="http://schemas.openxmlformats.org/presentationml/2006/main">
  <p:tag name="KSO_WM_SLIDE_ID" val="custom20232469_1"/>
  <p:tag name="KSO_WM_TEMPLATE_SUBCATEGORY" val="0"/>
  <p:tag name="KSO_WM_TEMPLATE_MASTER_TYPE" val="0"/>
  <p:tag name="KSO_WM_TEMPLATE_COLOR_TYPE" val="0"/>
  <p:tag name="KSO_WM_SLIDE_ITEM_CNT" val="2"/>
  <p:tag name="KSO_WM_SLIDE_INDEX" val="1"/>
  <p:tag name="KSO_WM_TAG_VERSION" val="3.0"/>
  <p:tag name="KSO_WM_BEAUTIFY_FLAG" val="#wm#"/>
  <p:tag name="KSO_WM_TEMPLATE_CATEGORY" val="custom"/>
  <p:tag name="KSO_WM_TEMPLATE_INDEX" val="20232469"/>
  <p:tag name="KSO_WM_SLIDE_TYPE" val="text"/>
  <p:tag name="KSO_WM_SLIDE_SUBTYPE" val="picTxt"/>
  <p:tag name="KSO_WM_SLIDE_SIZE" val="408.225*360.15"/>
  <p:tag name="KSO_WM_SLIDE_POSITION" val="54.875*138.75"/>
  <p:tag name="KSO_WM_SLIDE_LAYOUT" val="a_d_l"/>
  <p:tag name="KSO_WM_SLIDE_LAYOUT_CNT" val="1_1_1"/>
  <p:tag name="KSO_WM_SPECIAL_SOURCE" val="bdnull"/>
  <p:tag name="KSO_WM_DIAGRAM_GROUP_CODE" val="l1-1"/>
  <p:tag name="KSO_WM_SLIDE_DIAGTYPE" val="l"/>
</p:tagLst>
</file>

<file path=ppt/tags/tag509.xml><?xml version="1.0" encoding="utf-8"?>
<p:tagLst xmlns:p="http://schemas.openxmlformats.org/presentationml/2006/main">
  <p:tag name="KSO_WM_SLIDE_ID" val="custom20232469_1"/>
  <p:tag name="KSO_WM_TEMPLATE_SUBCATEGORY" val="0"/>
  <p:tag name="KSO_WM_TEMPLATE_MASTER_TYPE" val="0"/>
  <p:tag name="KSO_WM_TEMPLATE_COLOR_TYPE" val="0"/>
  <p:tag name="KSO_WM_SLIDE_ITEM_CNT" val="2"/>
  <p:tag name="KSO_WM_SLIDE_INDEX" val="1"/>
  <p:tag name="KSO_WM_TAG_VERSION" val="3.0"/>
  <p:tag name="KSO_WM_BEAUTIFY_FLAG" val="#wm#"/>
  <p:tag name="KSO_WM_TEMPLATE_CATEGORY" val="custom"/>
  <p:tag name="KSO_WM_TEMPLATE_INDEX" val="20232469"/>
  <p:tag name="KSO_WM_SLIDE_TYPE" val="text"/>
  <p:tag name="KSO_WM_SLIDE_SUBTYPE" val="picTxt"/>
  <p:tag name="KSO_WM_SLIDE_SIZE" val="408.225*360.15"/>
  <p:tag name="KSO_WM_SLIDE_POSITION" val="54.875*138.75"/>
  <p:tag name="KSO_WM_SLIDE_LAYOUT" val="a_d_l"/>
  <p:tag name="KSO_WM_SLIDE_LAYOUT_CNT" val="1_1_1"/>
  <p:tag name="KSO_WM_SPECIAL_SOURCE" val="bdnull"/>
  <p:tag name="KSO_WM_DIAGRAM_GROUP_CODE" val="l1-1"/>
  <p:tag name="KSO_WM_SLIDE_DIAGTYPE" val="l"/>
</p:tagLst>
</file>

<file path=ppt/tags/tag510.xml><?xml version="1.0" encoding="utf-8"?>
<p:tagLst xmlns:p="http://schemas.openxmlformats.org/presentationml/2006/main">
  <p:tag name="KSO_WM_SLIDE_ID" val="custom20232469_1"/>
  <p:tag name="KSO_WM_TEMPLATE_SUBCATEGORY" val="0"/>
  <p:tag name="KSO_WM_TEMPLATE_MASTER_TYPE" val="0"/>
  <p:tag name="KSO_WM_TEMPLATE_COLOR_TYPE" val="0"/>
  <p:tag name="KSO_WM_SLIDE_ITEM_CNT" val="2"/>
  <p:tag name="KSO_WM_SLIDE_INDEX" val="1"/>
  <p:tag name="KSO_WM_TAG_VERSION" val="3.0"/>
  <p:tag name="KSO_WM_BEAUTIFY_FLAG" val="#wm#"/>
  <p:tag name="KSO_WM_TEMPLATE_CATEGORY" val="custom"/>
  <p:tag name="KSO_WM_TEMPLATE_INDEX" val="20232469"/>
  <p:tag name="KSO_WM_SLIDE_TYPE" val="text"/>
  <p:tag name="KSO_WM_SLIDE_SUBTYPE" val="picTxt"/>
  <p:tag name="KSO_WM_SLIDE_SIZE" val="408.225*360.15"/>
  <p:tag name="KSO_WM_SLIDE_POSITION" val="54.875*138.75"/>
  <p:tag name="KSO_WM_SLIDE_LAYOUT" val="a_d_l"/>
  <p:tag name="KSO_WM_SLIDE_LAYOUT_CNT" val="1_1_1"/>
  <p:tag name="KSO_WM_SPECIAL_SOURCE" val="bdnull"/>
  <p:tag name="KSO_WM_DIAGRAM_GROUP_CODE" val="l1-1"/>
  <p:tag name="KSO_WM_SLIDE_DIAGTYPE" val="l"/>
</p:tagLst>
</file>

<file path=ppt/tags/tag511.xml><?xml version="1.0" encoding="utf-8"?>
<p:tagLst xmlns:p="http://schemas.openxmlformats.org/presentationml/2006/main">
  <p:tag name="KSO_WM_SLIDE_ID" val="custom20232469_1"/>
  <p:tag name="KSO_WM_TEMPLATE_SUBCATEGORY" val="0"/>
  <p:tag name="KSO_WM_TEMPLATE_MASTER_TYPE" val="0"/>
  <p:tag name="KSO_WM_TEMPLATE_COLOR_TYPE" val="0"/>
  <p:tag name="KSO_WM_SLIDE_ITEM_CNT" val="2"/>
  <p:tag name="KSO_WM_SLIDE_INDEX" val="1"/>
  <p:tag name="KSO_WM_TAG_VERSION" val="3.0"/>
  <p:tag name="KSO_WM_BEAUTIFY_FLAG" val="#wm#"/>
  <p:tag name="KSO_WM_TEMPLATE_CATEGORY" val="custom"/>
  <p:tag name="KSO_WM_TEMPLATE_INDEX" val="20232469"/>
  <p:tag name="KSO_WM_SLIDE_TYPE" val="text"/>
  <p:tag name="KSO_WM_SLIDE_SUBTYPE" val="picTxt"/>
  <p:tag name="KSO_WM_SLIDE_SIZE" val="408.225*360.15"/>
  <p:tag name="KSO_WM_SLIDE_POSITION" val="54.875*138.75"/>
  <p:tag name="KSO_WM_SLIDE_LAYOUT" val="a_d_l"/>
  <p:tag name="KSO_WM_SLIDE_LAYOUT_CNT" val="1_1_1"/>
  <p:tag name="KSO_WM_SPECIAL_SOURCE" val="bdnull"/>
  <p:tag name="KSO_WM_DIAGRAM_GROUP_CODE" val="l1-1"/>
  <p:tag name="KSO_WM_SLIDE_DIAGTYPE" val="l"/>
</p:tagLst>
</file>

<file path=ppt/tags/tag512.xml><?xml version="1.0" encoding="utf-8"?>
<p:tagLst xmlns:p="http://schemas.openxmlformats.org/presentationml/2006/main">
  <p:tag name="KSO_WM_UNIT_HIGHLIGHT" val="0"/>
  <p:tag name="KSO_WM_BEAUTIFY_FLAG" val="#wm#"/>
  <p:tag name="KSO_WM_FIGMA_FLAG" val="#fgm#"/>
  <p:tag name="KSO_WM_UNIT_INDEX" val="1"/>
  <p:tag name="KSO_WM_UNIT_TEXT_TYPE" val="1"/>
  <p:tag name="KSO_WM_UNIT_TYPE" val="a"/>
  <p:tag name="KSO_WM_LAYOUT_CHECK_HASH" val="a9a0681cd556b1f42b2507a8467754fe417e73f9"/>
  <p:tag name="KSO_WM_NEWLAYOUT_ID" val="299"/>
  <p:tag name="KSO_WM_UNIT_PRESET_TEXT" val="单击此处添加章节标题"/>
  <p:tag name="KSO_WM_UNIT_ID" val="_10*a*1"/>
  <p:tag name="KSO_WM_TAG_VERSION" val="3.0"/>
  <p:tag name="KSO_WM_UNIT_ISNUMDGMTITLE" val="0"/>
  <p:tag name="KSO_WM_UNIT_NOCLEAR" val="0"/>
  <p:tag name="KSO_WM_UNIT_COMPATIBLE" val="0"/>
  <p:tag name="KSO_WM_UNIT_DIAGRAM_ISNUMVISUAL" val="0"/>
  <p:tag name="KSO_WM_UNIT_DIAGRAM_ISREFERUNIT" val="0"/>
  <p:tag name="KSO_WM_UNIT_LAYERLEVEL" val="1"/>
  <p:tag name="KSO_WM_TEMPLATE_INDEX" val="40481089"/>
  <p:tag name="KSO_WM_TEMPLATE_CATEGORY" val="custom"/>
</p:tagLst>
</file>

<file path=ppt/tags/tag513.xml><?xml version="1.0" encoding="utf-8"?>
<p:tagLst xmlns:p="http://schemas.openxmlformats.org/presentationml/2006/main">
  <p:tag name="KSO_WM_UNIT_HIGHLIGHT" val="0"/>
  <p:tag name="KSO_WM_BEAUTIFY_FLAG" val="#wm#"/>
  <p:tag name="KSO_WM_FIGMA_FLAG" val="#fgm#"/>
  <p:tag name="KSO_WM_UNIT_INDEX" val="1"/>
  <p:tag name="KSO_WM_UNIT_TYPE" val="e"/>
  <p:tag name="KSO_WM_UNIT_PRESET_TEXT" val="01"/>
  <p:tag name="KSO_WM_UNIT_ID" val="_10*e*1"/>
  <p:tag name="KSO_WM_TAG_VERSION" val="3.0"/>
  <p:tag name="KSO_WM_UNIT_ISNUMDGMTITLE" val="0"/>
  <p:tag name="KSO_WM_UNIT_NOCLEAR" val="0"/>
  <p:tag name="KSO_WM_UNIT_COMPATIBLE" val="0"/>
  <p:tag name="KSO_WM_UNIT_DIAGRAM_ISNUMVISUAL" val="0"/>
  <p:tag name="KSO_WM_UNIT_DIAGRAM_ISREFERUNIT" val="0"/>
  <p:tag name="KSO_WM_UNIT_LAYERLEVEL" val="1"/>
  <p:tag name="KSO_WM_TEMPLATE_INDEX" val="40481089"/>
  <p:tag name="KSO_WM_TEMPLATE_CATEGORY" val="custom"/>
</p:tagLst>
</file>

<file path=ppt/tags/tag514.xml><?xml version="1.0" encoding="utf-8"?>
<p:tagLst xmlns:p="http://schemas.openxmlformats.org/presentationml/2006/main">
  <p:tag name="KSO_WM_SLIDE_CONTENT_ORIENTATION" val="center"/>
  <p:tag name="KSO_WM_SLIDE_HAS_MASK" val="0"/>
  <p:tag name="KSO_WM_SLIDE_ITEM_CNT" val="0"/>
  <p:tag name="KSO_WM_SLIDE_TYPE" val="sectionTitle"/>
  <p:tag name="KSO_WM_TEMPLATE_SUBCATEGORY" val="29"/>
  <p:tag name="KSO_WM_BEAUTIFY_FLAG" val="#wm#"/>
  <p:tag name="KSO_WM_TEMPLATE_SLIDE_ID" val="slide_8d1615941f9e1a55"/>
  <p:tag name="KSO_WM_TEMPLATE_INDEX" val="40481089"/>
  <p:tag name="KSO_WM_TEMPLATE_CATEGORY" val="custom"/>
  <p:tag name="KSO_WM_SLIDE_INDEX" val="3"/>
  <p:tag name="KSO_WM_SLIDE_ID" val="custom40481089_7"/>
  <p:tag name="KSO_WM_TEMPLATE_MASTER_TYPE" val="0"/>
  <p:tag name="KSO_WM_SLIDE_LAYOUT" val="a_e"/>
  <p:tag name="KSO_WM_SLIDE_LAYOUT_CNT" val="1_1"/>
  <p:tag name="KSO_WM_TAG_VERSION" val="3.0"/>
</p:tagLst>
</file>

<file path=ppt/tags/tag515.xml><?xml version="1.0" encoding="utf-8"?>
<p:tagLst xmlns:p="http://schemas.openxmlformats.org/presentationml/2006/main">
  <p:tag name="KSO_WM_BEAUTIFY_FLAG" val="#fgm#"/>
  <p:tag name="KSO_WM_FIGMA_FLAG" val="#fgm#"/>
  <p:tag name="KSO_WM_UNIT_INDEX" val="1"/>
  <p:tag name="KSO_WM_UNIT_TYPE" val="a"/>
  <p:tag name="KSO_WM_LAYOUT_CHECK_HASH" val="d608d11bf5dd0c276e2759a1ce43629f6055661d"/>
  <p:tag name="KSO_WM_NEWLAYOUT_GROUP_ID" val="layout_49"/>
  <p:tag name="KSO_WM_NEWLAYOUT_ID" val="slide_c2bbdeee6f9d8775"/>
  <p:tag name="KSO_WM_UNIT_PRESET_TEXT" val="单击此处添加标题"/>
</p:tagLst>
</file>

<file path=ppt/tags/tag516.xml><?xml version="1.0" encoding="utf-8"?>
<p:tagLst xmlns:p="http://schemas.openxmlformats.org/presentationml/2006/main">
  <p:tag name="KSO_WM_FIGMA_DECORATION_INDEX" val="14"/>
  <p:tag name="$PH_EXT" val="2"/>
  <p:tag name="KSO_WM_BEAUTIFY_FLAG" val="#fgm#"/>
  <p:tag name="KSO_WM_DIAGRAM_GROUP_CODE" val="1"/>
  <p:tag name="KSO_WM_FIGMA_FLAG" val="#fgm#"/>
  <p:tag name="KSO_WM_SYNC_SLIDE_TEXT" val="1"/>
  <p:tag name="KSO_WM_UNIT_INDEX" val="1_1_1"/>
  <p:tag name="KSO_WM_UNIT_TYPE" val="l_h_i"/>
  <p:tag name="KSO_WM_UNIT_PRESET_TEXT" val=" "/>
</p:tagLst>
</file>

<file path=ppt/tags/tag517.xml><?xml version="1.0" encoding="utf-8"?>
<p:tagLst xmlns:p="http://schemas.openxmlformats.org/presentationml/2006/main">
  <p:tag name="KSO_WM_BEAUTIFY_FLAG" val="#fgm#"/>
  <p:tag name="KSO_WM_DIAGRAM_GROUP_CODE" val="1"/>
  <p:tag name="KSO_WM_FIGMA_FLAG" val="#fgm#"/>
  <p:tag name="KSO_WM_UNIT_INDEX" val="1_1_2"/>
  <p:tag name="KSO_WM_UNIT_SUBTYPE" val="d"/>
  <p:tag name="KSO_WM_UNIT_TYPE" val="l_h_i"/>
  <p:tag name="KSO_WM_UNIT_PRESET_TEXT" val="01"/>
</p:tagLst>
</file>

<file path=ppt/tags/tag518.xml><?xml version="1.0" encoding="utf-8"?>
<p:tagLst xmlns:p="http://schemas.openxmlformats.org/presentationml/2006/main">
  <p:tag name="KSO_WM_BEAUTIFY_FLAG" val="#fgm#"/>
  <p:tag name="KSO_WM_DIAGRAM_GROUP_CODE" val="1"/>
  <p:tag name="KSO_WM_FIGMA_FLAG" val="#fgm#"/>
  <p:tag name="KSO_WM_UNIT_INDEX" val="1_1_1"/>
  <p:tag name="KSO_WM_UNIT_TYPE" val="l_h_a"/>
  <p:tag name="KSO_WM_UNIT_PRESET_TEXT" val="单击此处添加项标题"/>
</p:tagLst>
</file>

<file path=ppt/tags/tag519.xml><?xml version="1.0" encoding="utf-8"?>
<p:tagLst xmlns:p="http://schemas.openxmlformats.org/presentationml/2006/main">
  <p:tag name="KSO_WM_BEAUTIFY_FLAG" val="#fgm#"/>
  <p:tag name="KSO_WM_DIAGRAM_GROUP_CODE" val="1"/>
  <p:tag name="KSO_WM_FIGMA_FLAG" val="#fgm#"/>
  <p:tag name="KSO_WM_UNIT_INDEX" val="1_1_1"/>
  <p:tag name="KSO_WM_UNIT_TYPE" val="l_h_f"/>
  <p:tag name="KSO_WM_UNIT_PRESET_TEXT" val="单击此处添加项正文"/>
</p:tagLst>
</file>

<file path=ppt/tags/tag520.xml><?xml version="1.0" encoding="utf-8"?>
<p:tagLst xmlns:p="http://schemas.openxmlformats.org/presentationml/2006/main">
  <p:tag name="KSO_WM_FIGMA_DECORATION_INDEX" val="14"/>
  <p:tag name="$PH_EXT" val="2"/>
  <p:tag name="KSO_WM_BEAUTIFY_FLAG" val="#fgm#"/>
  <p:tag name="KSO_WM_DIAGRAM_GROUP_CODE" val="1"/>
  <p:tag name="KSO_WM_FIGMA_FLAG" val="#fgm#"/>
  <p:tag name="KSO_WM_SYNC_SLIDE_TEXT" val="1"/>
  <p:tag name="KSO_WM_UNIT_INDEX" val="1_2_1"/>
  <p:tag name="KSO_WM_UNIT_TYPE" val="l_h_i"/>
  <p:tag name="KSO_WM_UNIT_PRESET_TEXT" val=" "/>
</p:tagLst>
</file>

<file path=ppt/tags/tag521.xml><?xml version="1.0" encoding="utf-8"?>
<p:tagLst xmlns:p="http://schemas.openxmlformats.org/presentationml/2006/main">
  <p:tag name="KSO_WM_BEAUTIFY_FLAG" val="#fgm#"/>
  <p:tag name="KSO_WM_DIAGRAM_GROUP_CODE" val="1"/>
  <p:tag name="KSO_WM_FIGMA_FLAG" val="#fgm#"/>
  <p:tag name="KSO_WM_UNIT_INDEX" val="1_2_2"/>
  <p:tag name="KSO_WM_UNIT_SUBTYPE" val="d"/>
  <p:tag name="KSO_WM_UNIT_TYPE" val="l_h_i"/>
  <p:tag name="KSO_WM_UNIT_PRESET_TEXT" val="02"/>
</p:tagLst>
</file>

<file path=ppt/tags/tag522.xml><?xml version="1.0" encoding="utf-8"?>
<p:tagLst xmlns:p="http://schemas.openxmlformats.org/presentationml/2006/main">
  <p:tag name="KSO_WM_BEAUTIFY_FLAG" val="#fgm#"/>
  <p:tag name="KSO_WM_DIAGRAM_GROUP_CODE" val="1"/>
  <p:tag name="KSO_WM_FIGMA_FLAG" val="#fgm#"/>
  <p:tag name="KSO_WM_UNIT_INDEX" val="1_2_1"/>
  <p:tag name="KSO_WM_UNIT_TYPE" val="l_h_a"/>
  <p:tag name="KSO_WM_UNIT_PRESET_TEXT" val="单击此处添加项标题"/>
</p:tagLst>
</file>

<file path=ppt/tags/tag523.xml><?xml version="1.0" encoding="utf-8"?>
<p:tagLst xmlns:p="http://schemas.openxmlformats.org/presentationml/2006/main">
  <p:tag name="KSO_WM_BEAUTIFY_FLAG" val="#fgm#"/>
  <p:tag name="KSO_WM_DIAGRAM_GROUP_CODE" val="1"/>
  <p:tag name="KSO_WM_FIGMA_FLAG" val="#fgm#"/>
  <p:tag name="KSO_WM_UNIT_INDEX" val="1_2_1"/>
  <p:tag name="KSO_WM_UNIT_TYPE" val="l_h_f"/>
  <p:tag name="KSO_WM_UNIT_PRESET_TEXT" val="单击此处添加项正文"/>
</p:tagLst>
</file>

<file path=ppt/tags/tag524.xml><?xml version="1.0" encoding="utf-8"?>
<p:tagLst xmlns:p="http://schemas.openxmlformats.org/presentationml/2006/main">
  <p:tag name="KSO_WM_FIGMA_DECORATION_INDEX" val="14"/>
  <p:tag name="$PH_EXT" val="2"/>
  <p:tag name="KSO_WM_BEAUTIFY_FLAG" val="#fgm#"/>
  <p:tag name="KSO_WM_DIAGRAM_GROUP_CODE" val="1"/>
  <p:tag name="KSO_WM_FIGMA_FLAG" val="#fgm#"/>
  <p:tag name="KSO_WM_SYNC_SLIDE_TEXT" val="1"/>
  <p:tag name="KSO_WM_UNIT_INDEX" val="1_3_1"/>
  <p:tag name="KSO_WM_UNIT_TYPE" val="l_h_i"/>
  <p:tag name="KSO_WM_UNIT_PRESET_TEXT" val=" "/>
</p:tagLst>
</file>

<file path=ppt/tags/tag525.xml><?xml version="1.0" encoding="utf-8"?>
<p:tagLst xmlns:p="http://schemas.openxmlformats.org/presentationml/2006/main">
  <p:tag name="KSO_WM_BEAUTIFY_FLAG" val="#fgm#"/>
  <p:tag name="KSO_WM_DIAGRAM_GROUP_CODE" val="1"/>
  <p:tag name="KSO_WM_FIGMA_FLAG" val="#fgm#"/>
  <p:tag name="KSO_WM_UNIT_INDEX" val="1_3_2"/>
  <p:tag name="KSO_WM_UNIT_SUBTYPE" val="d"/>
  <p:tag name="KSO_WM_UNIT_TYPE" val="l_h_i"/>
  <p:tag name="KSO_WM_UNIT_PRESET_TEXT" val="03"/>
</p:tagLst>
</file>

<file path=ppt/tags/tag526.xml><?xml version="1.0" encoding="utf-8"?>
<p:tagLst xmlns:p="http://schemas.openxmlformats.org/presentationml/2006/main">
  <p:tag name="KSO_WM_BEAUTIFY_FLAG" val="#fgm#"/>
  <p:tag name="KSO_WM_DIAGRAM_GROUP_CODE" val="1"/>
  <p:tag name="KSO_WM_FIGMA_FLAG" val="#fgm#"/>
  <p:tag name="KSO_WM_UNIT_INDEX" val="1_3_1"/>
  <p:tag name="KSO_WM_UNIT_TYPE" val="l_h_a"/>
  <p:tag name="KSO_WM_UNIT_PRESET_TEXT" val="单击此处添加项标题"/>
</p:tagLst>
</file>

<file path=ppt/tags/tag527.xml><?xml version="1.0" encoding="utf-8"?>
<p:tagLst xmlns:p="http://schemas.openxmlformats.org/presentationml/2006/main">
  <p:tag name="KSO_WM_BEAUTIFY_FLAG" val="#fgm#"/>
  <p:tag name="KSO_WM_DIAGRAM_GROUP_CODE" val="1"/>
  <p:tag name="KSO_WM_FIGMA_FLAG" val="#fgm#"/>
  <p:tag name="KSO_WM_UNIT_INDEX" val="1_3_1"/>
  <p:tag name="KSO_WM_UNIT_TYPE" val="l_h_f"/>
  <p:tag name="KSO_WM_UNIT_PRESET_TEXT" val="单击此处添加项正文"/>
</p:tagLst>
</file>

<file path=ppt/tags/tag528.xml><?xml version="1.0" encoding="utf-8"?>
<p:tagLst xmlns:p="http://schemas.openxmlformats.org/presentationml/2006/main">
  <p:tag name="KSO_WM_SLIDE_CONTENT_ORIENTATION" val=""/>
  <p:tag name="KSO_WM_SLIDE_HAS_MASK" val="0"/>
  <p:tag name="KSO_WM_SLIDE_ITEM_CNT" val="3"/>
  <p:tag name="KSO_WM_SLIDE_TYPE" val="text"/>
  <p:tag name="KSO_WM_TEMPLATE_SUBCATEGORY" val="29"/>
  <p:tag name="KSO_WM_BEAUTIFY_FLAG" val="#wm#"/>
  <p:tag name="KSO_WM_TEMPLATE_FIGMA_ID" val="69796639388"/>
  <p:tag name="KSO_WM_TEMPLATE_SLIDE_ID" val="slide_c2bbdeee6f9d8775"/>
</p:tagLst>
</file>

<file path=ppt/tags/tag529.xml><?xml version="1.0" encoding="utf-8"?>
<p:tagLst xmlns:p="http://schemas.openxmlformats.org/presentationml/2006/main">
  <p:tag name="KSO_WM_UNIT_TYPE" val="a"/>
  <p:tag name="KSO_WM_BEAUTIFY_FLAG" val="#wm#"/>
  <p:tag name="KSO_WM_FIGMA_FLAG" val="#fgm#"/>
  <p:tag name="KSO_WM_UNIT_INDEX" val="1"/>
  <p:tag name="KSO_WM_UNIT_TEXT_TYPE" val="1"/>
  <p:tag name="KSO_WM_LAYOUT_CHECK_HASH" val="d7f72b48710f127c6e4add65210c181d16b8dca2"/>
  <p:tag name="KSO_WM_NEWLAYOUT_ID" val="305"/>
  <p:tag name="KSO_WM_UNIT_PRESET_TEXT" val="谢谢观看"/>
  <p:tag name="KSO_WM_UNIT_ID" val="_11*a*1"/>
  <p:tag name="KSO_WM_TAG_VERSION" val="3.0"/>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 name="KSO_WM_TEMPLATE_INDEX" val="40481089"/>
  <p:tag name="KSO_WM_TEMPLATE_CATEGORY" val="custom"/>
</p:tagLst>
</file>

<file path=ppt/tags/tag530.xml><?xml version="1.0" encoding="utf-8"?>
<p:tagLst xmlns:p="http://schemas.openxmlformats.org/presentationml/2006/main">
  <p:tag name="KSO_WM_SLIDE_CONTENT_ORIENTATION" val="center"/>
  <p:tag name="KSO_WM_SLIDE_HAS_MASK" val="0"/>
  <p:tag name="KSO_WM_SLIDE_ITEM_CNT" val="0"/>
  <p:tag name="KSO_WM_SLIDE_TYPE" val="endPage"/>
  <p:tag name="KSO_WM_TEMPLATE_SUBCATEGORY" val="29"/>
  <p:tag name="KSO_WM_BEAUTIFY_FLAG" val="#wm#"/>
  <p:tag name="KSO_WM_TEMPLATE_SLIDE_ID" val="slide_47de9d0eaa58c516"/>
  <p:tag name="KSO_WM_TEMPLATE_INDEX" val="40481089"/>
  <p:tag name="KSO_WM_TEMPLATE_CATEGORY" val="custom"/>
  <p:tag name="KSO_WM_SLIDE_INDEX" val="5"/>
  <p:tag name="KSO_WM_SLIDE_ID" val="custom40481089_9"/>
  <p:tag name="KSO_WM_TEMPLATE_MASTER_TYPE" val="0"/>
  <p:tag name="KSO_WM_SLIDE_LAYOUT" val="a_b"/>
  <p:tag name="KSO_WM_SLIDE_LAYOUT_CNT" val="1_1"/>
  <p:tag name="KSO_WM_TAG_VERSION" val="3.0"/>
</p:tagLst>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Aspect">
      <a:majorFont>
        <a:latin typeface="微软雅黑"/>
        <a:ea typeface=""/>
        <a:cs typeface=""/>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ajorFont>
      <a:minorFont>
        <a:latin typeface="微软雅黑"/>
        <a:ea typeface=""/>
        <a:cs typeface=""/>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 主题">
  <a:themeElements>
    <a:clrScheme name="自定义 316">
      <a:dk1>
        <a:srgbClr val="000000"/>
      </a:dk1>
      <a:lt1>
        <a:srgbClr val="FFFFFF"/>
      </a:lt1>
      <a:dk2>
        <a:srgbClr val="002458"/>
      </a:dk2>
      <a:lt2>
        <a:srgbClr val="D7E8FF"/>
      </a:lt2>
      <a:accent1>
        <a:srgbClr val="0047B0"/>
      </a:accent1>
      <a:accent2>
        <a:srgbClr val="FFC000"/>
      </a:accent2>
      <a:accent3>
        <a:srgbClr val="70AD47"/>
      </a:accent3>
      <a:accent4>
        <a:srgbClr val="5B9BD5"/>
      </a:accent4>
      <a:accent5>
        <a:srgbClr val="BF9000"/>
      </a:accent5>
      <a:accent6>
        <a:srgbClr val="ED7D31"/>
      </a:accent6>
      <a:hlink>
        <a:srgbClr val="0563C1"/>
      </a:hlink>
      <a:folHlink>
        <a:srgbClr val="954F72"/>
      </a:folHlink>
    </a:clrScheme>
    <a:fontScheme name="00g3urol">
      <a:majorFont>
        <a:latin typeface="思源黑体 Bold"/>
        <a:ea typeface="思源黑体 Light"/>
        <a:cs typeface=""/>
      </a:majorFont>
      <a:minorFont>
        <a:latin typeface="思源黑体 Regular"/>
        <a:ea typeface="思源黑体 Bold"/>
        <a:cs typeface=""/>
      </a:minorFont>
    </a:fontScheme>
    <a:fmtScheme name="WPS">
      <a:fillStyleLst>
        <a:solidFill>
          <a:schemeClr val="phClr"/>
        </a:solidFill>
        <a:gradFill>
          <a:gsLst>
            <a:gs pos="0">
              <a:schemeClr val="phClr">
                <a:lumOff val="17500"/>
              </a:schemeClr>
            </a:gs>
            <a:gs pos="100000">
              <a:schemeClr val="phClr"/>
            </a:gs>
          </a:gsLst>
          <a:lin ang="2700000" scaled="0"/>
        </a:gradFill>
        <a:gradFill>
          <a:gsLst>
            <a:gs pos="0">
              <a:schemeClr val="phClr">
                <a:hueOff val="-2520000"/>
              </a:schemeClr>
            </a:gs>
            <a:gs pos="100000">
              <a:schemeClr val="phClr"/>
            </a:gs>
          </a:gsLst>
          <a:lin ang="2700000" scaled="0"/>
        </a:gradFill>
      </a:fillStyleLst>
      <a:lnStyleLst>
        <a:ln w="12700" cap="flat" cmpd="sng" algn="ctr">
          <a:solidFill>
            <a:schemeClr val="phClr"/>
          </a:solidFill>
          <a:prstDash val="solid"/>
          <a:miter lim="800000"/>
        </a:ln>
        <a:ln w="12700" cap="flat" cmpd="sng" algn="ctr">
          <a:solidFill>
            <a:schemeClr val="phClr"/>
          </a:solidFill>
          <a:prstDash val="solid"/>
          <a:miter lim="800000"/>
        </a:ln>
        <a:ln w="12700" cap="flat" cmpd="sng" algn="ctr">
          <a:gradFill>
            <a:gsLst>
              <a:gs pos="0">
                <a:schemeClr val="phClr">
                  <a:hueOff val="-4200000"/>
                </a:schemeClr>
              </a:gs>
              <a:gs pos="100000">
                <a:schemeClr val="phClr"/>
              </a:gs>
            </a:gsLst>
            <a:lin ang="2700000" scaled="1"/>
          </a:gradFill>
          <a:prstDash val="solid"/>
          <a:miter lim="800000"/>
        </a:ln>
      </a:lnStyleLst>
      <a:effectStyleLst>
        <a:effectStyle>
          <a:effectLst>
            <a:outerShdw blurRad="101600" dist="50800" dir="5400000" algn="ctr" rotWithShape="0">
              <a:schemeClr val="phClr">
                <a:alpha val="60000"/>
              </a:schemeClr>
            </a:outerShdw>
          </a:effectLst>
        </a:effectStyle>
        <a:effectStyle>
          <a:effectLst>
            <a:reflection stA="50000" endA="300" endPos="40000" dist="25400" dir="5400000" sy="-100000" algn="bl" rotWithShape="0"/>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121308</Words>
  <Application>WPS 演示</Application>
  <PresentationFormat>宽屏</PresentationFormat>
  <Paragraphs>12530</Paragraphs>
  <Slides>107</Slides>
  <Notes>0</Notes>
  <HiddenSlides>0</HiddenSlides>
  <MMClips>0</MMClips>
  <ScaleCrop>false</ScaleCrop>
  <HeadingPairs>
    <vt:vector size="6" baseType="variant">
      <vt:variant>
        <vt:lpstr>已用的字体</vt:lpstr>
      </vt:variant>
      <vt:variant>
        <vt:i4>13</vt:i4>
      </vt:variant>
      <vt:variant>
        <vt:lpstr>主题</vt:lpstr>
      </vt:variant>
      <vt:variant>
        <vt:i4>2</vt:i4>
      </vt:variant>
      <vt:variant>
        <vt:lpstr>幻灯片标题</vt:lpstr>
      </vt:variant>
      <vt:variant>
        <vt:i4>107</vt:i4>
      </vt:variant>
    </vt:vector>
  </HeadingPairs>
  <TitlesOfParts>
    <vt:vector size="122" baseType="lpstr">
      <vt:lpstr>Arial</vt:lpstr>
      <vt:lpstr>宋体</vt:lpstr>
      <vt:lpstr>Wingdings</vt:lpstr>
      <vt:lpstr>微软雅黑</vt:lpstr>
      <vt:lpstr>思源黑体 Bold</vt:lpstr>
      <vt:lpstr>黑体</vt:lpstr>
      <vt:lpstr>Wingdings</vt:lpstr>
      <vt:lpstr>思源黑体 Regular</vt:lpstr>
      <vt:lpstr>思源黑体 Bold</vt:lpstr>
      <vt:lpstr>思源黑体 Light</vt:lpstr>
      <vt:lpstr>等线</vt:lpstr>
      <vt:lpstr>Arial Unicode MS</vt:lpstr>
      <vt:lpstr>Calibri</vt:lpstr>
      <vt:lpstr>Office 主题</vt:lpstr>
      <vt:lpstr>1_Office 主题</vt:lpstr>
      <vt:lpstr>Shandong Housda Smart Home Co.,Ltd.</vt:lpstr>
      <vt:lpstr>目录</vt:lpstr>
      <vt:lpstr>Company Overview</vt:lpstr>
      <vt:lpstr>About Us</vt:lpstr>
      <vt:lpstr>Industry-Leading Manufacturing Service Provider of Small Home Appliances </vt:lpstr>
      <vt:lpstr>Core Technological Innovation</vt:lpstr>
      <vt:lpstr>Breakthrough Heating Technology </vt:lpstr>
      <vt:lpstr>Efficient Air Circulation Technology </vt:lpstr>
      <vt:lpstr>Product Introduction</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Quality &amp; Service Commitment</vt:lpstr>
      <vt:lpstr>Comprehensive Quality Assurance </vt:lpstr>
      <vt:lpstr>Thank You </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山东豪事达智能家居有限公司</dc:title>
  <dc:creator/>
  <cp:lastModifiedBy>姚丽</cp:lastModifiedBy>
  <cp:revision>552</cp:revision>
  <dcterms:created xsi:type="dcterms:W3CDTF">2025-12-30T00:49:00Z</dcterms:created>
  <dcterms:modified xsi:type="dcterms:W3CDTF">2026-08-22T01:22:53Z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2052-12.1.0.28043</vt:lpwstr>
  </property>
  <property fmtid="{D5CDD505-2E9C-101B-9397-08002B2CF9AE}" pid="3" name="ICV">
    <vt:lpwstr>FC2FFB9DE7ED46D0A3E94D36BDB54545_13</vt:lpwstr>
  </property>
  <property fmtid="{D5CDD505-2E9C-101B-9397-08002B2CF9AE}" pid="4" name="KSOTemplateUUID">
    <vt:lpwstr>v1.0_ai_69796639388</vt:lpwstr>
  </property>
</Properties>
</file>